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8" r:id="rId4"/>
  </p:sldMasterIdLst>
  <p:notesMasterIdLst>
    <p:notesMasterId r:id="rId6"/>
  </p:notesMasterIdLst>
  <p:sldIdLst>
    <p:sldId id="369" r:id="rId5"/>
  </p:sldIdLst>
  <p:sldSz cx="9144000" cy="5143500" type="screen16x9"/>
  <p:notesSz cx="6858000" cy="9144000"/>
  <p:embeddedFontLst>
    <p:embeddedFont>
      <p:font typeface="Public Sans" pitchFamily="2" charset="77"/>
      <p:regular r:id="rId7"/>
      <p:bold r:id="rId8"/>
      <p:italic r:id="rId9"/>
      <p:boldItalic r:id="rId10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FD70D36-EADF-344A-A8CB-8C2588FB70AD}">
          <p14:sldIdLst>
            <p14:sldId id="36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24955D-2CAC-AB19-20A9-7DDAAB3D99A0}" name="Kate Elliott" initials="KE" userId="S::KElliott@rtsl.org::e9f163a5-da95-427b-80ed-400962008b02" providerId="AD"/>
  <p188:author id="{9E1B1E9F-AAB0-63BE-127E-AB13F8F99327}" name="Erin Sykes" initials="ES" userId="S::esykes@rtsl.org::e8f69650-6083-44b7-a4e0-0df9465c84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4B534"/>
    <a:srgbClr val="7FB643"/>
    <a:srgbClr val="D6363F"/>
    <a:srgbClr val="003441"/>
    <a:srgbClr val="253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9EE055-A2E2-AA47-BD87-DA442F1E13E5}" v="4" dt="2024-04-22T18:43:43.1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7"/>
    <p:restoredTop sz="94908"/>
  </p:normalViewPr>
  <p:slideViewPr>
    <p:cSldViewPr snapToGrid="0">
      <p:cViewPr varScale="1">
        <p:scale>
          <a:sx n="149" d="100"/>
          <a:sy n="149" d="100"/>
        </p:scale>
        <p:origin x="92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s Van de Roer" userId="e6e2bf92-69ae-4fff-89b2-d25c1a45dbb2" providerId="ADAL" clId="{8E9EE055-A2E2-AA47-BD87-DA442F1E13E5}"/>
    <pc:docChg chg="delSld modSection">
      <pc:chgData name="Maris Van de Roer" userId="e6e2bf92-69ae-4fff-89b2-d25c1a45dbb2" providerId="ADAL" clId="{8E9EE055-A2E2-AA47-BD87-DA442F1E13E5}" dt="2024-04-22T18:50:39.775" v="0" actId="2696"/>
      <pc:docMkLst>
        <pc:docMk/>
      </pc:docMkLst>
      <pc:sldChg chg="del">
        <pc:chgData name="Maris Van de Roer" userId="e6e2bf92-69ae-4fff-89b2-d25c1a45dbb2" providerId="ADAL" clId="{8E9EE055-A2E2-AA47-BD87-DA442F1E13E5}" dt="2024-04-22T18:50:39.775" v="0" actId="2696"/>
        <pc:sldMkLst>
          <pc:docMk/>
          <pc:sldMk cId="2859825567" sldId="368"/>
        </pc:sldMkLst>
      </pc:sldChg>
    </pc:docChg>
  </pc:docChgLst>
  <pc:docChgLst>
    <pc:chgData name="Jessica Bonds" userId="18cf2127-8a5b-4728-80f7-d74ab4051999" providerId="ADAL" clId="{E8C83A87-8DE0-304B-B966-C823A073FE34}"/>
    <pc:docChg chg="modSld">
      <pc:chgData name="Jessica Bonds" userId="18cf2127-8a5b-4728-80f7-d74ab4051999" providerId="ADAL" clId="{E8C83A87-8DE0-304B-B966-C823A073FE34}" dt="2024-04-23T16:11:31.238" v="13" actId="20577"/>
      <pc:docMkLst>
        <pc:docMk/>
      </pc:docMkLst>
      <pc:sldChg chg="modSp mod">
        <pc:chgData name="Jessica Bonds" userId="18cf2127-8a5b-4728-80f7-d74ab4051999" providerId="ADAL" clId="{E8C83A87-8DE0-304B-B966-C823A073FE34}" dt="2024-04-23T16:11:31.238" v="13" actId="20577"/>
        <pc:sldMkLst>
          <pc:docMk/>
          <pc:sldMk cId="1708479935" sldId="369"/>
        </pc:sldMkLst>
        <pc:spChg chg="mod">
          <ac:chgData name="Jessica Bonds" userId="18cf2127-8a5b-4728-80f7-d74ab4051999" providerId="ADAL" clId="{E8C83A87-8DE0-304B-B966-C823A073FE34}" dt="2024-04-23T16:11:31.238" v="13" actId="20577"/>
          <ac:spMkLst>
            <pc:docMk/>
            <pc:sldMk cId="1708479935" sldId="369"/>
            <ac:spMk id="43" creationId="{0ECDC472-42E2-4145-56A7-D85C98060BE3}"/>
          </ac:spMkLst>
        </pc:spChg>
        <pc:spChg chg="mod">
          <ac:chgData name="Jessica Bonds" userId="18cf2127-8a5b-4728-80f7-d74ab4051999" providerId="ADAL" clId="{E8C83A87-8DE0-304B-B966-C823A073FE34}" dt="2024-04-23T16:10:59.757" v="3" actId="20577"/>
          <ac:spMkLst>
            <pc:docMk/>
            <pc:sldMk cId="1708479935" sldId="369"/>
            <ac:spMk id="44" creationId="{B0C19FDE-7C6F-A4D9-7B63-6B4ACA01EBCA}"/>
          </ac:spMkLst>
        </pc:spChg>
        <pc:grpChg chg="mod">
          <ac:chgData name="Jessica Bonds" userId="18cf2127-8a5b-4728-80f7-d74ab4051999" providerId="ADAL" clId="{E8C83A87-8DE0-304B-B966-C823A073FE34}" dt="2024-04-23T16:10:42.457" v="1" actId="1076"/>
          <ac:grpSpMkLst>
            <pc:docMk/>
            <pc:sldMk cId="1708479935" sldId="369"/>
            <ac:grpSpMk id="6" creationId="{F5E061F8-A82D-AD4F-22DA-CC05F5CAD650}"/>
          </ac:grpSpMkLst>
        </pc:grpChg>
        <pc:grpChg chg="mod">
          <ac:chgData name="Jessica Bonds" userId="18cf2127-8a5b-4728-80f7-d74ab4051999" providerId="ADAL" clId="{E8C83A87-8DE0-304B-B966-C823A073FE34}" dt="2024-04-23T16:10:47.993" v="2" actId="1076"/>
          <ac:grpSpMkLst>
            <pc:docMk/>
            <pc:sldMk cId="1708479935" sldId="369"/>
            <ac:grpSpMk id="8" creationId="{5E24D224-E6C4-D7D5-A8E1-9AA8BE79DE6F}"/>
          </ac:grpSpMkLst>
        </pc:grpChg>
        <pc:grpChg chg="mod">
          <ac:chgData name="Jessica Bonds" userId="18cf2127-8a5b-4728-80f7-d74ab4051999" providerId="ADAL" clId="{E8C83A87-8DE0-304B-B966-C823A073FE34}" dt="2024-04-23T16:11:16.888" v="5" actId="1076"/>
          <ac:grpSpMkLst>
            <pc:docMk/>
            <pc:sldMk cId="1708479935" sldId="369"/>
            <ac:grpSpMk id="13" creationId="{B340AF10-8D16-711E-F015-F766B6C64A87}"/>
          </ac:grpSpMkLst>
        </pc:grpChg>
        <pc:grpChg chg="mod">
          <ac:chgData name="Jessica Bonds" userId="18cf2127-8a5b-4728-80f7-d74ab4051999" providerId="ADAL" clId="{E8C83A87-8DE0-304B-B966-C823A073FE34}" dt="2024-04-23T16:11:20.370" v="6" actId="1076"/>
          <ac:grpSpMkLst>
            <pc:docMk/>
            <pc:sldMk cId="1708479935" sldId="369"/>
            <ac:grpSpMk id="16" creationId="{CC718012-8D16-EDB6-7D2A-71A636FF68B8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BBD257B-2A70-0046-BD3E-F5FB2FAE1A42}" type="datetimeFigureOut">
              <a:rPr lang="en-US" smtClean="0"/>
              <a:pPr/>
              <a:t>4/23/24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879A4D4-9025-3946-9B5A-85AEB1B10E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951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9A4D4-9025-3946-9B5A-85AEB1B10EC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70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396B0C2B-1108-6743-AA05-0852199B7984}"/>
              </a:ext>
            </a:extLst>
          </p:cNvPr>
          <p:cNvSpPr/>
          <p:nvPr/>
        </p:nvSpPr>
        <p:spPr>
          <a:xfrm>
            <a:off x="0" y="1"/>
            <a:ext cx="9144000" cy="4192437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382986"/>
          </a:solidFill>
        </p:spPr>
        <p:txBody>
          <a:bodyPr wrap="square" lIns="0" tIns="0" rIns="0" bIns="0" rtlCol="0"/>
          <a:lstStyle/>
          <a:p>
            <a:pPr algn="ctr"/>
            <a:endParaRPr sz="1013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6B60E7-14A6-E247-8DC8-1423F0F7F1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5150021" y="245852"/>
            <a:ext cx="3752756" cy="37524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D14BDB-5E37-D349-AB74-D170B9E7A6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0640" y="668008"/>
            <a:ext cx="5670000" cy="1752600"/>
          </a:xfrm>
        </p:spPr>
        <p:txBody>
          <a:bodyPr lIns="0" rIns="0" anchor="b">
            <a:normAutofit/>
          </a:bodyPr>
          <a:lstStyle>
            <a:lvl1pPr algn="l">
              <a:defRPr sz="3750" b="1" i="0" cap="all" spc="-6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Presentation title goes in this box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A3D86-63D8-8243-A651-9B2EF8EF1E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639" y="2520530"/>
            <a:ext cx="5670000" cy="1098096"/>
          </a:xfrm>
        </p:spPr>
        <p:txBody>
          <a:bodyPr lIns="0" rIns="0"/>
          <a:lstStyle>
            <a:lvl1pPr marL="0" indent="0" algn="l">
              <a:buNone/>
              <a:defRPr sz="2250" b="1" i="0" spc="-8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3B12DAB-C068-2C41-A9E1-99A76C77EC4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53355" y="4508996"/>
            <a:ext cx="2314804" cy="456835"/>
          </a:xfrm>
        </p:spPr>
        <p:txBody>
          <a:bodyPr lIns="0" tIns="0" rIns="0" bIns="0" anchor="t"/>
          <a:lstStyle>
            <a:lvl1pPr marL="0" indent="0">
              <a:lnSpc>
                <a:spcPct val="70000"/>
              </a:lnSpc>
              <a:buNone/>
              <a:defRPr sz="1200" b="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Presenter information here</a:t>
            </a:r>
          </a:p>
          <a:p>
            <a:pPr lvl="0"/>
            <a:r>
              <a:rPr lang="en-US" dirty="0"/>
              <a:t>Month XX, Year</a:t>
            </a: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FC72F3C0-FB43-6F49-92DA-F0FAAB534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68" y="4220817"/>
            <a:ext cx="2053371" cy="896804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BF94DD61-A0A0-A280-39DA-F8168FCBEB1D}"/>
              </a:ext>
            </a:extLst>
          </p:cNvPr>
          <p:cNvSpPr/>
          <p:nvPr userDrawn="1"/>
        </p:nvSpPr>
        <p:spPr>
          <a:xfrm>
            <a:off x="0" y="1"/>
            <a:ext cx="9144000" cy="4192437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382986"/>
          </a:solidFill>
        </p:spPr>
        <p:txBody>
          <a:bodyPr wrap="square" lIns="0" tIns="0" rIns="0" bIns="0" rtlCol="0"/>
          <a:lstStyle/>
          <a:p>
            <a:pPr algn="ctr"/>
            <a:endParaRPr sz="1013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E0B16-7FA2-118F-1C82-925A99FA9A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5150021" y="245852"/>
            <a:ext cx="3752756" cy="3752492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182939C-752A-918B-5563-C69BAE2556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6468" y="4220817"/>
            <a:ext cx="2053371" cy="89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60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905706C-0CCC-2A5B-D16F-3F50B335EFB0}"/>
              </a:ext>
            </a:extLst>
          </p:cNvPr>
          <p:cNvSpPr/>
          <p:nvPr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4E871E-530A-588D-1CD8-605730C6DAD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5443" y="1300828"/>
            <a:ext cx="1829465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5443" y="1918762"/>
            <a:ext cx="1829465" cy="2763441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591451" y="1300828"/>
            <a:ext cx="1829465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2591451" y="1918762"/>
            <a:ext cx="1829465" cy="2763441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7459" y="1300828"/>
            <a:ext cx="1829465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EA39C2-4126-6C54-3496-A52E9606F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77459" y="1918762"/>
            <a:ext cx="1829465" cy="2763441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C7AA1EB-4B62-3D92-555B-E26E0C3639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999" y="1300828"/>
            <a:ext cx="1829465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77466C3-AA6C-BC31-5FC3-1D66C3F8C6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05999" y="1918762"/>
            <a:ext cx="1829465" cy="2763441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821E22-2201-CE3C-CF17-AF7AF37449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698740"/>
            <a:ext cx="8334000" cy="569276"/>
          </a:xfrm>
        </p:spPr>
        <p:txBody>
          <a:bodyPr lIns="0" anchor="t">
            <a:normAutofit/>
          </a:bodyPr>
          <a:lstStyle>
            <a:lvl1pPr>
              <a:defRPr sz="2400" b="1" i="0" cap="all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4 Column comparison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717823-DEFB-A51A-8641-B1F25A538978}"/>
              </a:ext>
            </a:extLst>
          </p:cNvPr>
          <p:cNvSpPr/>
          <p:nvPr userDrawn="1"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F49B62-B89C-BB97-E07B-39DA7675C0DF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Pictur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1EF56F-BC74-9FA7-6372-3362D54C534B}"/>
              </a:ext>
            </a:extLst>
          </p:cNvPr>
          <p:cNvSpPr/>
          <p:nvPr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0409CF0-6945-3D30-660D-20E6F6307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8050" y="2298808"/>
            <a:ext cx="247337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8F427DB-9394-FE7D-0670-57511B1556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8050" y="2927171"/>
            <a:ext cx="2473370" cy="2007392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3797B4FC-481D-8B28-3832-CAC50674792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335322" y="2927171"/>
            <a:ext cx="2473370" cy="2007392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EF23D13-7305-DD35-D059-B5339D818BC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6612" y="2927171"/>
            <a:ext cx="2473370" cy="2007392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3D66C9-BE02-3AE8-C07B-748FBB391F4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98049" y="1278446"/>
            <a:ext cx="2466301" cy="904973"/>
          </a:xfrm>
        </p:spPr>
        <p:txBody>
          <a:bodyPr>
            <a:normAutofit/>
          </a:bodyPr>
          <a:lstStyle>
            <a:lvl1pPr marL="0" indent="0"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C785A6B-6AD3-3D71-70FF-5CD7009F556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330661" y="2298808"/>
            <a:ext cx="247337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D3CE7EC-6A3D-CFB1-43B3-CE8A72F48B2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63272" y="2298808"/>
            <a:ext cx="247337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11C35C7-B681-A3E4-523E-18B75C444A2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3330661" y="1278446"/>
            <a:ext cx="2466301" cy="904973"/>
          </a:xfrm>
        </p:spPr>
        <p:txBody>
          <a:bodyPr>
            <a:normAutofit/>
          </a:bodyPr>
          <a:lstStyle>
            <a:lvl1pPr marL="0" indent="0"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C2A3B0DB-579A-EAAE-DB55-DFE89BF7DF23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6263272" y="1278446"/>
            <a:ext cx="2466301" cy="904973"/>
          </a:xfrm>
        </p:spPr>
        <p:txBody>
          <a:bodyPr>
            <a:normAutofit/>
          </a:bodyPr>
          <a:lstStyle>
            <a:lvl1pPr marL="0" indent="0"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EFC7999-FC78-CEA0-A8F2-DAABAC64C0F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C7702C6-61E5-78D9-1185-D662FB902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698740"/>
            <a:ext cx="8334000" cy="569276"/>
          </a:xfrm>
        </p:spPr>
        <p:txBody>
          <a:bodyPr lIns="0" anchor="t">
            <a:normAutofit/>
          </a:bodyPr>
          <a:lstStyle>
            <a:lvl1pPr>
              <a:defRPr sz="2400" b="1" i="0" cap="all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3 Column picture comparison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4711F3-286D-CF8D-0D22-B62D129E8E95}"/>
              </a:ext>
            </a:extLst>
          </p:cNvPr>
          <p:cNvSpPr/>
          <p:nvPr userDrawn="1"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476E7-55CC-27CD-FD4B-A4E8E57CCE0F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18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Pictur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905706C-0CCC-2A5B-D16F-3F50B335EFB0}"/>
              </a:ext>
            </a:extLst>
          </p:cNvPr>
          <p:cNvSpPr/>
          <p:nvPr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4E871E-530A-588D-1CD8-605730C6DAD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5443" y="2033858"/>
            <a:ext cx="1829465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5443" y="2651791"/>
            <a:ext cx="1829465" cy="2237963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591451" y="2033858"/>
            <a:ext cx="1829465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2591451" y="2651791"/>
            <a:ext cx="1829465" cy="2237963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7459" y="2033858"/>
            <a:ext cx="1829465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EA39C2-4126-6C54-3496-A52E9606F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77459" y="2651791"/>
            <a:ext cx="1829465" cy="2237963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C7AA1EB-4B62-3D92-555B-E26E0C3639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999" y="2033858"/>
            <a:ext cx="1829465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77466C3-AA6C-BC31-5FC3-1D66C3F8C6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05999" y="2651791"/>
            <a:ext cx="1829465" cy="2237963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821E22-2201-CE3C-CF17-AF7AF37449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698740"/>
            <a:ext cx="8334000" cy="569276"/>
          </a:xfrm>
        </p:spPr>
        <p:txBody>
          <a:bodyPr lIns="0" anchor="t">
            <a:normAutofit/>
          </a:bodyPr>
          <a:lstStyle>
            <a:lvl1pPr>
              <a:defRPr sz="2400" b="1" i="0" cap="all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4 column picture comparison 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67A8D9A-8638-8331-D389-A2BB8D0FB68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10672" y="1281732"/>
            <a:ext cx="1824236" cy="684010"/>
          </a:xfrm>
        </p:spPr>
        <p:txBody>
          <a:bodyPr>
            <a:normAutofit/>
          </a:bodyPr>
          <a:lstStyle>
            <a:lvl1pPr marL="0" indent="0"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07D7085-B9A0-6B72-096C-0E2803499A5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2591451" y="1281732"/>
            <a:ext cx="1824236" cy="684010"/>
          </a:xfrm>
        </p:spPr>
        <p:txBody>
          <a:bodyPr>
            <a:normAutofit/>
          </a:bodyPr>
          <a:lstStyle>
            <a:lvl1pPr marL="0" indent="0"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9B11BA5-E789-DCB0-4985-E2BBE1B6C38D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4777459" y="1281732"/>
            <a:ext cx="1824236" cy="684010"/>
          </a:xfrm>
        </p:spPr>
        <p:txBody>
          <a:bodyPr>
            <a:normAutofit/>
          </a:bodyPr>
          <a:lstStyle>
            <a:lvl1pPr marL="0" indent="0"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28D0F2B-E49D-088D-CD54-D77BD25A368D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6905999" y="1281732"/>
            <a:ext cx="1824236" cy="684010"/>
          </a:xfrm>
        </p:spPr>
        <p:txBody>
          <a:bodyPr>
            <a:normAutofit/>
          </a:bodyPr>
          <a:lstStyle>
            <a:lvl1pPr marL="0" indent="0"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C26AA6-AF55-9493-02C8-C40A612BE913}"/>
              </a:ext>
            </a:extLst>
          </p:cNvPr>
          <p:cNvSpPr/>
          <p:nvPr userDrawn="1"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1E2A7C-17EF-E864-7554-F8F43F6E595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21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67E3-B789-2044-86E9-8B1CD84FB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256" y="402434"/>
            <a:ext cx="7886700" cy="643125"/>
          </a:xfrm>
        </p:spPr>
        <p:txBody>
          <a:bodyPr lIns="0" anchor="t">
            <a:normAutofit/>
          </a:bodyPr>
          <a:lstStyle>
            <a:lvl1pPr>
              <a:defRPr sz="2400" b="1" i="0" cap="all" spc="-45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Blank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F9D8C-691A-2243-AF59-DBCFF1DC4B4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1F27F7-8EA5-1A4E-D104-A96EB643A902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96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4AAAD7-49C4-4A61-B775-529D78C0A1A4}"/>
              </a:ext>
            </a:extLst>
          </p:cNvPr>
          <p:cNvSpPr/>
          <p:nvPr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8559C7-C064-0D6D-4A62-0D6FB29458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698740"/>
            <a:ext cx="8334000" cy="569276"/>
          </a:xfrm>
        </p:spPr>
        <p:txBody>
          <a:bodyPr lIns="0" anchor="t">
            <a:normAutofit/>
          </a:bodyPr>
          <a:lstStyle>
            <a:lvl1pPr>
              <a:defRPr sz="2400" b="1" i="0" cap="all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3 icons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25F6F-42A1-E401-977C-4449EBDC06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30378" y="3016919"/>
            <a:ext cx="1543050" cy="544385"/>
          </a:xfrm>
        </p:spPr>
        <p:txBody>
          <a:bodyPr anchor="t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item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800475" y="3016919"/>
            <a:ext cx="1543050" cy="544385"/>
          </a:xfrm>
        </p:spPr>
        <p:txBody>
          <a:bodyPr anchor="t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item 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704" y="3016919"/>
            <a:ext cx="1543050" cy="544385"/>
          </a:xfrm>
        </p:spPr>
        <p:txBody>
          <a:bodyPr anchor="t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item 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937E6E-929B-A8EE-42C2-748709CF492D}"/>
              </a:ext>
            </a:extLst>
          </p:cNvPr>
          <p:cNvSpPr/>
          <p:nvPr/>
        </p:nvSpPr>
        <p:spPr>
          <a:xfrm>
            <a:off x="1248562" y="1538054"/>
            <a:ext cx="1306682" cy="130668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Arial" panose="020B0604020202020204" pitchFamily="34" charset="0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7A5DD1D-E03B-19E8-AF93-F817A60E4E5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465433" y="1753101"/>
            <a:ext cx="886809" cy="916969"/>
          </a:xfrm>
        </p:spPr>
        <p:txBody>
          <a:bodyPr>
            <a:normAutofit/>
          </a:bodyPr>
          <a:lstStyle>
            <a:lvl1pPr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F2B017-E499-C4E7-6F92-371410E44AFE}"/>
              </a:ext>
            </a:extLst>
          </p:cNvPr>
          <p:cNvSpPr/>
          <p:nvPr/>
        </p:nvSpPr>
        <p:spPr>
          <a:xfrm>
            <a:off x="3923962" y="1538056"/>
            <a:ext cx="1306682" cy="130668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Arial" panose="020B0604020202020204" pitchFamily="34" charset="0"/>
            </a:endParaRP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839C920-3711-499D-0A0B-B448BAE244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25128" y="1732911"/>
            <a:ext cx="886809" cy="916969"/>
          </a:xfrm>
        </p:spPr>
        <p:txBody>
          <a:bodyPr>
            <a:normAutofit/>
          </a:bodyPr>
          <a:lstStyle>
            <a:lvl1pPr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EEF7DA-3198-7FF2-16D4-3A21DEA08F6D}"/>
              </a:ext>
            </a:extLst>
          </p:cNvPr>
          <p:cNvSpPr/>
          <p:nvPr/>
        </p:nvSpPr>
        <p:spPr>
          <a:xfrm>
            <a:off x="6581822" y="1538056"/>
            <a:ext cx="1306682" cy="130668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Arial" panose="020B0604020202020204" pitchFamily="34" charset="0"/>
            </a:endParaRP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5936B8C-E619-E63B-4703-FF6B8D5436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84824" y="1724352"/>
            <a:ext cx="886809" cy="916969"/>
          </a:xfrm>
        </p:spPr>
        <p:txBody>
          <a:bodyPr>
            <a:normAutofit/>
          </a:bodyPr>
          <a:lstStyle>
            <a:lvl1pPr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FE09C8-FD60-0BF8-9E3E-CB9A6F7C751F}"/>
              </a:ext>
            </a:extLst>
          </p:cNvPr>
          <p:cNvSpPr/>
          <p:nvPr userDrawn="1"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BF02F-4EAF-BF25-E9BC-08A8D7E265E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26520C5-487C-786C-A798-6EA1A222A23B}"/>
              </a:ext>
            </a:extLst>
          </p:cNvPr>
          <p:cNvSpPr/>
          <p:nvPr userDrawn="1"/>
        </p:nvSpPr>
        <p:spPr>
          <a:xfrm>
            <a:off x="1248562" y="1538054"/>
            <a:ext cx="1306682" cy="130668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F7A289-AD67-5D04-240B-EFFFC5B12B79}"/>
              </a:ext>
            </a:extLst>
          </p:cNvPr>
          <p:cNvSpPr/>
          <p:nvPr userDrawn="1"/>
        </p:nvSpPr>
        <p:spPr>
          <a:xfrm>
            <a:off x="3923962" y="1538056"/>
            <a:ext cx="1306682" cy="130668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1CC5E9-27EA-3DF7-0091-9509A0423CD2}"/>
              </a:ext>
            </a:extLst>
          </p:cNvPr>
          <p:cNvSpPr/>
          <p:nvPr userDrawn="1"/>
        </p:nvSpPr>
        <p:spPr>
          <a:xfrm>
            <a:off x="6581822" y="1538056"/>
            <a:ext cx="1306682" cy="130668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006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85F99E-D033-EC71-A65F-2529B9C08F0E}"/>
              </a:ext>
            </a:extLst>
          </p:cNvPr>
          <p:cNvSpPr/>
          <p:nvPr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4C7FA3-B190-19A2-3CC6-9872ABDCC9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698740"/>
            <a:ext cx="8334000" cy="569276"/>
          </a:xfrm>
        </p:spPr>
        <p:txBody>
          <a:bodyPr lIns="0" anchor="t">
            <a:normAutofit/>
          </a:bodyPr>
          <a:lstStyle>
            <a:lvl1pPr>
              <a:defRPr sz="2400" b="1" i="0" cap="all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4 Icons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0534FE-311B-80EB-168D-E6B63CC2A5B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629" y="3016919"/>
            <a:ext cx="1543050" cy="544385"/>
          </a:xfrm>
        </p:spPr>
        <p:txBody>
          <a:bodyPr anchor="t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item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798075" y="3016919"/>
            <a:ext cx="1543050" cy="544385"/>
          </a:xfrm>
        </p:spPr>
        <p:txBody>
          <a:bodyPr anchor="t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item 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522" y="3016919"/>
            <a:ext cx="1543050" cy="544385"/>
          </a:xfrm>
        </p:spPr>
        <p:txBody>
          <a:bodyPr anchor="t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item 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937E6E-929B-A8EE-42C2-748709CF492D}"/>
              </a:ext>
            </a:extLst>
          </p:cNvPr>
          <p:cNvSpPr/>
          <p:nvPr/>
        </p:nvSpPr>
        <p:spPr>
          <a:xfrm>
            <a:off x="668813" y="1538054"/>
            <a:ext cx="1306682" cy="130668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Arial" panose="020B0604020202020204" pitchFamily="34" charset="0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7A5DD1D-E03B-19E8-AF93-F817A60E4E5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684" y="1753101"/>
            <a:ext cx="886809" cy="916969"/>
          </a:xfrm>
        </p:spPr>
        <p:txBody>
          <a:bodyPr>
            <a:normAutofit/>
          </a:bodyPr>
          <a:lstStyle>
            <a:lvl1pPr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F2B017-E499-C4E7-6F92-371410E44AFE}"/>
              </a:ext>
            </a:extLst>
          </p:cNvPr>
          <p:cNvSpPr/>
          <p:nvPr/>
        </p:nvSpPr>
        <p:spPr>
          <a:xfrm>
            <a:off x="2921563" y="1538056"/>
            <a:ext cx="1306682" cy="130668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Arial" panose="020B0604020202020204" pitchFamily="34" charset="0"/>
            </a:endParaRP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839C920-3711-499D-0A0B-B448BAE244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122729" y="1732911"/>
            <a:ext cx="886809" cy="916969"/>
          </a:xfrm>
        </p:spPr>
        <p:txBody>
          <a:bodyPr>
            <a:normAutofit/>
          </a:bodyPr>
          <a:lstStyle>
            <a:lvl1pPr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EEF7DA-3198-7FF2-16D4-3A21DEA08F6D}"/>
              </a:ext>
            </a:extLst>
          </p:cNvPr>
          <p:cNvSpPr/>
          <p:nvPr/>
        </p:nvSpPr>
        <p:spPr>
          <a:xfrm>
            <a:off x="5170640" y="1538056"/>
            <a:ext cx="1306682" cy="130668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Arial" panose="020B0604020202020204" pitchFamily="34" charset="0"/>
            </a:endParaRP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5936B8C-E619-E63B-4703-FF6B8D5436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73642" y="1724352"/>
            <a:ext cx="886809" cy="916969"/>
          </a:xfrm>
        </p:spPr>
        <p:txBody>
          <a:bodyPr>
            <a:normAutofit/>
          </a:bodyPr>
          <a:lstStyle>
            <a:lvl1pPr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AE29F85-BD43-5F8A-F958-52754E2C59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91597" y="3016919"/>
            <a:ext cx="1543050" cy="544385"/>
          </a:xfrm>
        </p:spPr>
        <p:txBody>
          <a:bodyPr anchor="t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item 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63E505-AA18-5B1F-CA0F-DFAB5C9881F2}"/>
              </a:ext>
            </a:extLst>
          </p:cNvPr>
          <p:cNvSpPr/>
          <p:nvPr/>
        </p:nvSpPr>
        <p:spPr>
          <a:xfrm>
            <a:off x="7216716" y="1538056"/>
            <a:ext cx="1306682" cy="130668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Arial" panose="020B0604020202020204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C799570-1A2E-71ED-2848-A76B986C183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419718" y="1724352"/>
            <a:ext cx="886809" cy="916969"/>
          </a:xfrm>
        </p:spPr>
        <p:txBody>
          <a:bodyPr>
            <a:normAutofit/>
          </a:bodyPr>
          <a:lstStyle>
            <a:lvl1pPr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9BC9E2-E28E-24DA-41EA-FE98426EBE26}"/>
              </a:ext>
            </a:extLst>
          </p:cNvPr>
          <p:cNvSpPr/>
          <p:nvPr userDrawn="1"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70FB5A-0E4F-FDC6-676B-2A7D392CB82B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D00700D9-8084-9E51-1E99-36AF612CC871}"/>
              </a:ext>
            </a:extLst>
          </p:cNvPr>
          <p:cNvSpPr/>
          <p:nvPr userDrawn="1"/>
        </p:nvSpPr>
        <p:spPr>
          <a:xfrm>
            <a:off x="668813" y="1538054"/>
            <a:ext cx="1306682" cy="130668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B00B352-A89E-2C7E-C447-AE48DF9957A8}"/>
              </a:ext>
            </a:extLst>
          </p:cNvPr>
          <p:cNvSpPr/>
          <p:nvPr userDrawn="1"/>
        </p:nvSpPr>
        <p:spPr>
          <a:xfrm>
            <a:off x="2921563" y="1538056"/>
            <a:ext cx="1306682" cy="130668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E3D66C-807B-E29F-3AAD-6E34A876FD9C}"/>
              </a:ext>
            </a:extLst>
          </p:cNvPr>
          <p:cNvSpPr/>
          <p:nvPr userDrawn="1"/>
        </p:nvSpPr>
        <p:spPr>
          <a:xfrm>
            <a:off x="5170640" y="1538056"/>
            <a:ext cx="1306682" cy="130668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FC516D1-9A87-50A9-2131-DEF06E551FD5}"/>
              </a:ext>
            </a:extLst>
          </p:cNvPr>
          <p:cNvSpPr/>
          <p:nvPr userDrawn="1"/>
        </p:nvSpPr>
        <p:spPr>
          <a:xfrm>
            <a:off x="7216716" y="1538056"/>
            <a:ext cx="1306682" cy="130668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95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23EF2C-E4E0-556E-9937-B605A93D1607}"/>
              </a:ext>
            </a:extLst>
          </p:cNvPr>
          <p:cNvSpPr/>
          <p:nvPr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69859C-2BB3-230F-39C0-C38C76D78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698740"/>
            <a:ext cx="8334000" cy="569276"/>
          </a:xfrm>
        </p:spPr>
        <p:txBody>
          <a:bodyPr lIns="0" anchor="t">
            <a:normAutofit/>
          </a:bodyPr>
          <a:lstStyle>
            <a:lvl1pPr>
              <a:defRPr sz="2400" b="1" i="0" cap="all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4 sections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705708-4ACA-A274-AFF8-CEAED61D0D0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3852" y="1343169"/>
            <a:ext cx="4073698" cy="37232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3852" y="1736701"/>
            <a:ext cx="4073698" cy="1237262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2A4481-CB14-AA4E-ED99-4C2EBE1AFF3F}"/>
              </a:ext>
            </a:extLst>
          </p:cNvPr>
          <p:cNvCxnSpPr>
            <a:cxnSpLocks/>
          </p:cNvCxnSpPr>
          <p:nvPr/>
        </p:nvCxnSpPr>
        <p:spPr>
          <a:xfrm>
            <a:off x="403852" y="3087983"/>
            <a:ext cx="8348863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848FCA-A3F5-D6C8-7865-97A03840426B}"/>
              </a:ext>
            </a:extLst>
          </p:cNvPr>
          <p:cNvCxnSpPr>
            <a:cxnSpLocks/>
          </p:cNvCxnSpPr>
          <p:nvPr/>
        </p:nvCxnSpPr>
        <p:spPr>
          <a:xfrm>
            <a:off x="4572000" y="1341834"/>
            <a:ext cx="0" cy="3526922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BB36AB-E026-1510-6E46-298EE2C04E4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3852" y="3237956"/>
            <a:ext cx="4073698" cy="37232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DA6F56D-C80F-DF01-BA95-70AE7BBE71A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03852" y="3631488"/>
            <a:ext cx="4073698" cy="1237262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528C03-BBE2-CDFF-6E3B-693CB9729A7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666446" y="1343169"/>
            <a:ext cx="4086269" cy="37232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863AF9B-CD48-278A-B438-6E521E3BDA1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666446" y="1736701"/>
            <a:ext cx="4086269" cy="1237262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690C8D7-AFA9-8F5A-A38E-20BBDB61486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66446" y="3237956"/>
            <a:ext cx="4086269" cy="37232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48E6950-0B6E-59EB-5413-7D03033B50B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66446" y="3631488"/>
            <a:ext cx="4086269" cy="1237262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FABAB7-25FC-84A4-D479-3238589568F0}"/>
              </a:ext>
            </a:extLst>
          </p:cNvPr>
          <p:cNvSpPr/>
          <p:nvPr userDrawn="1"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F4A8B2-9D64-095D-9493-360A080FF9A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50BE19-2D9B-3CFF-7EEC-ACFEB033ED86}"/>
              </a:ext>
            </a:extLst>
          </p:cNvPr>
          <p:cNvCxnSpPr>
            <a:cxnSpLocks/>
          </p:cNvCxnSpPr>
          <p:nvPr userDrawn="1"/>
        </p:nvCxnSpPr>
        <p:spPr>
          <a:xfrm>
            <a:off x="403852" y="3087983"/>
            <a:ext cx="8348863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21C908-2A22-3F66-B8AF-A710D78D2F16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41834"/>
            <a:ext cx="0" cy="3526922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806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2F0B780-CF8D-47D0-D625-D1BB8BA5B03B}"/>
              </a:ext>
            </a:extLst>
          </p:cNvPr>
          <p:cNvSpPr/>
          <p:nvPr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715710-C5AD-C0D4-B4F3-70689187E948}"/>
              </a:ext>
            </a:extLst>
          </p:cNvPr>
          <p:cNvCxnSpPr>
            <a:cxnSpLocks/>
          </p:cNvCxnSpPr>
          <p:nvPr/>
        </p:nvCxnSpPr>
        <p:spPr>
          <a:xfrm>
            <a:off x="403852" y="2491337"/>
            <a:ext cx="8348863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C0094F-F4B7-7A71-A2C8-4BFB965D6A37}"/>
              </a:ext>
            </a:extLst>
          </p:cNvPr>
          <p:cNvCxnSpPr>
            <a:cxnSpLocks/>
          </p:cNvCxnSpPr>
          <p:nvPr/>
        </p:nvCxnSpPr>
        <p:spPr>
          <a:xfrm>
            <a:off x="4572000" y="1348692"/>
            <a:ext cx="0" cy="3526922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3852" y="1350027"/>
            <a:ext cx="4094330" cy="37232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3852" y="1743559"/>
            <a:ext cx="4094330" cy="572678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528C03-BBE2-CDFF-6E3B-693CB9729A7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666446" y="1350027"/>
            <a:ext cx="4086268" cy="37232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863AF9B-CD48-278A-B438-6E521E3BDA1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666446" y="1743559"/>
            <a:ext cx="4086268" cy="572678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4B90D1-2D1F-EFD9-53D5-B7754EEA191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03852" y="2636787"/>
            <a:ext cx="4094330" cy="37232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915278E-33A7-A4F7-643B-000187FBA54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03852" y="3030319"/>
            <a:ext cx="4094330" cy="572678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90EF022-5BFD-9C2B-04CC-E55C5CE9CF9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666446" y="2636787"/>
            <a:ext cx="4086268" cy="37232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7C2ED77-A9A3-3F45-BFC0-FF4B344BABD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666446" y="3030319"/>
            <a:ext cx="4086268" cy="572678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F84552-1D75-912E-12AC-BE7B5364AF0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03852" y="3909404"/>
            <a:ext cx="4094330" cy="37232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2514547-3E78-E132-959A-5394095067CA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03852" y="4302936"/>
            <a:ext cx="4094330" cy="572678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514D274-751F-78E2-B16D-3A05CF8838A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666446" y="3909404"/>
            <a:ext cx="4086268" cy="37232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E254144-EE9E-2B30-2F5B-39291D234007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666446" y="4302936"/>
            <a:ext cx="4086268" cy="572678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186262B-F28D-342E-0245-91FCBF4C84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698740"/>
            <a:ext cx="8334000" cy="569276"/>
          </a:xfrm>
        </p:spPr>
        <p:txBody>
          <a:bodyPr lIns="0" anchor="t">
            <a:normAutofit/>
          </a:bodyPr>
          <a:lstStyle>
            <a:lvl1pPr>
              <a:defRPr sz="2400" b="1" i="0" cap="all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6 sections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24B7C6-F532-0A80-B60A-5753C651DC6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2956B4-77BB-740A-80E8-5A208DAC3B97}"/>
              </a:ext>
            </a:extLst>
          </p:cNvPr>
          <p:cNvCxnSpPr>
            <a:cxnSpLocks/>
          </p:cNvCxnSpPr>
          <p:nvPr/>
        </p:nvCxnSpPr>
        <p:spPr>
          <a:xfrm>
            <a:off x="403852" y="3766925"/>
            <a:ext cx="8348863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94C7C71-13AB-CA35-9C33-074F47CA72FE}"/>
              </a:ext>
            </a:extLst>
          </p:cNvPr>
          <p:cNvSpPr/>
          <p:nvPr userDrawn="1"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B50ACC-7FA6-E117-37AB-A3D3E4951378}"/>
              </a:ext>
            </a:extLst>
          </p:cNvPr>
          <p:cNvCxnSpPr>
            <a:cxnSpLocks/>
          </p:cNvCxnSpPr>
          <p:nvPr userDrawn="1"/>
        </p:nvCxnSpPr>
        <p:spPr>
          <a:xfrm>
            <a:off x="403852" y="2491337"/>
            <a:ext cx="8348863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EE77EB-EE98-B8A1-0F43-E8C7C5704CEF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48692"/>
            <a:ext cx="0" cy="3526922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F1263887-8F9B-64EF-F132-A5AE5A9AF10A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EC11AC-734F-684C-E578-39C71A18E19B}"/>
              </a:ext>
            </a:extLst>
          </p:cNvPr>
          <p:cNvCxnSpPr>
            <a:cxnSpLocks/>
          </p:cNvCxnSpPr>
          <p:nvPr userDrawn="1"/>
        </p:nvCxnSpPr>
        <p:spPr>
          <a:xfrm>
            <a:off x="403852" y="3766925"/>
            <a:ext cx="8348863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286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62F456-264B-52FF-42A5-0A7D4A654A4A}"/>
              </a:ext>
            </a:extLst>
          </p:cNvPr>
          <p:cNvSpPr/>
          <p:nvPr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Picture Placeholder 50">
            <a:extLst>
              <a:ext uri="{FF2B5EF4-FFF2-40B4-BE49-F238E27FC236}">
                <a16:creationId xmlns:a16="http://schemas.microsoft.com/office/drawing/2014/main" id="{EC7EB442-ED11-C4A2-FCA9-FC299157D0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277880" y="1682277"/>
            <a:ext cx="803881" cy="821531"/>
          </a:xfrm>
        </p:spPr>
        <p:txBody>
          <a:bodyPr>
            <a:normAutofit/>
          </a:bodyPr>
          <a:lstStyle>
            <a:lvl1pPr marL="0" indent="0"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F9DBCE-2E14-7BE6-383D-4F9CBF543AC0}"/>
              </a:ext>
            </a:extLst>
          </p:cNvPr>
          <p:cNvCxnSpPr>
            <a:cxnSpLocks/>
          </p:cNvCxnSpPr>
          <p:nvPr/>
        </p:nvCxnSpPr>
        <p:spPr>
          <a:xfrm>
            <a:off x="672385" y="2679987"/>
            <a:ext cx="2409376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5130238-91C9-70FA-E27D-15BFC0B3AD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2704" y="1884817"/>
            <a:ext cx="1549003" cy="623888"/>
          </a:xfrm>
        </p:spPr>
        <p:txBody>
          <a:bodyPr anchor="b"/>
          <a:lstStyle>
            <a:lvl1pPr marL="0" indent="0">
              <a:buNone/>
              <a:defRPr sz="3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62B2A3A-79DC-43E1-B948-9A4357230E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2704" y="2865778"/>
            <a:ext cx="2408634" cy="100488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1"/>
            <a:r>
              <a:rPr lang="en-US" dirty="0"/>
              <a:t>Click to edit column text</a:t>
            </a:r>
          </a:p>
        </p:txBody>
      </p:sp>
      <p:sp>
        <p:nvSpPr>
          <p:cNvPr id="24" name="Picture Placeholder 50">
            <a:extLst>
              <a:ext uri="{FF2B5EF4-FFF2-40B4-BE49-F238E27FC236}">
                <a16:creationId xmlns:a16="http://schemas.microsoft.com/office/drawing/2014/main" id="{94DC4A98-FD4D-DE47-6494-ED36B4464EF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06172" y="1682277"/>
            <a:ext cx="803881" cy="821531"/>
          </a:xfrm>
        </p:spPr>
        <p:txBody>
          <a:bodyPr>
            <a:normAutofit/>
          </a:bodyPr>
          <a:lstStyle>
            <a:lvl1pPr marL="0" indent="0"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D96E39-50C2-DC18-1554-907E602E865E}"/>
              </a:ext>
            </a:extLst>
          </p:cNvPr>
          <p:cNvCxnSpPr>
            <a:cxnSpLocks/>
          </p:cNvCxnSpPr>
          <p:nvPr/>
        </p:nvCxnSpPr>
        <p:spPr>
          <a:xfrm>
            <a:off x="3400676" y="2679987"/>
            <a:ext cx="2409376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0819F305-6D57-5D6D-9D84-A758DD7298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00995" y="1884817"/>
            <a:ext cx="1549003" cy="623888"/>
          </a:xfrm>
        </p:spPr>
        <p:txBody>
          <a:bodyPr anchor="b"/>
          <a:lstStyle>
            <a:lvl1pPr marL="0" indent="0">
              <a:buNone/>
              <a:defRPr sz="3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28" name="Picture Placeholder 50">
            <a:extLst>
              <a:ext uri="{FF2B5EF4-FFF2-40B4-BE49-F238E27FC236}">
                <a16:creationId xmlns:a16="http://schemas.microsoft.com/office/drawing/2014/main" id="{A8413AA0-C678-0AC8-68B9-EC938056991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734463" y="1682277"/>
            <a:ext cx="803881" cy="821531"/>
          </a:xfrm>
        </p:spPr>
        <p:txBody>
          <a:bodyPr>
            <a:normAutofit/>
          </a:bodyPr>
          <a:lstStyle>
            <a:lvl1pPr marL="0" indent="0" algn="ctr">
              <a:buNone/>
              <a:defRPr sz="15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ACF382-2405-E160-6D1F-835EA763EEB7}"/>
              </a:ext>
            </a:extLst>
          </p:cNvPr>
          <p:cNvCxnSpPr>
            <a:cxnSpLocks/>
          </p:cNvCxnSpPr>
          <p:nvPr/>
        </p:nvCxnSpPr>
        <p:spPr>
          <a:xfrm>
            <a:off x="6128968" y="2679987"/>
            <a:ext cx="2409376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4D22DCA4-7965-12E6-D9C1-369EB6F35C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29287" y="1884817"/>
            <a:ext cx="1549003" cy="623888"/>
          </a:xfrm>
        </p:spPr>
        <p:txBody>
          <a:bodyPr anchor="b"/>
          <a:lstStyle>
            <a:lvl1pPr marL="0" indent="0">
              <a:buNone/>
              <a:defRPr sz="3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66269276-5166-01B9-BB5C-4BB94C5114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02187" y="2865778"/>
            <a:ext cx="2408634" cy="100488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1"/>
            <a:r>
              <a:rPr lang="en-US" dirty="0"/>
              <a:t>Click to edit column text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0701D4A2-5BF3-74B8-767A-A59E19D998E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31672" y="2865778"/>
            <a:ext cx="2408634" cy="100488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1"/>
            <a:r>
              <a:rPr lang="en-US" dirty="0"/>
              <a:t>Click to edit column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E2C081-D5ED-E207-4160-E6CC75AEB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698740"/>
            <a:ext cx="8334000" cy="569276"/>
          </a:xfrm>
        </p:spPr>
        <p:txBody>
          <a:bodyPr lIns="0" anchor="t">
            <a:normAutofit/>
          </a:bodyPr>
          <a:lstStyle>
            <a:lvl1pPr>
              <a:defRPr sz="2400" b="1" i="0" cap="all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Statistics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A922D1-25EE-8858-74C0-45535BC3B1A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691627-C061-7697-26A4-DE09DC620827}"/>
              </a:ext>
            </a:extLst>
          </p:cNvPr>
          <p:cNvSpPr/>
          <p:nvPr userDrawn="1"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2537A8-7102-AB17-E447-2E780CCAFE74}"/>
              </a:ext>
            </a:extLst>
          </p:cNvPr>
          <p:cNvCxnSpPr>
            <a:cxnSpLocks/>
          </p:cNvCxnSpPr>
          <p:nvPr userDrawn="1"/>
        </p:nvCxnSpPr>
        <p:spPr>
          <a:xfrm>
            <a:off x="672385" y="2679987"/>
            <a:ext cx="2409376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BD4ADE-557C-0246-F163-D22FC82317A9}"/>
              </a:ext>
            </a:extLst>
          </p:cNvPr>
          <p:cNvCxnSpPr>
            <a:cxnSpLocks/>
          </p:cNvCxnSpPr>
          <p:nvPr userDrawn="1"/>
        </p:nvCxnSpPr>
        <p:spPr>
          <a:xfrm>
            <a:off x="3400676" y="2679987"/>
            <a:ext cx="2409376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711FC-3A05-29A0-0514-B420742F314B}"/>
              </a:ext>
            </a:extLst>
          </p:cNvPr>
          <p:cNvCxnSpPr>
            <a:cxnSpLocks/>
          </p:cNvCxnSpPr>
          <p:nvPr userDrawn="1"/>
        </p:nvCxnSpPr>
        <p:spPr>
          <a:xfrm>
            <a:off x="6128968" y="2679987"/>
            <a:ext cx="2409376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C61E169-18C2-4FBE-46C6-394C2DD45C9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26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BAFEB3F8-5A9E-9B40-B7CC-23679AF3CC01}"/>
              </a:ext>
            </a:extLst>
          </p:cNvPr>
          <p:cNvSpPr/>
          <p:nvPr/>
        </p:nvSpPr>
        <p:spPr>
          <a:xfrm>
            <a:off x="0" y="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382986"/>
          </a:solidFill>
        </p:spPr>
        <p:txBody>
          <a:bodyPr wrap="square" lIns="0" tIns="0" rIns="0" bIns="0" rtlCol="0"/>
          <a:lstStyle/>
          <a:p>
            <a:pPr algn="ctr"/>
            <a:endParaRPr sz="1013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93197-5567-6843-A276-9C9BF9E62F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508" y="657991"/>
            <a:ext cx="5832984" cy="2068319"/>
          </a:xfrm>
        </p:spPr>
        <p:txBody>
          <a:bodyPr lIns="0" rIns="90000" anchor="b">
            <a:normAutofit/>
          </a:bodyPr>
          <a:lstStyle>
            <a:lvl1pPr algn="ctr">
              <a:defRPr sz="3750" b="1" i="0" cap="all" spc="-6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03237-C55D-7C47-80FD-E1D1D5F52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8775" y="2799439"/>
            <a:ext cx="5872163" cy="1314908"/>
          </a:xfrm>
        </p:spPr>
        <p:txBody>
          <a:bodyPr lIns="0" rIns="90000"/>
          <a:lstStyle>
            <a:lvl1pPr marL="0" indent="0" algn="ctr">
              <a:buNone/>
              <a:defRPr sz="225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817299-3215-6E47-B01E-3408D4C29835}"/>
              </a:ext>
            </a:extLst>
          </p:cNvPr>
          <p:cNvGrpSpPr/>
          <p:nvPr/>
        </p:nvGrpSpPr>
        <p:grpSpPr>
          <a:xfrm>
            <a:off x="2377928" y="380962"/>
            <a:ext cx="4388145" cy="4387820"/>
            <a:chOff x="640282" y="738004"/>
            <a:chExt cx="6415961" cy="6415935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D7314FD4-21D9-2E4E-B73F-301B350E7835}"/>
                </a:ext>
              </a:extLst>
            </p:cNvPr>
            <p:cNvSpPr/>
            <p:nvPr/>
          </p:nvSpPr>
          <p:spPr>
            <a:xfrm>
              <a:off x="640301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662299E3-FD93-E54E-9011-1A7E161D8DA4}"/>
                </a:ext>
              </a:extLst>
            </p:cNvPr>
            <p:cNvSpPr/>
            <p:nvPr/>
          </p:nvSpPr>
          <p:spPr>
            <a:xfrm>
              <a:off x="640282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CEDFDF3B-E992-9C45-B83C-DB708D0BC227}"/>
                </a:ext>
              </a:extLst>
            </p:cNvPr>
            <p:cNvSpPr/>
            <p:nvPr/>
          </p:nvSpPr>
          <p:spPr>
            <a:xfrm>
              <a:off x="640282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2" y="914150"/>
                  </a:lnTo>
                  <a:lnTo>
                    <a:pt x="550603" y="907206"/>
                  </a:lnTo>
                  <a:lnTo>
                    <a:pt x="594520" y="895913"/>
                  </a:lnTo>
                  <a:lnTo>
                    <a:pt x="636623" y="880503"/>
                  </a:lnTo>
                  <a:lnTo>
                    <a:pt x="676682" y="861205"/>
                  </a:lnTo>
                  <a:lnTo>
                    <a:pt x="714465" y="838251"/>
                  </a:lnTo>
                  <a:lnTo>
                    <a:pt x="749743" y="811870"/>
                  </a:lnTo>
                  <a:lnTo>
                    <a:pt x="782286" y="782292"/>
                  </a:lnTo>
                  <a:lnTo>
                    <a:pt x="811863" y="749749"/>
                  </a:lnTo>
                  <a:lnTo>
                    <a:pt x="838243" y="714471"/>
                  </a:lnTo>
                  <a:lnTo>
                    <a:pt x="861197" y="676687"/>
                  </a:lnTo>
                  <a:lnTo>
                    <a:pt x="880494" y="636629"/>
                  </a:lnTo>
                  <a:lnTo>
                    <a:pt x="895903" y="594527"/>
                  </a:lnTo>
                  <a:lnTo>
                    <a:pt x="907196" y="550611"/>
                  </a:lnTo>
                  <a:lnTo>
                    <a:pt x="914140" y="505111"/>
                  </a:lnTo>
                  <a:lnTo>
                    <a:pt x="916506" y="458258"/>
                  </a:lnTo>
                  <a:lnTo>
                    <a:pt x="914140" y="411405"/>
                  </a:lnTo>
                  <a:lnTo>
                    <a:pt x="907196" y="365905"/>
                  </a:lnTo>
                  <a:lnTo>
                    <a:pt x="895903" y="321989"/>
                  </a:lnTo>
                  <a:lnTo>
                    <a:pt x="880494" y="279886"/>
                  </a:lnTo>
                  <a:lnTo>
                    <a:pt x="861197" y="239828"/>
                  </a:lnTo>
                  <a:lnTo>
                    <a:pt x="838243" y="202045"/>
                  </a:lnTo>
                  <a:lnTo>
                    <a:pt x="811863" y="166766"/>
                  </a:lnTo>
                  <a:lnTo>
                    <a:pt x="782286" y="134223"/>
                  </a:lnTo>
                  <a:lnTo>
                    <a:pt x="749743" y="104646"/>
                  </a:lnTo>
                  <a:lnTo>
                    <a:pt x="714465" y="78265"/>
                  </a:lnTo>
                  <a:lnTo>
                    <a:pt x="676682" y="55310"/>
                  </a:lnTo>
                  <a:lnTo>
                    <a:pt x="636623" y="36013"/>
                  </a:lnTo>
                  <a:lnTo>
                    <a:pt x="594520" y="20603"/>
                  </a:lnTo>
                  <a:lnTo>
                    <a:pt x="550603" y="9310"/>
                  </a:lnTo>
                  <a:lnTo>
                    <a:pt x="505102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CA359836-475D-C246-BCA6-B656A0694C8F}"/>
                </a:ext>
              </a:extLst>
            </p:cNvPr>
            <p:cNvSpPr/>
            <p:nvPr/>
          </p:nvSpPr>
          <p:spPr>
            <a:xfrm>
              <a:off x="640282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2" y="914140"/>
                  </a:lnTo>
                  <a:lnTo>
                    <a:pt x="550603" y="907196"/>
                  </a:lnTo>
                  <a:lnTo>
                    <a:pt x="594520" y="895903"/>
                  </a:lnTo>
                  <a:lnTo>
                    <a:pt x="636623" y="880494"/>
                  </a:lnTo>
                  <a:lnTo>
                    <a:pt x="676682" y="861197"/>
                  </a:lnTo>
                  <a:lnTo>
                    <a:pt x="714465" y="838243"/>
                  </a:lnTo>
                  <a:lnTo>
                    <a:pt x="749743" y="811863"/>
                  </a:lnTo>
                  <a:lnTo>
                    <a:pt x="782286" y="782286"/>
                  </a:lnTo>
                  <a:lnTo>
                    <a:pt x="811863" y="749743"/>
                  </a:lnTo>
                  <a:lnTo>
                    <a:pt x="838243" y="714465"/>
                  </a:lnTo>
                  <a:lnTo>
                    <a:pt x="861197" y="676682"/>
                  </a:lnTo>
                  <a:lnTo>
                    <a:pt x="880494" y="636623"/>
                  </a:lnTo>
                  <a:lnTo>
                    <a:pt x="895903" y="594520"/>
                  </a:lnTo>
                  <a:lnTo>
                    <a:pt x="907196" y="550603"/>
                  </a:lnTo>
                  <a:lnTo>
                    <a:pt x="914140" y="505102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3AD7BF20-D627-2141-9BDF-A666E94907B7}"/>
                </a:ext>
              </a:extLst>
            </p:cNvPr>
            <p:cNvSpPr/>
            <p:nvPr/>
          </p:nvSpPr>
          <p:spPr>
            <a:xfrm>
              <a:off x="640282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BFB3B089-EA7B-C04B-BC6B-89BFD0A15D1B}"/>
                </a:ext>
              </a:extLst>
            </p:cNvPr>
            <p:cNvSpPr/>
            <p:nvPr/>
          </p:nvSpPr>
          <p:spPr>
            <a:xfrm>
              <a:off x="2015040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5F420659-5FE4-0042-A729-0BDD83127476}"/>
                </a:ext>
              </a:extLst>
            </p:cNvPr>
            <p:cNvSpPr/>
            <p:nvPr/>
          </p:nvSpPr>
          <p:spPr>
            <a:xfrm>
              <a:off x="2015040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3221B344-03C5-2F49-8FE4-8E23A391BB92}"/>
                </a:ext>
              </a:extLst>
            </p:cNvPr>
            <p:cNvSpPr/>
            <p:nvPr/>
          </p:nvSpPr>
          <p:spPr>
            <a:xfrm>
              <a:off x="2015040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7E58A625-359A-5F41-ADFC-819C2D01BB75}"/>
                </a:ext>
              </a:extLst>
            </p:cNvPr>
            <p:cNvSpPr/>
            <p:nvPr/>
          </p:nvSpPr>
          <p:spPr>
            <a:xfrm>
              <a:off x="2015040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09128FDD-BDB6-704D-AB91-520AF434B18D}"/>
                </a:ext>
              </a:extLst>
            </p:cNvPr>
            <p:cNvSpPr/>
            <p:nvPr/>
          </p:nvSpPr>
          <p:spPr>
            <a:xfrm>
              <a:off x="2015040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A99FFD27-65F8-B044-B355-771EAB10C06E}"/>
                </a:ext>
              </a:extLst>
            </p:cNvPr>
            <p:cNvSpPr/>
            <p:nvPr/>
          </p:nvSpPr>
          <p:spPr>
            <a:xfrm>
              <a:off x="3389794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9AB024C4-CFA1-804F-A7E6-C0D5EF3E8DD1}"/>
                </a:ext>
              </a:extLst>
            </p:cNvPr>
            <p:cNvSpPr/>
            <p:nvPr/>
          </p:nvSpPr>
          <p:spPr>
            <a:xfrm>
              <a:off x="3389794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118DCE39-70D7-8D4F-82BA-27940B75D4A2}"/>
                </a:ext>
              </a:extLst>
            </p:cNvPr>
            <p:cNvSpPr/>
            <p:nvPr/>
          </p:nvSpPr>
          <p:spPr>
            <a:xfrm>
              <a:off x="3389794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3" name="object 16">
              <a:extLst>
                <a:ext uri="{FF2B5EF4-FFF2-40B4-BE49-F238E27FC236}">
                  <a16:creationId xmlns:a16="http://schemas.microsoft.com/office/drawing/2014/main" id="{37FEED80-05EF-1748-8245-F53BAADCDA12}"/>
                </a:ext>
              </a:extLst>
            </p:cNvPr>
            <p:cNvSpPr/>
            <p:nvPr/>
          </p:nvSpPr>
          <p:spPr>
            <a:xfrm>
              <a:off x="3389794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id="{972506CC-4EC6-D341-8D39-990A7A58FCC9}"/>
                </a:ext>
              </a:extLst>
            </p:cNvPr>
            <p:cNvSpPr/>
            <p:nvPr/>
          </p:nvSpPr>
          <p:spPr>
            <a:xfrm>
              <a:off x="3389794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55E07A7D-474C-AE42-AE38-918A227FAF29}"/>
                </a:ext>
              </a:extLst>
            </p:cNvPr>
            <p:cNvSpPr/>
            <p:nvPr/>
          </p:nvSpPr>
          <p:spPr>
            <a:xfrm>
              <a:off x="476454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5758A701-F56E-4243-9E14-E3C4BEA4B9C4}"/>
                </a:ext>
              </a:extLst>
            </p:cNvPr>
            <p:cNvSpPr/>
            <p:nvPr/>
          </p:nvSpPr>
          <p:spPr>
            <a:xfrm>
              <a:off x="476454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33665F77-1F2C-8F47-AE03-708263EA888B}"/>
                </a:ext>
              </a:extLst>
            </p:cNvPr>
            <p:cNvSpPr/>
            <p:nvPr/>
          </p:nvSpPr>
          <p:spPr>
            <a:xfrm>
              <a:off x="476454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8" name="object 21">
              <a:extLst>
                <a:ext uri="{FF2B5EF4-FFF2-40B4-BE49-F238E27FC236}">
                  <a16:creationId xmlns:a16="http://schemas.microsoft.com/office/drawing/2014/main" id="{CF838D54-98CF-2740-B58D-6964018D7CFE}"/>
                </a:ext>
              </a:extLst>
            </p:cNvPr>
            <p:cNvSpPr/>
            <p:nvPr/>
          </p:nvSpPr>
          <p:spPr>
            <a:xfrm>
              <a:off x="476454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1B758255-D7BD-0541-B55C-FADCB3A0ED55}"/>
                </a:ext>
              </a:extLst>
            </p:cNvPr>
            <p:cNvSpPr/>
            <p:nvPr/>
          </p:nvSpPr>
          <p:spPr>
            <a:xfrm>
              <a:off x="476454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0" name="object 23">
              <a:extLst>
                <a:ext uri="{FF2B5EF4-FFF2-40B4-BE49-F238E27FC236}">
                  <a16:creationId xmlns:a16="http://schemas.microsoft.com/office/drawing/2014/main" id="{07FC1891-1D59-AE4D-8B0F-AE0549C88890}"/>
                </a:ext>
              </a:extLst>
            </p:cNvPr>
            <p:cNvSpPr/>
            <p:nvPr/>
          </p:nvSpPr>
          <p:spPr>
            <a:xfrm>
              <a:off x="613930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922A9EA7-2EB6-764C-B9A6-88A88AD8F4C4}"/>
                </a:ext>
              </a:extLst>
            </p:cNvPr>
            <p:cNvSpPr/>
            <p:nvPr/>
          </p:nvSpPr>
          <p:spPr>
            <a:xfrm>
              <a:off x="613930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62587B44-B9E1-3140-BE1D-58A6C8D3B0B4}"/>
                </a:ext>
              </a:extLst>
            </p:cNvPr>
            <p:cNvSpPr/>
            <p:nvPr/>
          </p:nvSpPr>
          <p:spPr>
            <a:xfrm>
              <a:off x="613930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6"/>
                  </a:lnTo>
                  <a:lnTo>
                    <a:pt x="365885" y="9310"/>
                  </a:lnTo>
                  <a:lnTo>
                    <a:pt x="321970" y="20603"/>
                  </a:lnTo>
                  <a:lnTo>
                    <a:pt x="279869" y="36013"/>
                  </a:lnTo>
                  <a:lnTo>
                    <a:pt x="239812" y="55310"/>
                  </a:lnTo>
                  <a:lnTo>
                    <a:pt x="202030" y="78265"/>
                  </a:lnTo>
                  <a:lnTo>
                    <a:pt x="166754" y="104646"/>
                  </a:lnTo>
                  <a:lnTo>
                    <a:pt x="134213" y="134223"/>
                  </a:lnTo>
                  <a:lnTo>
                    <a:pt x="104637" y="166766"/>
                  </a:lnTo>
                  <a:lnTo>
                    <a:pt x="78258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8" y="714471"/>
                  </a:lnTo>
                  <a:lnTo>
                    <a:pt x="104637" y="749749"/>
                  </a:lnTo>
                  <a:lnTo>
                    <a:pt x="134213" y="782292"/>
                  </a:lnTo>
                  <a:lnTo>
                    <a:pt x="166754" y="811870"/>
                  </a:lnTo>
                  <a:lnTo>
                    <a:pt x="202030" y="838251"/>
                  </a:lnTo>
                  <a:lnTo>
                    <a:pt x="239812" y="861205"/>
                  </a:lnTo>
                  <a:lnTo>
                    <a:pt x="279869" y="880503"/>
                  </a:lnTo>
                  <a:lnTo>
                    <a:pt x="321970" y="895913"/>
                  </a:lnTo>
                  <a:lnTo>
                    <a:pt x="365885" y="907206"/>
                  </a:lnTo>
                  <a:lnTo>
                    <a:pt x="411384" y="914150"/>
                  </a:lnTo>
                  <a:lnTo>
                    <a:pt x="458237" y="916516"/>
                  </a:lnTo>
                  <a:lnTo>
                    <a:pt x="505092" y="914150"/>
                  </a:lnTo>
                  <a:lnTo>
                    <a:pt x="550593" y="907206"/>
                  </a:lnTo>
                  <a:lnTo>
                    <a:pt x="594510" y="895913"/>
                  </a:lnTo>
                  <a:lnTo>
                    <a:pt x="636613" y="880503"/>
                  </a:lnTo>
                  <a:lnTo>
                    <a:pt x="676671" y="861205"/>
                  </a:lnTo>
                  <a:lnTo>
                    <a:pt x="714455" y="838251"/>
                  </a:lnTo>
                  <a:lnTo>
                    <a:pt x="749733" y="811870"/>
                  </a:lnTo>
                  <a:lnTo>
                    <a:pt x="782275" y="782292"/>
                  </a:lnTo>
                  <a:lnTo>
                    <a:pt x="811852" y="749749"/>
                  </a:lnTo>
                  <a:lnTo>
                    <a:pt x="838233" y="714471"/>
                  </a:lnTo>
                  <a:lnTo>
                    <a:pt x="861186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6" y="239828"/>
                  </a:lnTo>
                  <a:lnTo>
                    <a:pt x="838233" y="202045"/>
                  </a:lnTo>
                  <a:lnTo>
                    <a:pt x="811852" y="166766"/>
                  </a:lnTo>
                  <a:lnTo>
                    <a:pt x="782275" y="134223"/>
                  </a:lnTo>
                  <a:lnTo>
                    <a:pt x="749733" y="104646"/>
                  </a:lnTo>
                  <a:lnTo>
                    <a:pt x="714455" y="78265"/>
                  </a:lnTo>
                  <a:lnTo>
                    <a:pt x="676671" y="55310"/>
                  </a:lnTo>
                  <a:lnTo>
                    <a:pt x="636613" y="36013"/>
                  </a:lnTo>
                  <a:lnTo>
                    <a:pt x="594510" y="20603"/>
                  </a:lnTo>
                  <a:lnTo>
                    <a:pt x="550593" y="9310"/>
                  </a:lnTo>
                  <a:lnTo>
                    <a:pt x="505092" y="2366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040D4B59-8169-0743-8ADA-085DA094FAB9}"/>
                </a:ext>
              </a:extLst>
            </p:cNvPr>
            <p:cNvSpPr/>
            <p:nvPr/>
          </p:nvSpPr>
          <p:spPr>
            <a:xfrm>
              <a:off x="613930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4" name="object 27">
              <a:extLst>
                <a:ext uri="{FF2B5EF4-FFF2-40B4-BE49-F238E27FC236}">
                  <a16:creationId xmlns:a16="http://schemas.microsoft.com/office/drawing/2014/main" id="{87DD3191-EA99-B74E-9A06-58B7C46637B1}"/>
                </a:ext>
              </a:extLst>
            </p:cNvPr>
            <p:cNvSpPr/>
            <p:nvPr/>
          </p:nvSpPr>
          <p:spPr>
            <a:xfrm>
              <a:off x="613930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</p:grpSp>
      <p:sp>
        <p:nvSpPr>
          <p:cNvPr id="4" name="object 2">
            <a:extLst>
              <a:ext uri="{FF2B5EF4-FFF2-40B4-BE49-F238E27FC236}">
                <a16:creationId xmlns:a16="http://schemas.microsoft.com/office/drawing/2014/main" id="{B460BC0C-5781-23C6-412F-3DEADB91451B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382986"/>
          </a:solidFill>
        </p:spPr>
        <p:txBody>
          <a:bodyPr wrap="square" lIns="0" tIns="0" rIns="0" bIns="0" rtlCol="0"/>
          <a:lstStyle/>
          <a:p>
            <a:pPr algn="ctr"/>
            <a:endParaRPr sz="1013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E6914C-EB05-73C1-93AF-C65F58CED87D}"/>
              </a:ext>
            </a:extLst>
          </p:cNvPr>
          <p:cNvGrpSpPr/>
          <p:nvPr userDrawn="1"/>
        </p:nvGrpSpPr>
        <p:grpSpPr>
          <a:xfrm>
            <a:off x="2377928" y="380962"/>
            <a:ext cx="4388145" cy="4387820"/>
            <a:chOff x="640282" y="738004"/>
            <a:chExt cx="6415961" cy="6415935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7677C0E8-B1E3-CA0A-4F6B-585FA5A72DE2}"/>
                </a:ext>
              </a:extLst>
            </p:cNvPr>
            <p:cNvSpPr/>
            <p:nvPr userDrawn="1"/>
          </p:nvSpPr>
          <p:spPr>
            <a:xfrm>
              <a:off x="640301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E76DA735-691D-B736-E591-8C0C65583F4D}"/>
                </a:ext>
              </a:extLst>
            </p:cNvPr>
            <p:cNvSpPr/>
            <p:nvPr userDrawn="1"/>
          </p:nvSpPr>
          <p:spPr>
            <a:xfrm>
              <a:off x="640282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AE00BCF7-4086-BE89-2833-FC027DDDBCB4}"/>
                </a:ext>
              </a:extLst>
            </p:cNvPr>
            <p:cNvSpPr/>
            <p:nvPr userDrawn="1"/>
          </p:nvSpPr>
          <p:spPr>
            <a:xfrm>
              <a:off x="640282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2" y="914150"/>
                  </a:lnTo>
                  <a:lnTo>
                    <a:pt x="550603" y="907206"/>
                  </a:lnTo>
                  <a:lnTo>
                    <a:pt x="594520" y="895913"/>
                  </a:lnTo>
                  <a:lnTo>
                    <a:pt x="636623" y="880503"/>
                  </a:lnTo>
                  <a:lnTo>
                    <a:pt x="676682" y="861205"/>
                  </a:lnTo>
                  <a:lnTo>
                    <a:pt x="714465" y="838251"/>
                  </a:lnTo>
                  <a:lnTo>
                    <a:pt x="749743" y="811870"/>
                  </a:lnTo>
                  <a:lnTo>
                    <a:pt x="782286" y="782292"/>
                  </a:lnTo>
                  <a:lnTo>
                    <a:pt x="811863" y="749749"/>
                  </a:lnTo>
                  <a:lnTo>
                    <a:pt x="838243" y="714471"/>
                  </a:lnTo>
                  <a:lnTo>
                    <a:pt x="861197" y="676687"/>
                  </a:lnTo>
                  <a:lnTo>
                    <a:pt x="880494" y="636629"/>
                  </a:lnTo>
                  <a:lnTo>
                    <a:pt x="895903" y="594527"/>
                  </a:lnTo>
                  <a:lnTo>
                    <a:pt x="907196" y="550611"/>
                  </a:lnTo>
                  <a:lnTo>
                    <a:pt x="914140" y="505111"/>
                  </a:lnTo>
                  <a:lnTo>
                    <a:pt x="916506" y="458258"/>
                  </a:lnTo>
                  <a:lnTo>
                    <a:pt x="914140" y="411405"/>
                  </a:lnTo>
                  <a:lnTo>
                    <a:pt x="907196" y="365905"/>
                  </a:lnTo>
                  <a:lnTo>
                    <a:pt x="895903" y="321989"/>
                  </a:lnTo>
                  <a:lnTo>
                    <a:pt x="880494" y="279886"/>
                  </a:lnTo>
                  <a:lnTo>
                    <a:pt x="861197" y="239828"/>
                  </a:lnTo>
                  <a:lnTo>
                    <a:pt x="838243" y="202045"/>
                  </a:lnTo>
                  <a:lnTo>
                    <a:pt x="811863" y="166766"/>
                  </a:lnTo>
                  <a:lnTo>
                    <a:pt x="782286" y="134223"/>
                  </a:lnTo>
                  <a:lnTo>
                    <a:pt x="749743" y="104646"/>
                  </a:lnTo>
                  <a:lnTo>
                    <a:pt x="714465" y="78265"/>
                  </a:lnTo>
                  <a:lnTo>
                    <a:pt x="676682" y="55310"/>
                  </a:lnTo>
                  <a:lnTo>
                    <a:pt x="636623" y="36013"/>
                  </a:lnTo>
                  <a:lnTo>
                    <a:pt x="594520" y="20603"/>
                  </a:lnTo>
                  <a:lnTo>
                    <a:pt x="550603" y="9310"/>
                  </a:lnTo>
                  <a:lnTo>
                    <a:pt x="505102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6" name="object 6">
              <a:extLst>
                <a:ext uri="{FF2B5EF4-FFF2-40B4-BE49-F238E27FC236}">
                  <a16:creationId xmlns:a16="http://schemas.microsoft.com/office/drawing/2014/main" id="{E4B7328F-FD86-6B88-0D8B-2B4EF9678D9C}"/>
                </a:ext>
              </a:extLst>
            </p:cNvPr>
            <p:cNvSpPr/>
            <p:nvPr userDrawn="1"/>
          </p:nvSpPr>
          <p:spPr>
            <a:xfrm>
              <a:off x="640282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2" y="914140"/>
                  </a:lnTo>
                  <a:lnTo>
                    <a:pt x="550603" y="907196"/>
                  </a:lnTo>
                  <a:lnTo>
                    <a:pt x="594520" y="895903"/>
                  </a:lnTo>
                  <a:lnTo>
                    <a:pt x="636623" y="880494"/>
                  </a:lnTo>
                  <a:lnTo>
                    <a:pt x="676682" y="861197"/>
                  </a:lnTo>
                  <a:lnTo>
                    <a:pt x="714465" y="838243"/>
                  </a:lnTo>
                  <a:lnTo>
                    <a:pt x="749743" y="811863"/>
                  </a:lnTo>
                  <a:lnTo>
                    <a:pt x="782286" y="782286"/>
                  </a:lnTo>
                  <a:lnTo>
                    <a:pt x="811863" y="749743"/>
                  </a:lnTo>
                  <a:lnTo>
                    <a:pt x="838243" y="714465"/>
                  </a:lnTo>
                  <a:lnTo>
                    <a:pt x="861197" y="676682"/>
                  </a:lnTo>
                  <a:lnTo>
                    <a:pt x="880494" y="636623"/>
                  </a:lnTo>
                  <a:lnTo>
                    <a:pt x="895903" y="594520"/>
                  </a:lnTo>
                  <a:lnTo>
                    <a:pt x="907196" y="550603"/>
                  </a:lnTo>
                  <a:lnTo>
                    <a:pt x="914140" y="505102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7" name="object 7">
              <a:extLst>
                <a:ext uri="{FF2B5EF4-FFF2-40B4-BE49-F238E27FC236}">
                  <a16:creationId xmlns:a16="http://schemas.microsoft.com/office/drawing/2014/main" id="{7121BB44-F050-30C3-18AD-19CA4E0D755C}"/>
                </a:ext>
              </a:extLst>
            </p:cNvPr>
            <p:cNvSpPr/>
            <p:nvPr userDrawn="1"/>
          </p:nvSpPr>
          <p:spPr>
            <a:xfrm>
              <a:off x="640282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8" name="object 8">
              <a:extLst>
                <a:ext uri="{FF2B5EF4-FFF2-40B4-BE49-F238E27FC236}">
                  <a16:creationId xmlns:a16="http://schemas.microsoft.com/office/drawing/2014/main" id="{6E9C53CD-89B7-808E-131C-61CF316C8CA2}"/>
                </a:ext>
              </a:extLst>
            </p:cNvPr>
            <p:cNvSpPr/>
            <p:nvPr userDrawn="1"/>
          </p:nvSpPr>
          <p:spPr>
            <a:xfrm>
              <a:off x="2015040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9" name="object 9">
              <a:extLst>
                <a:ext uri="{FF2B5EF4-FFF2-40B4-BE49-F238E27FC236}">
                  <a16:creationId xmlns:a16="http://schemas.microsoft.com/office/drawing/2014/main" id="{CC35D142-6652-7DF3-3A3D-5CA537191E4C}"/>
                </a:ext>
              </a:extLst>
            </p:cNvPr>
            <p:cNvSpPr/>
            <p:nvPr userDrawn="1"/>
          </p:nvSpPr>
          <p:spPr>
            <a:xfrm>
              <a:off x="2015040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0" name="object 10">
              <a:extLst>
                <a:ext uri="{FF2B5EF4-FFF2-40B4-BE49-F238E27FC236}">
                  <a16:creationId xmlns:a16="http://schemas.microsoft.com/office/drawing/2014/main" id="{07C07116-9B47-B798-7710-663FEC571B39}"/>
                </a:ext>
              </a:extLst>
            </p:cNvPr>
            <p:cNvSpPr/>
            <p:nvPr userDrawn="1"/>
          </p:nvSpPr>
          <p:spPr>
            <a:xfrm>
              <a:off x="2015040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1" name="object 11">
              <a:extLst>
                <a:ext uri="{FF2B5EF4-FFF2-40B4-BE49-F238E27FC236}">
                  <a16:creationId xmlns:a16="http://schemas.microsoft.com/office/drawing/2014/main" id="{DE79938F-CA7B-74AB-CFE8-ACA1AD0DB368}"/>
                </a:ext>
              </a:extLst>
            </p:cNvPr>
            <p:cNvSpPr/>
            <p:nvPr userDrawn="1"/>
          </p:nvSpPr>
          <p:spPr>
            <a:xfrm>
              <a:off x="2015040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2" name="object 12">
              <a:extLst>
                <a:ext uri="{FF2B5EF4-FFF2-40B4-BE49-F238E27FC236}">
                  <a16:creationId xmlns:a16="http://schemas.microsoft.com/office/drawing/2014/main" id="{C320473F-0BC4-D646-DB85-E3FCC42D6088}"/>
                </a:ext>
              </a:extLst>
            </p:cNvPr>
            <p:cNvSpPr/>
            <p:nvPr userDrawn="1"/>
          </p:nvSpPr>
          <p:spPr>
            <a:xfrm>
              <a:off x="2015040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3" name="object 13">
              <a:extLst>
                <a:ext uri="{FF2B5EF4-FFF2-40B4-BE49-F238E27FC236}">
                  <a16:creationId xmlns:a16="http://schemas.microsoft.com/office/drawing/2014/main" id="{4D671836-D137-3385-DBEB-3A22C8A91AE2}"/>
                </a:ext>
              </a:extLst>
            </p:cNvPr>
            <p:cNvSpPr/>
            <p:nvPr userDrawn="1"/>
          </p:nvSpPr>
          <p:spPr>
            <a:xfrm>
              <a:off x="3389794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4" name="object 14">
              <a:extLst>
                <a:ext uri="{FF2B5EF4-FFF2-40B4-BE49-F238E27FC236}">
                  <a16:creationId xmlns:a16="http://schemas.microsoft.com/office/drawing/2014/main" id="{D2DF36E8-B261-3458-EB2A-6061A0955C5E}"/>
                </a:ext>
              </a:extLst>
            </p:cNvPr>
            <p:cNvSpPr/>
            <p:nvPr userDrawn="1"/>
          </p:nvSpPr>
          <p:spPr>
            <a:xfrm>
              <a:off x="3389794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5" name="object 15">
              <a:extLst>
                <a:ext uri="{FF2B5EF4-FFF2-40B4-BE49-F238E27FC236}">
                  <a16:creationId xmlns:a16="http://schemas.microsoft.com/office/drawing/2014/main" id="{D4EFC20C-8B5E-F623-72AF-38A5B30EE0FF}"/>
                </a:ext>
              </a:extLst>
            </p:cNvPr>
            <p:cNvSpPr/>
            <p:nvPr userDrawn="1"/>
          </p:nvSpPr>
          <p:spPr>
            <a:xfrm>
              <a:off x="3389794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6" name="object 16">
              <a:extLst>
                <a:ext uri="{FF2B5EF4-FFF2-40B4-BE49-F238E27FC236}">
                  <a16:creationId xmlns:a16="http://schemas.microsoft.com/office/drawing/2014/main" id="{5B7ABA26-45E4-6AE5-986B-5478CB49CFBE}"/>
                </a:ext>
              </a:extLst>
            </p:cNvPr>
            <p:cNvSpPr/>
            <p:nvPr userDrawn="1"/>
          </p:nvSpPr>
          <p:spPr>
            <a:xfrm>
              <a:off x="3389794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7" name="object 17">
              <a:extLst>
                <a:ext uri="{FF2B5EF4-FFF2-40B4-BE49-F238E27FC236}">
                  <a16:creationId xmlns:a16="http://schemas.microsoft.com/office/drawing/2014/main" id="{2316ED42-D7D6-6C0D-18D4-24F7775CB360}"/>
                </a:ext>
              </a:extLst>
            </p:cNvPr>
            <p:cNvSpPr/>
            <p:nvPr userDrawn="1"/>
          </p:nvSpPr>
          <p:spPr>
            <a:xfrm>
              <a:off x="3389794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8" name="object 18">
              <a:extLst>
                <a:ext uri="{FF2B5EF4-FFF2-40B4-BE49-F238E27FC236}">
                  <a16:creationId xmlns:a16="http://schemas.microsoft.com/office/drawing/2014/main" id="{D36532C2-A1A5-388E-DF98-4BE9C16F0C8A}"/>
                </a:ext>
              </a:extLst>
            </p:cNvPr>
            <p:cNvSpPr/>
            <p:nvPr userDrawn="1"/>
          </p:nvSpPr>
          <p:spPr>
            <a:xfrm>
              <a:off x="476454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9" name="object 19">
              <a:extLst>
                <a:ext uri="{FF2B5EF4-FFF2-40B4-BE49-F238E27FC236}">
                  <a16:creationId xmlns:a16="http://schemas.microsoft.com/office/drawing/2014/main" id="{8C057414-E310-BA79-A39F-717F0EABC93B}"/>
                </a:ext>
              </a:extLst>
            </p:cNvPr>
            <p:cNvSpPr/>
            <p:nvPr userDrawn="1"/>
          </p:nvSpPr>
          <p:spPr>
            <a:xfrm>
              <a:off x="476454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0" name="object 20">
              <a:extLst>
                <a:ext uri="{FF2B5EF4-FFF2-40B4-BE49-F238E27FC236}">
                  <a16:creationId xmlns:a16="http://schemas.microsoft.com/office/drawing/2014/main" id="{DAB825DE-7E90-0F37-FDA2-CC47D0FAF7D4}"/>
                </a:ext>
              </a:extLst>
            </p:cNvPr>
            <p:cNvSpPr/>
            <p:nvPr userDrawn="1"/>
          </p:nvSpPr>
          <p:spPr>
            <a:xfrm>
              <a:off x="476454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1" name="object 21">
              <a:extLst>
                <a:ext uri="{FF2B5EF4-FFF2-40B4-BE49-F238E27FC236}">
                  <a16:creationId xmlns:a16="http://schemas.microsoft.com/office/drawing/2014/main" id="{DE2F4C65-4FAC-890A-CD3E-85BF1DDED259}"/>
                </a:ext>
              </a:extLst>
            </p:cNvPr>
            <p:cNvSpPr/>
            <p:nvPr userDrawn="1"/>
          </p:nvSpPr>
          <p:spPr>
            <a:xfrm>
              <a:off x="476454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2" name="object 22">
              <a:extLst>
                <a:ext uri="{FF2B5EF4-FFF2-40B4-BE49-F238E27FC236}">
                  <a16:creationId xmlns:a16="http://schemas.microsoft.com/office/drawing/2014/main" id="{0C7F8978-E835-C31B-B538-4264C80F7AEC}"/>
                </a:ext>
              </a:extLst>
            </p:cNvPr>
            <p:cNvSpPr/>
            <p:nvPr userDrawn="1"/>
          </p:nvSpPr>
          <p:spPr>
            <a:xfrm>
              <a:off x="476454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3" name="object 23">
              <a:extLst>
                <a:ext uri="{FF2B5EF4-FFF2-40B4-BE49-F238E27FC236}">
                  <a16:creationId xmlns:a16="http://schemas.microsoft.com/office/drawing/2014/main" id="{3150D251-E322-2B02-9E92-1D245DC9B76C}"/>
                </a:ext>
              </a:extLst>
            </p:cNvPr>
            <p:cNvSpPr/>
            <p:nvPr userDrawn="1"/>
          </p:nvSpPr>
          <p:spPr>
            <a:xfrm>
              <a:off x="613930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4" name="object 24">
              <a:extLst>
                <a:ext uri="{FF2B5EF4-FFF2-40B4-BE49-F238E27FC236}">
                  <a16:creationId xmlns:a16="http://schemas.microsoft.com/office/drawing/2014/main" id="{2C559270-E127-8C14-A962-6EB873F28E70}"/>
                </a:ext>
              </a:extLst>
            </p:cNvPr>
            <p:cNvSpPr/>
            <p:nvPr userDrawn="1"/>
          </p:nvSpPr>
          <p:spPr>
            <a:xfrm>
              <a:off x="613930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5" name="object 25">
              <a:extLst>
                <a:ext uri="{FF2B5EF4-FFF2-40B4-BE49-F238E27FC236}">
                  <a16:creationId xmlns:a16="http://schemas.microsoft.com/office/drawing/2014/main" id="{8D61CC34-1779-323C-499E-E203D3840C4C}"/>
                </a:ext>
              </a:extLst>
            </p:cNvPr>
            <p:cNvSpPr/>
            <p:nvPr userDrawn="1"/>
          </p:nvSpPr>
          <p:spPr>
            <a:xfrm>
              <a:off x="613930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6"/>
                  </a:lnTo>
                  <a:lnTo>
                    <a:pt x="365885" y="9310"/>
                  </a:lnTo>
                  <a:lnTo>
                    <a:pt x="321970" y="20603"/>
                  </a:lnTo>
                  <a:lnTo>
                    <a:pt x="279869" y="36013"/>
                  </a:lnTo>
                  <a:lnTo>
                    <a:pt x="239812" y="55310"/>
                  </a:lnTo>
                  <a:lnTo>
                    <a:pt x="202030" y="78265"/>
                  </a:lnTo>
                  <a:lnTo>
                    <a:pt x="166754" y="104646"/>
                  </a:lnTo>
                  <a:lnTo>
                    <a:pt x="134213" y="134223"/>
                  </a:lnTo>
                  <a:lnTo>
                    <a:pt x="104637" y="166766"/>
                  </a:lnTo>
                  <a:lnTo>
                    <a:pt x="78258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8" y="714471"/>
                  </a:lnTo>
                  <a:lnTo>
                    <a:pt x="104637" y="749749"/>
                  </a:lnTo>
                  <a:lnTo>
                    <a:pt x="134213" y="782292"/>
                  </a:lnTo>
                  <a:lnTo>
                    <a:pt x="166754" y="811870"/>
                  </a:lnTo>
                  <a:lnTo>
                    <a:pt x="202030" y="838251"/>
                  </a:lnTo>
                  <a:lnTo>
                    <a:pt x="239812" y="861205"/>
                  </a:lnTo>
                  <a:lnTo>
                    <a:pt x="279869" y="880503"/>
                  </a:lnTo>
                  <a:lnTo>
                    <a:pt x="321970" y="895913"/>
                  </a:lnTo>
                  <a:lnTo>
                    <a:pt x="365885" y="907206"/>
                  </a:lnTo>
                  <a:lnTo>
                    <a:pt x="411384" y="914150"/>
                  </a:lnTo>
                  <a:lnTo>
                    <a:pt x="458237" y="916516"/>
                  </a:lnTo>
                  <a:lnTo>
                    <a:pt x="505092" y="914150"/>
                  </a:lnTo>
                  <a:lnTo>
                    <a:pt x="550593" y="907206"/>
                  </a:lnTo>
                  <a:lnTo>
                    <a:pt x="594510" y="895913"/>
                  </a:lnTo>
                  <a:lnTo>
                    <a:pt x="636613" y="880503"/>
                  </a:lnTo>
                  <a:lnTo>
                    <a:pt x="676671" y="861205"/>
                  </a:lnTo>
                  <a:lnTo>
                    <a:pt x="714455" y="838251"/>
                  </a:lnTo>
                  <a:lnTo>
                    <a:pt x="749733" y="811870"/>
                  </a:lnTo>
                  <a:lnTo>
                    <a:pt x="782275" y="782292"/>
                  </a:lnTo>
                  <a:lnTo>
                    <a:pt x="811852" y="749749"/>
                  </a:lnTo>
                  <a:lnTo>
                    <a:pt x="838233" y="714471"/>
                  </a:lnTo>
                  <a:lnTo>
                    <a:pt x="861186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6" y="239828"/>
                  </a:lnTo>
                  <a:lnTo>
                    <a:pt x="838233" y="202045"/>
                  </a:lnTo>
                  <a:lnTo>
                    <a:pt x="811852" y="166766"/>
                  </a:lnTo>
                  <a:lnTo>
                    <a:pt x="782275" y="134223"/>
                  </a:lnTo>
                  <a:lnTo>
                    <a:pt x="749733" y="104646"/>
                  </a:lnTo>
                  <a:lnTo>
                    <a:pt x="714455" y="78265"/>
                  </a:lnTo>
                  <a:lnTo>
                    <a:pt x="676671" y="55310"/>
                  </a:lnTo>
                  <a:lnTo>
                    <a:pt x="636613" y="36013"/>
                  </a:lnTo>
                  <a:lnTo>
                    <a:pt x="594510" y="20603"/>
                  </a:lnTo>
                  <a:lnTo>
                    <a:pt x="550593" y="9310"/>
                  </a:lnTo>
                  <a:lnTo>
                    <a:pt x="505092" y="2366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6" name="object 26">
              <a:extLst>
                <a:ext uri="{FF2B5EF4-FFF2-40B4-BE49-F238E27FC236}">
                  <a16:creationId xmlns:a16="http://schemas.microsoft.com/office/drawing/2014/main" id="{BF52B884-47A6-EC15-9791-04C735559D81}"/>
                </a:ext>
              </a:extLst>
            </p:cNvPr>
            <p:cNvSpPr/>
            <p:nvPr userDrawn="1"/>
          </p:nvSpPr>
          <p:spPr>
            <a:xfrm>
              <a:off x="613930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7" name="object 27">
              <a:extLst>
                <a:ext uri="{FF2B5EF4-FFF2-40B4-BE49-F238E27FC236}">
                  <a16:creationId xmlns:a16="http://schemas.microsoft.com/office/drawing/2014/main" id="{4A4FC1B3-C949-4C6D-D702-472F441D3D6A}"/>
                </a:ext>
              </a:extLst>
            </p:cNvPr>
            <p:cNvSpPr/>
            <p:nvPr userDrawn="1"/>
          </p:nvSpPr>
          <p:spPr>
            <a:xfrm>
              <a:off x="613930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4141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BAFEB3F8-5A9E-9B40-B7CC-23679AF3CC01}"/>
              </a:ext>
            </a:extLst>
          </p:cNvPr>
          <p:cNvSpPr/>
          <p:nvPr/>
        </p:nvSpPr>
        <p:spPr>
          <a:xfrm>
            <a:off x="0" y="478767"/>
            <a:ext cx="9144000" cy="4664734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382986"/>
          </a:solidFill>
        </p:spPr>
        <p:txBody>
          <a:bodyPr wrap="square" lIns="0" tIns="0" rIns="0" bIns="0" rtlCol="0"/>
          <a:lstStyle/>
          <a:p>
            <a:pPr algn="ctr"/>
            <a:endParaRPr sz="1013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93197-5567-6843-A276-9C9BF9E62F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636559"/>
            <a:ext cx="5832984" cy="2068319"/>
          </a:xfrm>
        </p:spPr>
        <p:txBody>
          <a:bodyPr lIns="0" rIns="90000" anchor="b">
            <a:normAutofit/>
          </a:bodyPr>
          <a:lstStyle>
            <a:lvl1pPr>
              <a:defRPr sz="3750" b="1" i="0" cap="all" spc="-6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03237-C55D-7C47-80FD-E1D1D5F524A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799439"/>
            <a:ext cx="5832984" cy="1314908"/>
          </a:xfrm>
        </p:spPr>
        <p:txBody>
          <a:bodyPr lIns="0" rIns="90000"/>
          <a:lstStyle>
            <a:lvl1pPr marL="0" indent="0">
              <a:buNone/>
              <a:defRPr sz="225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subheading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52064-06ED-9C4F-B17D-6959D9252D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E817299-3215-6E47-B01E-3408D4C29835}"/>
              </a:ext>
            </a:extLst>
          </p:cNvPr>
          <p:cNvGrpSpPr/>
          <p:nvPr/>
        </p:nvGrpSpPr>
        <p:grpSpPr>
          <a:xfrm>
            <a:off x="4579013" y="616706"/>
            <a:ext cx="4388145" cy="4387820"/>
            <a:chOff x="640282" y="738004"/>
            <a:chExt cx="6415961" cy="6415935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D7314FD4-21D9-2E4E-B73F-301B350E7835}"/>
                </a:ext>
              </a:extLst>
            </p:cNvPr>
            <p:cNvSpPr/>
            <p:nvPr/>
          </p:nvSpPr>
          <p:spPr>
            <a:xfrm>
              <a:off x="640301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662299E3-FD93-E54E-9011-1A7E161D8DA4}"/>
                </a:ext>
              </a:extLst>
            </p:cNvPr>
            <p:cNvSpPr/>
            <p:nvPr/>
          </p:nvSpPr>
          <p:spPr>
            <a:xfrm>
              <a:off x="640282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CEDFDF3B-E992-9C45-B83C-DB708D0BC227}"/>
                </a:ext>
              </a:extLst>
            </p:cNvPr>
            <p:cNvSpPr/>
            <p:nvPr/>
          </p:nvSpPr>
          <p:spPr>
            <a:xfrm>
              <a:off x="640282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2" y="914150"/>
                  </a:lnTo>
                  <a:lnTo>
                    <a:pt x="550603" y="907206"/>
                  </a:lnTo>
                  <a:lnTo>
                    <a:pt x="594520" y="895913"/>
                  </a:lnTo>
                  <a:lnTo>
                    <a:pt x="636623" y="880503"/>
                  </a:lnTo>
                  <a:lnTo>
                    <a:pt x="676682" y="861205"/>
                  </a:lnTo>
                  <a:lnTo>
                    <a:pt x="714465" y="838251"/>
                  </a:lnTo>
                  <a:lnTo>
                    <a:pt x="749743" y="811870"/>
                  </a:lnTo>
                  <a:lnTo>
                    <a:pt x="782286" y="782292"/>
                  </a:lnTo>
                  <a:lnTo>
                    <a:pt x="811863" y="749749"/>
                  </a:lnTo>
                  <a:lnTo>
                    <a:pt x="838243" y="714471"/>
                  </a:lnTo>
                  <a:lnTo>
                    <a:pt x="861197" y="676687"/>
                  </a:lnTo>
                  <a:lnTo>
                    <a:pt x="880494" y="636629"/>
                  </a:lnTo>
                  <a:lnTo>
                    <a:pt x="895903" y="594527"/>
                  </a:lnTo>
                  <a:lnTo>
                    <a:pt x="907196" y="550611"/>
                  </a:lnTo>
                  <a:lnTo>
                    <a:pt x="914140" y="505111"/>
                  </a:lnTo>
                  <a:lnTo>
                    <a:pt x="916506" y="458258"/>
                  </a:lnTo>
                  <a:lnTo>
                    <a:pt x="914140" y="411405"/>
                  </a:lnTo>
                  <a:lnTo>
                    <a:pt x="907196" y="365905"/>
                  </a:lnTo>
                  <a:lnTo>
                    <a:pt x="895903" y="321989"/>
                  </a:lnTo>
                  <a:lnTo>
                    <a:pt x="880494" y="279886"/>
                  </a:lnTo>
                  <a:lnTo>
                    <a:pt x="861197" y="239828"/>
                  </a:lnTo>
                  <a:lnTo>
                    <a:pt x="838243" y="202045"/>
                  </a:lnTo>
                  <a:lnTo>
                    <a:pt x="811863" y="166766"/>
                  </a:lnTo>
                  <a:lnTo>
                    <a:pt x="782286" y="134223"/>
                  </a:lnTo>
                  <a:lnTo>
                    <a:pt x="749743" y="104646"/>
                  </a:lnTo>
                  <a:lnTo>
                    <a:pt x="714465" y="78265"/>
                  </a:lnTo>
                  <a:lnTo>
                    <a:pt x="676682" y="55310"/>
                  </a:lnTo>
                  <a:lnTo>
                    <a:pt x="636623" y="36013"/>
                  </a:lnTo>
                  <a:lnTo>
                    <a:pt x="594520" y="20603"/>
                  </a:lnTo>
                  <a:lnTo>
                    <a:pt x="550603" y="9310"/>
                  </a:lnTo>
                  <a:lnTo>
                    <a:pt x="505102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CA359836-475D-C246-BCA6-B656A0694C8F}"/>
                </a:ext>
              </a:extLst>
            </p:cNvPr>
            <p:cNvSpPr/>
            <p:nvPr/>
          </p:nvSpPr>
          <p:spPr>
            <a:xfrm>
              <a:off x="640282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2" y="914140"/>
                  </a:lnTo>
                  <a:lnTo>
                    <a:pt x="550603" y="907196"/>
                  </a:lnTo>
                  <a:lnTo>
                    <a:pt x="594520" y="895903"/>
                  </a:lnTo>
                  <a:lnTo>
                    <a:pt x="636623" y="880494"/>
                  </a:lnTo>
                  <a:lnTo>
                    <a:pt x="676682" y="861197"/>
                  </a:lnTo>
                  <a:lnTo>
                    <a:pt x="714465" y="838243"/>
                  </a:lnTo>
                  <a:lnTo>
                    <a:pt x="749743" y="811863"/>
                  </a:lnTo>
                  <a:lnTo>
                    <a:pt x="782286" y="782286"/>
                  </a:lnTo>
                  <a:lnTo>
                    <a:pt x="811863" y="749743"/>
                  </a:lnTo>
                  <a:lnTo>
                    <a:pt x="838243" y="714465"/>
                  </a:lnTo>
                  <a:lnTo>
                    <a:pt x="861197" y="676682"/>
                  </a:lnTo>
                  <a:lnTo>
                    <a:pt x="880494" y="636623"/>
                  </a:lnTo>
                  <a:lnTo>
                    <a:pt x="895903" y="594520"/>
                  </a:lnTo>
                  <a:lnTo>
                    <a:pt x="907196" y="550603"/>
                  </a:lnTo>
                  <a:lnTo>
                    <a:pt x="914140" y="505102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3AD7BF20-D627-2141-9BDF-A666E94907B7}"/>
                </a:ext>
              </a:extLst>
            </p:cNvPr>
            <p:cNvSpPr/>
            <p:nvPr/>
          </p:nvSpPr>
          <p:spPr>
            <a:xfrm>
              <a:off x="640282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BFB3B089-EA7B-C04B-BC6B-89BFD0A15D1B}"/>
                </a:ext>
              </a:extLst>
            </p:cNvPr>
            <p:cNvSpPr/>
            <p:nvPr/>
          </p:nvSpPr>
          <p:spPr>
            <a:xfrm>
              <a:off x="2015040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5F420659-5FE4-0042-A729-0BDD83127476}"/>
                </a:ext>
              </a:extLst>
            </p:cNvPr>
            <p:cNvSpPr/>
            <p:nvPr/>
          </p:nvSpPr>
          <p:spPr>
            <a:xfrm>
              <a:off x="2015040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3221B344-03C5-2F49-8FE4-8E23A391BB92}"/>
                </a:ext>
              </a:extLst>
            </p:cNvPr>
            <p:cNvSpPr/>
            <p:nvPr/>
          </p:nvSpPr>
          <p:spPr>
            <a:xfrm>
              <a:off x="2015040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7E58A625-359A-5F41-ADFC-819C2D01BB75}"/>
                </a:ext>
              </a:extLst>
            </p:cNvPr>
            <p:cNvSpPr/>
            <p:nvPr/>
          </p:nvSpPr>
          <p:spPr>
            <a:xfrm>
              <a:off x="2015040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09128FDD-BDB6-704D-AB91-520AF434B18D}"/>
                </a:ext>
              </a:extLst>
            </p:cNvPr>
            <p:cNvSpPr/>
            <p:nvPr/>
          </p:nvSpPr>
          <p:spPr>
            <a:xfrm>
              <a:off x="2015040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A99FFD27-65F8-B044-B355-771EAB10C06E}"/>
                </a:ext>
              </a:extLst>
            </p:cNvPr>
            <p:cNvSpPr/>
            <p:nvPr/>
          </p:nvSpPr>
          <p:spPr>
            <a:xfrm>
              <a:off x="3389794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9AB024C4-CFA1-804F-A7E6-C0D5EF3E8DD1}"/>
                </a:ext>
              </a:extLst>
            </p:cNvPr>
            <p:cNvSpPr/>
            <p:nvPr/>
          </p:nvSpPr>
          <p:spPr>
            <a:xfrm>
              <a:off x="3389794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118DCE39-70D7-8D4F-82BA-27940B75D4A2}"/>
                </a:ext>
              </a:extLst>
            </p:cNvPr>
            <p:cNvSpPr/>
            <p:nvPr/>
          </p:nvSpPr>
          <p:spPr>
            <a:xfrm>
              <a:off x="3389794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3" name="object 16">
              <a:extLst>
                <a:ext uri="{FF2B5EF4-FFF2-40B4-BE49-F238E27FC236}">
                  <a16:creationId xmlns:a16="http://schemas.microsoft.com/office/drawing/2014/main" id="{37FEED80-05EF-1748-8245-F53BAADCDA12}"/>
                </a:ext>
              </a:extLst>
            </p:cNvPr>
            <p:cNvSpPr/>
            <p:nvPr/>
          </p:nvSpPr>
          <p:spPr>
            <a:xfrm>
              <a:off x="3389794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id="{972506CC-4EC6-D341-8D39-990A7A58FCC9}"/>
                </a:ext>
              </a:extLst>
            </p:cNvPr>
            <p:cNvSpPr/>
            <p:nvPr/>
          </p:nvSpPr>
          <p:spPr>
            <a:xfrm>
              <a:off x="3389794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55E07A7D-474C-AE42-AE38-918A227FAF29}"/>
                </a:ext>
              </a:extLst>
            </p:cNvPr>
            <p:cNvSpPr/>
            <p:nvPr/>
          </p:nvSpPr>
          <p:spPr>
            <a:xfrm>
              <a:off x="476454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5758A701-F56E-4243-9E14-E3C4BEA4B9C4}"/>
                </a:ext>
              </a:extLst>
            </p:cNvPr>
            <p:cNvSpPr/>
            <p:nvPr/>
          </p:nvSpPr>
          <p:spPr>
            <a:xfrm>
              <a:off x="476454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33665F77-1F2C-8F47-AE03-708263EA888B}"/>
                </a:ext>
              </a:extLst>
            </p:cNvPr>
            <p:cNvSpPr/>
            <p:nvPr/>
          </p:nvSpPr>
          <p:spPr>
            <a:xfrm>
              <a:off x="476454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8" name="object 21">
              <a:extLst>
                <a:ext uri="{FF2B5EF4-FFF2-40B4-BE49-F238E27FC236}">
                  <a16:creationId xmlns:a16="http://schemas.microsoft.com/office/drawing/2014/main" id="{CF838D54-98CF-2740-B58D-6964018D7CFE}"/>
                </a:ext>
              </a:extLst>
            </p:cNvPr>
            <p:cNvSpPr/>
            <p:nvPr/>
          </p:nvSpPr>
          <p:spPr>
            <a:xfrm>
              <a:off x="476454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1B758255-D7BD-0541-B55C-FADCB3A0ED55}"/>
                </a:ext>
              </a:extLst>
            </p:cNvPr>
            <p:cNvSpPr/>
            <p:nvPr/>
          </p:nvSpPr>
          <p:spPr>
            <a:xfrm>
              <a:off x="476454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0" name="object 23">
              <a:extLst>
                <a:ext uri="{FF2B5EF4-FFF2-40B4-BE49-F238E27FC236}">
                  <a16:creationId xmlns:a16="http://schemas.microsoft.com/office/drawing/2014/main" id="{07FC1891-1D59-AE4D-8B0F-AE0549C88890}"/>
                </a:ext>
              </a:extLst>
            </p:cNvPr>
            <p:cNvSpPr/>
            <p:nvPr/>
          </p:nvSpPr>
          <p:spPr>
            <a:xfrm>
              <a:off x="613930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922A9EA7-2EB6-764C-B9A6-88A88AD8F4C4}"/>
                </a:ext>
              </a:extLst>
            </p:cNvPr>
            <p:cNvSpPr/>
            <p:nvPr/>
          </p:nvSpPr>
          <p:spPr>
            <a:xfrm>
              <a:off x="613930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62587B44-B9E1-3140-BE1D-58A6C8D3B0B4}"/>
                </a:ext>
              </a:extLst>
            </p:cNvPr>
            <p:cNvSpPr/>
            <p:nvPr/>
          </p:nvSpPr>
          <p:spPr>
            <a:xfrm>
              <a:off x="613930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6"/>
                  </a:lnTo>
                  <a:lnTo>
                    <a:pt x="365885" y="9310"/>
                  </a:lnTo>
                  <a:lnTo>
                    <a:pt x="321970" y="20603"/>
                  </a:lnTo>
                  <a:lnTo>
                    <a:pt x="279869" y="36013"/>
                  </a:lnTo>
                  <a:lnTo>
                    <a:pt x="239812" y="55310"/>
                  </a:lnTo>
                  <a:lnTo>
                    <a:pt x="202030" y="78265"/>
                  </a:lnTo>
                  <a:lnTo>
                    <a:pt x="166754" y="104646"/>
                  </a:lnTo>
                  <a:lnTo>
                    <a:pt x="134213" y="134223"/>
                  </a:lnTo>
                  <a:lnTo>
                    <a:pt x="104637" y="166766"/>
                  </a:lnTo>
                  <a:lnTo>
                    <a:pt x="78258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8" y="714471"/>
                  </a:lnTo>
                  <a:lnTo>
                    <a:pt x="104637" y="749749"/>
                  </a:lnTo>
                  <a:lnTo>
                    <a:pt x="134213" y="782292"/>
                  </a:lnTo>
                  <a:lnTo>
                    <a:pt x="166754" y="811870"/>
                  </a:lnTo>
                  <a:lnTo>
                    <a:pt x="202030" y="838251"/>
                  </a:lnTo>
                  <a:lnTo>
                    <a:pt x="239812" y="861205"/>
                  </a:lnTo>
                  <a:lnTo>
                    <a:pt x="279869" y="880503"/>
                  </a:lnTo>
                  <a:lnTo>
                    <a:pt x="321970" y="895913"/>
                  </a:lnTo>
                  <a:lnTo>
                    <a:pt x="365885" y="907206"/>
                  </a:lnTo>
                  <a:lnTo>
                    <a:pt x="411384" y="914150"/>
                  </a:lnTo>
                  <a:lnTo>
                    <a:pt x="458237" y="916516"/>
                  </a:lnTo>
                  <a:lnTo>
                    <a:pt x="505092" y="914150"/>
                  </a:lnTo>
                  <a:lnTo>
                    <a:pt x="550593" y="907206"/>
                  </a:lnTo>
                  <a:lnTo>
                    <a:pt x="594510" y="895913"/>
                  </a:lnTo>
                  <a:lnTo>
                    <a:pt x="636613" y="880503"/>
                  </a:lnTo>
                  <a:lnTo>
                    <a:pt x="676671" y="861205"/>
                  </a:lnTo>
                  <a:lnTo>
                    <a:pt x="714455" y="838251"/>
                  </a:lnTo>
                  <a:lnTo>
                    <a:pt x="749733" y="811870"/>
                  </a:lnTo>
                  <a:lnTo>
                    <a:pt x="782275" y="782292"/>
                  </a:lnTo>
                  <a:lnTo>
                    <a:pt x="811852" y="749749"/>
                  </a:lnTo>
                  <a:lnTo>
                    <a:pt x="838233" y="714471"/>
                  </a:lnTo>
                  <a:lnTo>
                    <a:pt x="861186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6" y="239828"/>
                  </a:lnTo>
                  <a:lnTo>
                    <a:pt x="838233" y="202045"/>
                  </a:lnTo>
                  <a:lnTo>
                    <a:pt x="811852" y="166766"/>
                  </a:lnTo>
                  <a:lnTo>
                    <a:pt x="782275" y="134223"/>
                  </a:lnTo>
                  <a:lnTo>
                    <a:pt x="749733" y="104646"/>
                  </a:lnTo>
                  <a:lnTo>
                    <a:pt x="714455" y="78265"/>
                  </a:lnTo>
                  <a:lnTo>
                    <a:pt x="676671" y="55310"/>
                  </a:lnTo>
                  <a:lnTo>
                    <a:pt x="636613" y="36013"/>
                  </a:lnTo>
                  <a:lnTo>
                    <a:pt x="594510" y="20603"/>
                  </a:lnTo>
                  <a:lnTo>
                    <a:pt x="550593" y="9310"/>
                  </a:lnTo>
                  <a:lnTo>
                    <a:pt x="505092" y="2366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040D4B59-8169-0743-8ADA-085DA094FAB9}"/>
                </a:ext>
              </a:extLst>
            </p:cNvPr>
            <p:cNvSpPr/>
            <p:nvPr/>
          </p:nvSpPr>
          <p:spPr>
            <a:xfrm>
              <a:off x="613930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4" name="object 27">
              <a:extLst>
                <a:ext uri="{FF2B5EF4-FFF2-40B4-BE49-F238E27FC236}">
                  <a16:creationId xmlns:a16="http://schemas.microsoft.com/office/drawing/2014/main" id="{87DD3191-EA99-B74E-9A06-58B7C46637B1}"/>
                </a:ext>
              </a:extLst>
            </p:cNvPr>
            <p:cNvSpPr/>
            <p:nvPr/>
          </p:nvSpPr>
          <p:spPr>
            <a:xfrm>
              <a:off x="613930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</p:grp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DAEC170-E91D-D842-8DB8-E59AA01E29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57747" y="79823"/>
            <a:ext cx="8516558" cy="321622"/>
          </a:xfrm>
        </p:spPr>
        <p:txBody>
          <a:bodyPr lIns="0" rIns="90000">
            <a:normAutofit/>
          </a:bodyPr>
          <a:lstStyle>
            <a:lvl1pPr marL="0" indent="0">
              <a:buNone/>
              <a:defRPr sz="1200" b="1" i="0" cap="all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of presentation here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1C183208-186A-309C-0891-10C5C99B0668}"/>
              </a:ext>
            </a:extLst>
          </p:cNvPr>
          <p:cNvSpPr/>
          <p:nvPr userDrawn="1"/>
        </p:nvSpPr>
        <p:spPr>
          <a:xfrm>
            <a:off x="0" y="478767"/>
            <a:ext cx="9144000" cy="4664734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382986"/>
          </a:solidFill>
        </p:spPr>
        <p:txBody>
          <a:bodyPr wrap="square" lIns="0" tIns="0" rIns="0" bIns="0" rtlCol="0"/>
          <a:lstStyle/>
          <a:p>
            <a:pPr algn="ctr"/>
            <a:endParaRPr sz="1013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46F25-2A1B-091D-8F08-619F81B26D0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75C1447-2464-6721-C84A-972018A25274}"/>
              </a:ext>
            </a:extLst>
          </p:cNvPr>
          <p:cNvGrpSpPr/>
          <p:nvPr userDrawn="1"/>
        </p:nvGrpSpPr>
        <p:grpSpPr>
          <a:xfrm>
            <a:off x="4579013" y="616706"/>
            <a:ext cx="4388145" cy="4387820"/>
            <a:chOff x="640282" y="738004"/>
            <a:chExt cx="6415961" cy="6415935"/>
          </a:xfrm>
        </p:grpSpPr>
        <p:sp>
          <p:nvSpPr>
            <p:cNvPr id="36" name="object 3">
              <a:extLst>
                <a:ext uri="{FF2B5EF4-FFF2-40B4-BE49-F238E27FC236}">
                  <a16:creationId xmlns:a16="http://schemas.microsoft.com/office/drawing/2014/main" id="{5FFFCEB9-9739-F1DF-7225-DAACD66EF4D8}"/>
                </a:ext>
              </a:extLst>
            </p:cNvPr>
            <p:cNvSpPr/>
            <p:nvPr userDrawn="1"/>
          </p:nvSpPr>
          <p:spPr>
            <a:xfrm>
              <a:off x="640301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7" name="object 4">
              <a:extLst>
                <a:ext uri="{FF2B5EF4-FFF2-40B4-BE49-F238E27FC236}">
                  <a16:creationId xmlns:a16="http://schemas.microsoft.com/office/drawing/2014/main" id="{A562C71B-5A60-15BF-3528-BE95A52F997A}"/>
                </a:ext>
              </a:extLst>
            </p:cNvPr>
            <p:cNvSpPr/>
            <p:nvPr userDrawn="1"/>
          </p:nvSpPr>
          <p:spPr>
            <a:xfrm>
              <a:off x="640282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8" name="object 5">
              <a:extLst>
                <a:ext uri="{FF2B5EF4-FFF2-40B4-BE49-F238E27FC236}">
                  <a16:creationId xmlns:a16="http://schemas.microsoft.com/office/drawing/2014/main" id="{413245A1-AEDF-0E7F-D030-739A6A510CE2}"/>
                </a:ext>
              </a:extLst>
            </p:cNvPr>
            <p:cNvSpPr/>
            <p:nvPr userDrawn="1"/>
          </p:nvSpPr>
          <p:spPr>
            <a:xfrm>
              <a:off x="640282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2" y="914150"/>
                  </a:lnTo>
                  <a:lnTo>
                    <a:pt x="550603" y="907206"/>
                  </a:lnTo>
                  <a:lnTo>
                    <a:pt x="594520" y="895913"/>
                  </a:lnTo>
                  <a:lnTo>
                    <a:pt x="636623" y="880503"/>
                  </a:lnTo>
                  <a:lnTo>
                    <a:pt x="676682" y="861205"/>
                  </a:lnTo>
                  <a:lnTo>
                    <a:pt x="714465" y="838251"/>
                  </a:lnTo>
                  <a:lnTo>
                    <a:pt x="749743" y="811870"/>
                  </a:lnTo>
                  <a:lnTo>
                    <a:pt x="782286" y="782292"/>
                  </a:lnTo>
                  <a:lnTo>
                    <a:pt x="811863" y="749749"/>
                  </a:lnTo>
                  <a:lnTo>
                    <a:pt x="838243" y="714471"/>
                  </a:lnTo>
                  <a:lnTo>
                    <a:pt x="861197" y="676687"/>
                  </a:lnTo>
                  <a:lnTo>
                    <a:pt x="880494" y="636629"/>
                  </a:lnTo>
                  <a:lnTo>
                    <a:pt x="895903" y="594527"/>
                  </a:lnTo>
                  <a:lnTo>
                    <a:pt x="907196" y="550611"/>
                  </a:lnTo>
                  <a:lnTo>
                    <a:pt x="914140" y="505111"/>
                  </a:lnTo>
                  <a:lnTo>
                    <a:pt x="916506" y="458258"/>
                  </a:lnTo>
                  <a:lnTo>
                    <a:pt x="914140" y="411405"/>
                  </a:lnTo>
                  <a:lnTo>
                    <a:pt x="907196" y="365905"/>
                  </a:lnTo>
                  <a:lnTo>
                    <a:pt x="895903" y="321989"/>
                  </a:lnTo>
                  <a:lnTo>
                    <a:pt x="880494" y="279886"/>
                  </a:lnTo>
                  <a:lnTo>
                    <a:pt x="861197" y="239828"/>
                  </a:lnTo>
                  <a:lnTo>
                    <a:pt x="838243" y="202045"/>
                  </a:lnTo>
                  <a:lnTo>
                    <a:pt x="811863" y="166766"/>
                  </a:lnTo>
                  <a:lnTo>
                    <a:pt x="782286" y="134223"/>
                  </a:lnTo>
                  <a:lnTo>
                    <a:pt x="749743" y="104646"/>
                  </a:lnTo>
                  <a:lnTo>
                    <a:pt x="714465" y="78265"/>
                  </a:lnTo>
                  <a:lnTo>
                    <a:pt x="676682" y="55310"/>
                  </a:lnTo>
                  <a:lnTo>
                    <a:pt x="636623" y="36013"/>
                  </a:lnTo>
                  <a:lnTo>
                    <a:pt x="594520" y="20603"/>
                  </a:lnTo>
                  <a:lnTo>
                    <a:pt x="550603" y="9310"/>
                  </a:lnTo>
                  <a:lnTo>
                    <a:pt x="505102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9" name="object 6">
              <a:extLst>
                <a:ext uri="{FF2B5EF4-FFF2-40B4-BE49-F238E27FC236}">
                  <a16:creationId xmlns:a16="http://schemas.microsoft.com/office/drawing/2014/main" id="{F74F9B71-87E1-FDBC-56AE-A48273D1F212}"/>
                </a:ext>
              </a:extLst>
            </p:cNvPr>
            <p:cNvSpPr/>
            <p:nvPr userDrawn="1"/>
          </p:nvSpPr>
          <p:spPr>
            <a:xfrm>
              <a:off x="640282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2" y="914140"/>
                  </a:lnTo>
                  <a:lnTo>
                    <a:pt x="550603" y="907196"/>
                  </a:lnTo>
                  <a:lnTo>
                    <a:pt x="594520" y="895903"/>
                  </a:lnTo>
                  <a:lnTo>
                    <a:pt x="636623" y="880494"/>
                  </a:lnTo>
                  <a:lnTo>
                    <a:pt x="676682" y="861197"/>
                  </a:lnTo>
                  <a:lnTo>
                    <a:pt x="714465" y="838243"/>
                  </a:lnTo>
                  <a:lnTo>
                    <a:pt x="749743" y="811863"/>
                  </a:lnTo>
                  <a:lnTo>
                    <a:pt x="782286" y="782286"/>
                  </a:lnTo>
                  <a:lnTo>
                    <a:pt x="811863" y="749743"/>
                  </a:lnTo>
                  <a:lnTo>
                    <a:pt x="838243" y="714465"/>
                  </a:lnTo>
                  <a:lnTo>
                    <a:pt x="861197" y="676682"/>
                  </a:lnTo>
                  <a:lnTo>
                    <a:pt x="880494" y="636623"/>
                  </a:lnTo>
                  <a:lnTo>
                    <a:pt x="895903" y="594520"/>
                  </a:lnTo>
                  <a:lnTo>
                    <a:pt x="907196" y="550603"/>
                  </a:lnTo>
                  <a:lnTo>
                    <a:pt x="914140" y="505102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0" name="object 7">
              <a:extLst>
                <a:ext uri="{FF2B5EF4-FFF2-40B4-BE49-F238E27FC236}">
                  <a16:creationId xmlns:a16="http://schemas.microsoft.com/office/drawing/2014/main" id="{0FF5A8B5-B633-39CD-8BDD-315F12F75C7F}"/>
                </a:ext>
              </a:extLst>
            </p:cNvPr>
            <p:cNvSpPr/>
            <p:nvPr userDrawn="1"/>
          </p:nvSpPr>
          <p:spPr>
            <a:xfrm>
              <a:off x="640282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1" name="object 8">
              <a:extLst>
                <a:ext uri="{FF2B5EF4-FFF2-40B4-BE49-F238E27FC236}">
                  <a16:creationId xmlns:a16="http://schemas.microsoft.com/office/drawing/2014/main" id="{895E5C7D-A48A-A547-A74F-4D8DBAD2331F}"/>
                </a:ext>
              </a:extLst>
            </p:cNvPr>
            <p:cNvSpPr/>
            <p:nvPr userDrawn="1"/>
          </p:nvSpPr>
          <p:spPr>
            <a:xfrm>
              <a:off x="2015040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2" name="object 9">
              <a:extLst>
                <a:ext uri="{FF2B5EF4-FFF2-40B4-BE49-F238E27FC236}">
                  <a16:creationId xmlns:a16="http://schemas.microsoft.com/office/drawing/2014/main" id="{66455174-C7B5-1BB5-F576-27DD7732760D}"/>
                </a:ext>
              </a:extLst>
            </p:cNvPr>
            <p:cNvSpPr/>
            <p:nvPr userDrawn="1"/>
          </p:nvSpPr>
          <p:spPr>
            <a:xfrm>
              <a:off x="2015040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3" name="object 10">
              <a:extLst>
                <a:ext uri="{FF2B5EF4-FFF2-40B4-BE49-F238E27FC236}">
                  <a16:creationId xmlns:a16="http://schemas.microsoft.com/office/drawing/2014/main" id="{E3BE8837-A053-CC82-2690-853AE34653DB}"/>
                </a:ext>
              </a:extLst>
            </p:cNvPr>
            <p:cNvSpPr/>
            <p:nvPr userDrawn="1"/>
          </p:nvSpPr>
          <p:spPr>
            <a:xfrm>
              <a:off x="2015040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4" name="object 11">
              <a:extLst>
                <a:ext uri="{FF2B5EF4-FFF2-40B4-BE49-F238E27FC236}">
                  <a16:creationId xmlns:a16="http://schemas.microsoft.com/office/drawing/2014/main" id="{A62C2181-A527-5C91-3292-9CE2BBE9E4DB}"/>
                </a:ext>
              </a:extLst>
            </p:cNvPr>
            <p:cNvSpPr/>
            <p:nvPr userDrawn="1"/>
          </p:nvSpPr>
          <p:spPr>
            <a:xfrm>
              <a:off x="2015040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5" name="object 12">
              <a:extLst>
                <a:ext uri="{FF2B5EF4-FFF2-40B4-BE49-F238E27FC236}">
                  <a16:creationId xmlns:a16="http://schemas.microsoft.com/office/drawing/2014/main" id="{7428350E-9348-E5F3-EF8B-6D137AFEA7BC}"/>
                </a:ext>
              </a:extLst>
            </p:cNvPr>
            <p:cNvSpPr/>
            <p:nvPr userDrawn="1"/>
          </p:nvSpPr>
          <p:spPr>
            <a:xfrm>
              <a:off x="2015040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6" name="object 13">
              <a:extLst>
                <a:ext uri="{FF2B5EF4-FFF2-40B4-BE49-F238E27FC236}">
                  <a16:creationId xmlns:a16="http://schemas.microsoft.com/office/drawing/2014/main" id="{6F272E98-5593-82F9-8B31-A283020D6207}"/>
                </a:ext>
              </a:extLst>
            </p:cNvPr>
            <p:cNvSpPr/>
            <p:nvPr userDrawn="1"/>
          </p:nvSpPr>
          <p:spPr>
            <a:xfrm>
              <a:off x="3389794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7" name="object 14">
              <a:extLst>
                <a:ext uri="{FF2B5EF4-FFF2-40B4-BE49-F238E27FC236}">
                  <a16:creationId xmlns:a16="http://schemas.microsoft.com/office/drawing/2014/main" id="{75166FF8-9348-3022-C6D9-BBA1AED6CD12}"/>
                </a:ext>
              </a:extLst>
            </p:cNvPr>
            <p:cNvSpPr/>
            <p:nvPr userDrawn="1"/>
          </p:nvSpPr>
          <p:spPr>
            <a:xfrm>
              <a:off x="3389794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8" name="object 15">
              <a:extLst>
                <a:ext uri="{FF2B5EF4-FFF2-40B4-BE49-F238E27FC236}">
                  <a16:creationId xmlns:a16="http://schemas.microsoft.com/office/drawing/2014/main" id="{12085CDA-4249-5130-4760-6989CD1C999E}"/>
                </a:ext>
              </a:extLst>
            </p:cNvPr>
            <p:cNvSpPr/>
            <p:nvPr userDrawn="1"/>
          </p:nvSpPr>
          <p:spPr>
            <a:xfrm>
              <a:off x="3389794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9" name="object 16">
              <a:extLst>
                <a:ext uri="{FF2B5EF4-FFF2-40B4-BE49-F238E27FC236}">
                  <a16:creationId xmlns:a16="http://schemas.microsoft.com/office/drawing/2014/main" id="{11129A88-3E82-60A6-7DF3-A78A71F65A3A}"/>
                </a:ext>
              </a:extLst>
            </p:cNvPr>
            <p:cNvSpPr/>
            <p:nvPr userDrawn="1"/>
          </p:nvSpPr>
          <p:spPr>
            <a:xfrm>
              <a:off x="3389794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0" name="object 17">
              <a:extLst>
                <a:ext uri="{FF2B5EF4-FFF2-40B4-BE49-F238E27FC236}">
                  <a16:creationId xmlns:a16="http://schemas.microsoft.com/office/drawing/2014/main" id="{5BB4B077-A401-7AB8-B643-A2B0085C4BA4}"/>
                </a:ext>
              </a:extLst>
            </p:cNvPr>
            <p:cNvSpPr/>
            <p:nvPr userDrawn="1"/>
          </p:nvSpPr>
          <p:spPr>
            <a:xfrm>
              <a:off x="3389794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1" name="object 18">
              <a:extLst>
                <a:ext uri="{FF2B5EF4-FFF2-40B4-BE49-F238E27FC236}">
                  <a16:creationId xmlns:a16="http://schemas.microsoft.com/office/drawing/2014/main" id="{F4C2F979-E818-8254-0551-92C25B8FFC62}"/>
                </a:ext>
              </a:extLst>
            </p:cNvPr>
            <p:cNvSpPr/>
            <p:nvPr userDrawn="1"/>
          </p:nvSpPr>
          <p:spPr>
            <a:xfrm>
              <a:off x="476454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2" name="object 19">
              <a:extLst>
                <a:ext uri="{FF2B5EF4-FFF2-40B4-BE49-F238E27FC236}">
                  <a16:creationId xmlns:a16="http://schemas.microsoft.com/office/drawing/2014/main" id="{E1EEFF4E-D5B6-54CE-4B55-719D6132236C}"/>
                </a:ext>
              </a:extLst>
            </p:cNvPr>
            <p:cNvSpPr/>
            <p:nvPr userDrawn="1"/>
          </p:nvSpPr>
          <p:spPr>
            <a:xfrm>
              <a:off x="476454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3" name="object 20">
              <a:extLst>
                <a:ext uri="{FF2B5EF4-FFF2-40B4-BE49-F238E27FC236}">
                  <a16:creationId xmlns:a16="http://schemas.microsoft.com/office/drawing/2014/main" id="{2D75B7F0-17A3-A8D2-9EDD-F068F3EB385C}"/>
                </a:ext>
              </a:extLst>
            </p:cNvPr>
            <p:cNvSpPr/>
            <p:nvPr userDrawn="1"/>
          </p:nvSpPr>
          <p:spPr>
            <a:xfrm>
              <a:off x="476454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4" name="object 21">
              <a:extLst>
                <a:ext uri="{FF2B5EF4-FFF2-40B4-BE49-F238E27FC236}">
                  <a16:creationId xmlns:a16="http://schemas.microsoft.com/office/drawing/2014/main" id="{1628CF0B-6CB2-62A1-BB87-4D588A346468}"/>
                </a:ext>
              </a:extLst>
            </p:cNvPr>
            <p:cNvSpPr/>
            <p:nvPr userDrawn="1"/>
          </p:nvSpPr>
          <p:spPr>
            <a:xfrm>
              <a:off x="476454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5" name="object 22">
              <a:extLst>
                <a:ext uri="{FF2B5EF4-FFF2-40B4-BE49-F238E27FC236}">
                  <a16:creationId xmlns:a16="http://schemas.microsoft.com/office/drawing/2014/main" id="{AA17A85B-04E8-B076-C1CD-3D0165F80C1D}"/>
                </a:ext>
              </a:extLst>
            </p:cNvPr>
            <p:cNvSpPr/>
            <p:nvPr userDrawn="1"/>
          </p:nvSpPr>
          <p:spPr>
            <a:xfrm>
              <a:off x="476454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6" name="object 23">
              <a:extLst>
                <a:ext uri="{FF2B5EF4-FFF2-40B4-BE49-F238E27FC236}">
                  <a16:creationId xmlns:a16="http://schemas.microsoft.com/office/drawing/2014/main" id="{ABDB4E3E-BD03-4A8F-B171-7ED7C3DF49DF}"/>
                </a:ext>
              </a:extLst>
            </p:cNvPr>
            <p:cNvSpPr/>
            <p:nvPr userDrawn="1"/>
          </p:nvSpPr>
          <p:spPr>
            <a:xfrm>
              <a:off x="613930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7" name="object 24">
              <a:extLst>
                <a:ext uri="{FF2B5EF4-FFF2-40B4-BE49-F238E27FC236}">
                  <a16:creationId xmlns:a16="http://schemas.microsoft.com/office/drawing/2014/main" id="{90C68DE0-7B76-FAF6-0D54-8B66CAC5DF38}"/>
                </a:ext>
              </a:extLst>
            </p:cNvPr>
            <p:cNvSpPr/>
            <p:nvPr userDrawn="1"/>
          </p:nvSpPr>
          <p:spPr>
            <a:xfrm>
              <a:off x="613930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8" name="object 25">
              <a:extLst>
                <a:ext uri="{FF2B5EF4-FFF2-40B4-BE49-F238E27FC236}">
                  <a16:creationId xmlns:a16="http://schemas.microsoft.com/office/drawing/2014/main" id="{8A6FBE5D-6F7C-BA98-8353-62D5DF4A7F9D}"/>
                </a:ext>
              </a:extLst>
            </p:cNvPr>
            <p:cNvSpPr/>
            <p:nvPr userDrawn="1"/>
          </p:nvSpPr>
          <p:spPr>
            <a:xfrm>
              <a:off x="613930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6"/>
                  </a:lnTo>
                  <a:lnTo>
                    <a:pt x="365885" y="9310"/>
                  </a:lnTo>
                  <a:lnTo>
                    <a:pt x="321970" y="20603"/>
                  </a:lnTo>
                  <a:lnTo>
                    <a:pt x="279869" y="36013"/>
                  </a:lnTo>
                  <a:lnTo>
                    <a:pt x="239812" y="55310"/>
                  </a:lnTo>
                  <a:lnTo>
                    <a:pt x="202030" y="78265"/>
                  </a:lnTo>
                  <a:lnTo>
                    <a:pt x="166754" y="104646"/>
                  </a:lnTo>
                  <a:lnTo>
                    <a:pt x="134213" y="134223"/>
                  </a:lnTo>
                  <a:lnTo>
                    <a:pt x="104637" y="166766"/>
                  </a:lnTo>
                  <a:lnTo>
                    <a:pt x="78258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8" y="714471"/>
                  </a:lnTo>
                  <a:lnTo>
                    <a:pt x="104637" y="749749"/>
                  </a:lnTo>
                  <a:lnTo>
                    <a:pt x="134213" y="782292"/>
                  </a:lnTo>
                  <a:lnTo>
                    <a:pt x="166754" y="811870"/>
                  </a:lnTo>
                  <a:lnTo>
                    <a:pt x="202030" y="838251"/>
                  </a:lnTo>
                  <a:lnTo>
                    <a:pt x="239812" y="861205"/>
                  </a:lnTo>
                  <a:lnTo>
                    <a:pt x="279869" y="880503"/>
                  </a:lnTo>
                  <a:lnTo>
                    <a:pt x="321970" y="895913"/>
                  </a:lnTo>
                  <a:lnTo>
                    <a:pt x="365885" y="907206"/>
                  </a:lnTo>
                  <a:lnTo>
                    <a:pt x="411384" y="914150"/>
                  </a:lnTo>
                  <a:lnTo>
                    <a:pt x="458237" y="916516"/>
                  </a:lnTo>
                  <a:lnTo>
                    <a:pt x="505092" y="914150"/>
                  </a:lnTo>
                  <a:lnTo>
                    <a:pt x="550593" y="907206"/>
                  </a:lnTo>
                  <a:lnTo>
                    <a:pt x="594510" y="895913"/>
                  </a:lnTo>
                  <a:lnTo>
                    <a:pt x="636613" y="880503"/>
                  </a:lnTo>
                  <a:lnTo>
                    <a:pt x="676671" y="861205"/>
                  </a:lnTo>
                  <a:lnTo>
                    <a:pt x="714455" y="838251"/>
                  </a:lnTo>
                  <a:lnTo>
                    <a:pt x="749733" y="811870"/>
                  </a:lnTo>
                  <a:lnTo>
                    <a:pt x="782275" y="782292"/>
                  </a:lnTo>
                  <a:lnTo>
                    <a:pt x="811852" y="749749"/>
                  </a:lnTo>
                  <a:lnTo>
                    <a:pt x="838233" y="714471"/>
                  </a:lnTo>
                  <a:lnTo>
                    <a:pt x="861186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6" y="239828"/>
                  </a:lnTo>
                  <a:lnTo>
                    <a:pt x="838233" y="202045"/>
                  </a:lnTo>
                  <a:lnTo>
                    <a:pt x="811852" y="166766"/>
                  </a:lnTo>
                  <a:lnTo>
                    <a:pt x="782275" y="134223"/>
                  </a:lnTo>
                  <a:lnTo>
                    <a:pt x="749733" y="104646"/>
                  </a:lnTo>
                  <a:lnTo>
                    <a:pt x="714455" y="78265"/>
                  </a:lnTo>
                  <a:lnTo>
                    <a:pt x="676671" y="55310"/>
                  </a:lnTo>
                  <a:lnTo>
                    <a:pt x="636613" y="36013"/>
                  </a:lnTo>
                  <a:lnTo>
                    <a:pt x="594510" y="20603"/>
                  </a:lnTo>
                  <a:lnTo>
                    <a:pt x="550593" y="9310"/>
                  </a:lnTo>
                  <a:lnTo>
                    <a:pt x="505092" y="2366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9" name="object 26">
              <a:extLst>
                <a:ext uri="{FF2B5EF4-FFF2-40B4-BE49-F238E27FC236}">
                  <a16:creationId xmlns:a16="http://schemas.microsoft.com/office/drawing/2014/main" id="{17F2486A-7E17-F442-3BA6-99DF0972D790}"/>
                </a:ext>
              </a:extLst>
            </p:cNvPr>
            <p:cNvSpPr/>
            <p:nvPr userDrawn="1"/>
          </p:nvSpPr>
          <p:spPr>
            <a:xfrm>
              <a:off x="613930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60" name="object 27">
              <a:extLst>
                <a:ext uri="{FF2B5EF4-FFF2-40B4-BE49-F238E27FC236}">
                  <a16:creationId xmlns:a16="http://schemas.microsoft.com/office/drawing/2014/main" id="{7813DE8F-6CA0-6CCD-A95D-29B82E1299F2}"/>
                </a:ext>
              </a:extLst>
            </p:cNvPr>
            <p:cNvSpPr/>
            <p:nvPr userDrawn="1"/>
          </p:nvSpPr>
          <p:spPr>
            <a:xfrm>
              <a:off x="613930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7173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F77C00-282B-2A43-98C2-B324093BC270}"/>
              </a:ext>
            </a:extLst>
          </p:cNvPr>
          <p:cNvSpPr txBox="1"/>
          <p:nvPr/>
        </p:nvSpPr>
        <p:spPr>
          <a:xfrm>
            <a:off x="3083311" y="4006147"/>
            <a:ext cx="297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cap="none" spc="8" baseline="0" dirty="0" err="1">
                <a:solidFill>
                  <a:schemeClr val="tx2"/>
                </a:solidFill>
                <a:latin typeface="Arial" panose="020B0604020202020204" pitchFamily="34" charset="0"/>
              </a:rPr>
              <a:t>resolvetosavelives.org</a:t>
            </a:r>
            <a:endParaRPr lang="en-US" sz="1800" b="0" i="0" cap="none" spc="8" baseline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DD3B1AF9-4A8F-C94D-8F1A-EDAE49536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513" y="1781462"/>
            <a:ext cx="3618974" cy="1580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C8F1A-50A4-4990-C9AF-CCB57FF2856B}"/>
              </a:ext>
            </a:extLst>
          </p:cNvPr>
          <p:cNvSpPr txBox="1"/>
          <p:nvPr userDrawn="1"/>
        </p:nvSpPr>
        <p:spPr>
          <a:xfrm>
            <a:off x="3083311" y="4006147"/>
            <a:ext cx="297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cap="none" spc="8" baseline="0" dirty="0" err="1">
                <a:solidFill>
                  <a:schemeClr val="tx2"/>
                </a:solidFill>
                <a:latin typeface="Arial" panose="020B0604020202020204" pitchFamily="34" charset="0"/>
              </a:rPr>
              <a:t>resolvetosavelives.org</a:t>
            </a:r>
            <a:endParaRPr lang="en-US" sz="1800" b="0" i="0" cap="none" spc="8" baseline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B2ED84FA-8BAC-C7D1-2D6A-F6F4DC686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2513" y="1781462"/>
            <a:ext cx="3618974" cy="158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24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819159-AA62-2C46-ABB9-70F2FCD1344C}"/>
              </a:ext>
            </a:extLst>
          </p:cNvPr>
          <p:cNvSpPr/>
          <p:nvPr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E59ED-24CE-374D-9771-C382F72A4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698740"/>
            <a:ext cx="8334000" cy="569276"/>
          </a:xfrm>
        </p:spPr>
        <p:txBody>
          <a:bodyPr lIns="0" anchor="t">
            <a:normAutofit/>
          </a:bodyPr>
          <a:lstStyle>
            <a:lvl1pPr>
              <a:defRPr sz="2400" b="1" i="0" cap="all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and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2E407-D02E-534B-85B8-CE4DC4CC9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0" y="1369218"/>
            <a:ext cx="5687568" cy="3263504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11906" indent="0">
              <a:lnSpc>
                <a:spcPct val="120000"/>
              </a:lnSpc>
              <a:buNone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342900" indent="-171450">
              <a:lnSpc>
                <a:spcPct val="12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514350" indent="-171450">
              <a:lnSpc>
                <a:spcPct val="12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371600" indent="0">
              <a:lnSpc>
                <a:spcPct val="120000"/>
              </a:lnSpc>
              <a:buNone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D092F-CB81-0845-9519-68682A88C19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DBEB67-8826-36E0-A829-C1AC893FF87F}"/>
              </a:ext>
            </a:extLst>
          </p:cNvPr>
          <p:cNvSpPr/>
          <p:nvPr userDrawn="1"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BC4232-5640-2555-A69F-0B5DD485679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65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17E12E6-623C-4241-8937-7D6E298D0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0001" y="0"/>
            <a:ext cx="3473999" cy="5143500"/>
          </a:xfrm>
          <a:noFill/>
        </p:spPr>
        <p:txBody>
          <a:bodyPr anchor="ctr"/>
          <a:lstStyle>
            <a:lvl1pPr marL="0" indent="0" algn="ctr">
              <a:buNone/>
              <a:defRPr sz="2400" b="0" i="0">
                <a:latin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95D84A-BC51-DF43-BE72-5920247057F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69687DD-7B83-884C-AD0D-0E6B30B26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698740"/>
            <a:ext cx="4813510" cy="569276"/>
          </a:xfrm>
        </p:spPr>
        <p:txBody>
          <a:bodyPr lIns="0" anchor="t">
            <a:noAutofit/>
          </a:bodyPr>
          <a:lstStyle>
            <a:lvl1pPr>
              <a:defRPr sz="2400" b="1" i="0" cap="all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Right Image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DAC3720-50A4-DE46-B1AD-6A9EA6D6311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5000" y="1500181"/>
            <a:ext cx="4824225" cy="2961085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11906" indent="0">
              <a:lnSpc>
                <a:spcPct val="120000"/>
              </a:lnSpc>
              <a:buNone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342900" indent="-171450">
              <a:lnSpc>
                <a:spcPct val="12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514350" indent="-171450">
              <a:lnSpc>
                <a:spcPct val="12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371600" indent="0">
              <a:lnSpc>
                <a:spcPct val="120000"/>
              </a:lnSpc>
              <a:buNone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52207-581D-0125-C110-155B6115586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45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5E9DD7-509C-CF46-93FD-922EC3A17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4896612" cy="51435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DD1583-B6C8-C744-B182-5BAD07026A4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23746" y="1418809"/>
            <a:ext cx="3468210" cy="3401213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11906" indent="0">
              <a:lnSpc>
                <a:spcPct val="120000"/>
              </a:lnSpc>
              <a:buNone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342900" indent="-171450">
              <a:lnSpc>
                <a:spcPct val="12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514350" indent="-171450">
              <a:lnSpc>
                <a:spcPct val="12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371600" indent="0">
              <a:lnSpc>
                <a:spcPct val="120000"/>
              </a:lnSpc>
              <a:buNone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3AF7C3-7EF3-0540-B101-0D89D7C9C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7604" y="450061"/>
            <a:ext cx="3468210" cy="914681"/>
          </a:xfrm>
        </p:spPr>
        <p:txBody>
          <a:bodyPr lIns="0" anchor="t">
            <a:normAutofit/>
          </a:bodyPr>
          <a:lstStyle>
            <a:lvl1pPr>
              <a:defRPr sz="2400" b="1" i="0" cap="all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Left image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3A41E2-F929-FB48-BA35-8A88A7278C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75" y="200185"/>
            <a:ext cx="340607" cy="51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10C55F-ADFD-B39A-8D15-B9219515891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75" y="200185"/>
            <a:ext cx="340607" cy="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25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8DFCA9-F533-FF48-85F1-DB7A544FD6A1}"/>
              </a:ext>
            </a:extLst>
          </p:cNvPr>
          <p:cNvSpPr/>
          <p:nvPr/>
        </p:nvSpPr>
        <p:spPr>
          <a:xfrm>
            <a:off x="3782616" y="1"/>
            <a:ext cx="5361384" cy="5143500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DFD991-F192-DB45-BB35-3DAD3C638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698740"/>
            <a:ext cx="3056147" cy="1999172"/>
          </a:xfrm>
        </p:spPr>
        <p:txBody>
          <a:bodyPr lIns="0" anchor="b">
            <a:normAutofit/>
          </a:bodyPr>
          <a:lstStyle>
            <a:lvl1pPr>
              <a:defRPr sz="2400" b="1" i="0" cap="all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Caption with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D63D2-8BC7-7F49-B2CA-06A26AE5ED3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A0D09E-E122-6245-AD09-E93BF4874F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66184" y="717946"/>
            <a:ext cx="4824225" cy="2961085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11906" indent="0">
              <a:lnSpc>
                <a:spcPct val="120000"/>
              </a:lnSpc>
              <a:buNone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342900" indent="-171450">
              <a:lnSpc>
                <a:spcPct val="12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514350" indent="-171450">
              <a:lnSpc>
                <a:spcPct val="12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371600" indent="0">
              <a:lnSpc>
                <a:spcPct val="120000"/>
              </a:lnSpc>
              <a:buNone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D3A1CE-4BED-80ED-1B47-BC8DFD7F7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4813" y="2775348"/>
            <a:ext cx="3056335" cy="20121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FF1516-E16B-F46F-F9E5-210073EA9ACA}"/>
              </a:ext>
            </a:extLst>
          </p:cNvPr>
          <p:cNvSpPr/>
          <p:nvPr userDrawn="1"/>
        </p:nvSpPr>
        <p:spPr>
          <a:xfrm>
            <a:off x="3782616" y="1"/>
            <a:ext cx="5361384" cy="5143500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6EFDD-570A-DF60-384C-4B679AC9516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6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Captio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8DFCA9-F533-FF48-85F1-DB7A544FD6A1}"/>
              </a:ext>
            </a:extLst>
          </p:cNvPr>
          <p:cNvSpPr/>
          <p:nvPr/>
        </p:nvSpPr>
        <p:spPr>
          <a:xfrm>
            <a:off x="0" y="1"/>
            <a:ext cx="3750469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92656F-1451-1B48-922F-F0EC7386DCFE}"/>
              </a:ext>
            </a:extLst>
          </p:cNvPr>
          <p:cNvGrpSpPr/>
          <p:nvPr/>
        </p:nvGrpSpPr>
        <p:grpSpPr>
          <a:xfrm>
            <a:off x="417462" y="1077683"/>
            <a:ext cx="3015567" cy="3015344"/>
            <a:chOff x="640282" y="738004"/>
            <a:chExt cx="6415961" cy="6415935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56FC1B36-FADD-5F4C-B1E6-E00B67FF0CCB}"/>
                </a:ext>
              </a:extLst>
            </p:cNvPr>
            <p:cNvSpPr/>
            <p:nvPr/>
          </p:nvSpPr>
          <p:spPr>
            <a:xfrm>
              <a:off x="640301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7DDC1077-4F8A-A34D-981D-FB3B339D7366}"/>
                </a:ext>
              </a:extLst>
            </p:cNvPr>
            <p:cNvSpPr/>
            <p:nvPr/>
          </p:nvSpPr>
          <p:spPr>
            <a:xfrm>
              <a:off x="640282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E3A8B546-90E9-7E4E-8F9B-736E9A450DE5}"/>
                </a:ext>
              </a:extLst>
            </p:cNvPr>
            <p:cNvSpPr/>
            <p:nvPr/>
          </p:nvSpPr>
          <p:spPr>
            <a:xfrm>
              <a:off x="640282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2" y="914150"/>
                  </a:lnTo>
                  <a:lnTo>
                    <a:pt x="550603" y="907206"/>
                  </a:lnTo>
                  <a:lnTo>
                    <a:pt x="594520" y="895913"/>
                  </a:lnTo>
                  <a:lnTo>
                    <a:pt x="636623" y="880503"/>
                  </a:lnTo>
                  <a:lnTo>
                    <a:pt x="676682" y="861205"/>
                  </a:lnTo>
                  <a:lnTo>
                    <a:pt x="714465" y="838251"/>
                  </a:lnTo>
                  <a:lnTo>
                    <a:pt x="749743" y="811870"/>
                  </a:lnTo>
                  <a:lnTo>
                    <a:pt x="782286" y="782292"/>
                  </a:lnTo>
                  <a:lnTo>
                    <a:pt x="811863" y="749749"/>
                  </a:lnTo>
                  <a:lnTo>
                    <a:pt x="838243" y="714471"/>
                  </a:lnTo>
                  <a:lnTo>
                    <a:pt x="861197" y="676687"/>
                  </a:lnTo>
                  <a:lnTo>
                    <a:pt x="880494" y="636629"/>
                  </a:lnTo>
                  <a:lnTo>
                    <a:pt x="895903" y="594527"/>
                  </a:lnTo>
                  <a:lnTo>
                    <a:pt x="907196" y="550611"/>
                  </a:lnTo>
                  <a:lnTo>
                    <a:pt x="914140" y="505111"/>
                  </a:lnTo>
                  <a:lnTo>
                    <a:pt x="916506" y="458258"/>
                  </a:lnTo>
                  <a:lnTo>
                    <a:pt x="914140" y="411405"/>
                  </a:lnTo>
                  <a:lnTo>
                    <a:pt x="907196" y="365905"/>
                  </a:lnTo>
                  <a:lnTo>
                    <a:pt x="895903" y="321989"/>
                  </a:lnTo>
                  <a:lnTo>
                    <a:pt x="880494" y="279886"/>
                  </a:lnTo>
                  <a:lnTo>
                    <a:pt x="861197" y="239828"/>
                  </a:lnTo>
                  <a:lnTo>
                    <a:pt x="838243" y="202045"/>
                  </a:lnTo>
                  <a:lnTo>
                    <a:pt x="811863" y="166766"/>
                  </a:lnTo>
                  <a:lnTo>
                    <a:pt x="782286" y="134223"/>
                  </a:lnTo>
                  <a:lnTo>
                    <a:pt x="749743" y="104646"/>
                  </a:lnTo>
                  <a:lnTo>
                    <a:pt x="714465" y="78265"/>
                  </a:lnTo>
                  <a:lnTo>
                    <a:pt x="676682" y="55310"/>
                  </a:lnTo>
                  <a:lnTo>
                    <a:pt x="636623" y="36013"/>
                  </a:lnTo>
                  <a:lnTo>
                    <a:pt x="594520" y="20603"/>
                  </a:lnTo>
                  <a:lnTo>
                    <a:pt x="550603" y="9310"/>
                  </a:lnTo>
                  <a:lnTo>
                    <a:pt x="505102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496B60D9-30CE-9F47-B293-A6207BFF6536}"/>
                </a:ext>
              </a:extLst>
            </p:cNvPr>
            <p:cNvSpPr/>
            <p:nvPr/>
          </p:nvSpPr>
          <p:spPr>
            <a:xfrm>
              <a:off x="640282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2" y="914140"/>
                  </a:lnTo>
                  <a:lnTo>
                    <a:pt x="550603" y="907196"/>
                  </a:lnTo>
                  <a:lnTo>
                    <a:pt x="594520" y="895903"/>
                  </a:lnTo>
                  <a:lnTo>
                    <a:pt x="636623" y="880494"/>
                  </a:lnTo>
                  <a:lnTo>
                    <a:pt x="676682" y="861197"/>
                  </a:lnTo>
                  <a:lnTo>
                    <a:pt x="714465" y="838243"/>
                  </a:lnTo>
                  <a:lnTo>
                    <a:pt x="749743" y="811863"/>
                  </a:lnTo>
                  <a:lnTo>
                    <a:pt x="782286" y="782286"/>
                  </a:lnTo>
                  <a:lnTo>
                    <a:pt x="811863" y="749743"/>
                  </a:lnTo>
                  <a:lnTo>
                    <a:pt x="838243" y="714465"/>
                  </a:lnTo>
                  <a:lnTo>
                    <a:pt x="861197" y="676682"/>
                  </a:lnTo>
                  <a:lnTo>
                    <a:pt x="880494" y="636623"/>
                  </a:lnTo>
                  <a:lnTo>
                    <a:pt x="895903" y="594520"/>
                  </a:lnTo>
                  <a:lnTo>
                    <a:pt x="907196" y="550603"/>
                  </a:lnTo>
                  <a:lnTo>
                    <a:pt x="914140" y="505102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F73A24D8-3B0C-BB41-BCCF-D042CE36E1DD}"/>
                </a:ext>
              </a:extLst>
            </p:cNvPr>
            <p:cNvSpPr/>
            <p:nvPr/>
          </p:nvSpPr>
          <p:spPr>
            <a:xfrm>
              <a:off x="640282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7" name="object 8">
              <a:extLst>
                <a:ext uri="{FF2B5EF4-FFF2-40B4-BE49-F238E27FC236}">
                  <a16:creationId xmlns:a16="http://schemas.microsoft.com/office/drawing/2014/main" id="{E5DE093E-1BE4-244D-8F4D-C24AA3E4F49D}"/>
                </a:ext>
              </a:extLst>
            </p:cNvPr>
            <p:cNvSpPr/>
            <p:nvPr/>
          </p:nvSpPr>
          <p:spPr>
            <a:xfrm>
              <a:off x="2015040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F45DE75D-8436-794D-9BA6-B58D19988345}"/>
                </a:ext>
              </a:extLst>
            </p:cNvPr>
            <p:cNvSpPr/>
            <p:nvPr/>
          </p:nvSpPr>
          <p:spPr>
            <a:xfrm>
              <a:off x="2015040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93B44997-BD5C-154B-89C0-CA289C6FCB71}"/>
                </a:ext>
              </a:extLst>
            </p:cNvPr>
            <p:cNvSpPr/>
            <p:nvPr/>
          </p:nvSpPr>
          <p:spPr>
            <a:xfrm>
              <a:off x="2015040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C4AE4210-6537-D74D-AD8D-025CA612A37E}"/>
                </a:ext>
              </a:extLst>
            </p:cNvPr>
            <p:cNvSpPr/>
            <p:nvPr/>
          </p:nvSpPr>
          <p:spPr>
            <a:xfrm>
              <a:off x="2015040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8F56DCCA-5417-6241-A6D0-4BD89FC1B3D5}"/>
                </a:ext>
              </a:extLst>
            </p:cNvPr>
            <p:cNvSpPr/>
            <p:nvPr/>
          </p:nvSpPr>
          <p:spPr>
            <a:xfrm>
              <a:off x="2015040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18774CC6-1881-7C40-9DC5-F50C658890C1}"/>
                </a:ext>
              </a:extLst>
            </p:cNvPr>
            <p:cNvSpPr/>
            <p:nvPr/>
          </p:nvSpPr>
          <p:spPr>
            <a:xfrm>
              <a:off x="3389794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B24A6556-DBDA-D14D-B2B1-AA1A9FE6F0A6}"/>
                </a:ext>
              </a:extLst>
            </p:cNvPr>
            <p:cNvSpPr/>
            <p:nvPr/>
          </p:nvSpPr>
          <p:spPr>
            <a:xfrm>
              <a:off x="3389794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5449C449-C191-6947-8855-7904DA49ACBF}"/>
                </a:ext>
              </a:extLst>
            </p:cNvPr>
            <p:cNvSpPr/>
            <p:nvPr/>
          </p:nvSpPr>
          <p:spPr>
            <a:xfrm>
              <a:off x="3389794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D360E2D4-ADF1-584F-A818-03B90A933135}"/>
                </a:ext>
              </a:extLst>
            </p:cNvPr>
            <p:cNvSpPr/>
            <p:nvPr/>
          </p:nvSpPr>
          <p:spPr>
            <a:xfrm>
              <a:off x="3389794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id="{25C7C3AE-57F4-204F-A6D3-8595DCC50677}"/>
                </a:ext>
              </a:extLst>
            </p:cNvPr>
            <p:cNvSpPr/>
            <p:nvPr/>
          </p:nvSpPr>
          <p:spPr>
            <a:xfrm>
              <a:off x="3389794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89B98589-BB4A-E348-A0ED-6AE4421023E1}"/>
                </a:ext>
              </a:extLst>
            </p:cNvPr>
            <p:cNvSpPr/>
            <p:nvPr/>
          </p:nvSpPr>
          <p:spPr>
            <a:xfrm>
              <a:off x="476454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AC61C2F7-F0D5-6E4D-9697-27CBB79BC95D}"/>
                </a:ext>
              </a:extLst>
            </p:cNvPr>
            <p:cNvSpPr/>
            <p:nvPr/>
          </p:nvSpPr>
          <p:spPr>
            <a:xfrm>
              <a:off x="476454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BF2C6F32-A71B-684E-8B43-AE1277352863}"/>
                </a:ext>
              </a:extLst>
            </p:cNvPr>
            <p:cNvSpPr/>
            <p:nvPr/>
          </p:nvSpPr>
          <p:spPr>
            <a:xfrm>
              <a:off x="476454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0" name="object 21">
              <a:extLst>
                <a:ext uri="{FF2B5EF4-FFF2-40B4-BE49-F238E27FC236}">
                  <a16:creationId xmlns:a16="http://schemas.microsoft.com/office/drawing/2014/main" id="{10022A07-B09B-D149-AD8E-D56EEC833F21}"/>
                </a:ext>
              </a:extLst>
            </p:cNvPr>
            <p:cNvSpPr/>
            <p:nvPr/>
          </p:nvSpPr>
          <p:spPr>
            <a:xfrm>
              <a:off x="476454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1" name="object 22">
              <a:extLst>
                <a:ext uri="{FF2B5EF4-FFF2-40B4-BE49-F238E27FC236}">
                  <a16:creationId xmlns:a16="http://schemas.microsoft.com/office/drawing/2014/main" id="{B94A3B9D-2646-494C-AC77-DE250F1405E4}"/>
                </a:ext>
              </a:extLst>
            </p:cNvPr>
            <p:cNvSpPr/>
            <p:nvPr/>
          </p:nvSpPr>
          <p:spPr>
            <a:xfrm>
              <a:off x="476454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2" name="object 23">
              <a:extLst>
                <a:ext uri="{FF2B5EF4-FFF2-40B4-BE49-F238E27FC236}">
                  <a16:creationId xmlns:a16="http://schemas.microsoft.com/office/drawing/2014/main" id="{C9E3E32B-E166-A343-BAF1-613332A21D1E}"/>
                </a:ext>
              </a:extLst>
            </p:cNvPr>
            <p:cNvSpPr/>
            <p:nvPr/>
          </p:nvSpPr>
          <p:spPr>
            <a:xfrm>
              <a:off x="613930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3" name="object 24">
              <a:extLst>
                <a:ext uri="{FF2B5EF4-FFF2-40B4-BE49-F238E27FC236}">
                  <a16:creationId xmlns:a16="http://schemas.microsoft.com/office/drawing/2014/main" id="{EA98671C-068B-5744-A843-05588FA9A997}"/>
                </a:ext>
              </a:extLst>
            </p:cNvPr>
            <p:cNvSpPr/>
            <p:nvPr/>
          </p:nvSpPr>
          <p:spPr>
            <a:xfrm>
              <a:off x="613930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4" name="object 25">
              <a:extLst>
                <a:ext uri="{FF2B5EF4-FFF2-40B4-BE49-F238E27FC236}">
                  <a16:creationId xmlns:a16="http://schemas.microsoft.com/office/drawing/2014/main" id="{5189D1F3-4B61-E740-BA0C-0C74CE56ED9F}"/>
                </a:ext>
              </a:extLst>
            </p:cNvPr>
            <p:cNvSpPr/>
            <p:nvPr/>
          </p:nvSpPr>
          <p:spPr>
            <a:xfrm>
              <a:off x="613930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6"/>
                  </a:lnTo>
                  <a:lnTo>
                    <a:pt x="365885" y="9310"/>
                  </a:lnTo>
                  <a:lnTo>
                    <a:pt x="321970" y="20603"/>
                  </a:lnTo>
                  <a:lnTo>
                    <a:pt x="279869" y="36013"/>
                  </a:lnTo>
                  <a:lnTo>
                    <a:pt x="239812" y="55310"/>
                  </a:lnTo>
                  <a:lnTo>
                    <a:pt x="202030" y="78265"/>
                  </a:lnTo>
                  <a:lnTo>
                    <a:pt x="166754" y="104646"/>
                  </a:lnTo>
                  <a:lnTo>
                    <a:pt x="134213" y="134223"/>
                  </a:lnTo>
                  <a:lnTo>
                    <a:pt x="104637" y="166766"/>
                  </a:lnTo>
                  <a:lnTo>
                    <a:pt x="78258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8" y="714471"/>
                  </a:lnTo>
                  <a:lnTo>
                    <a:pt x="104637" y="749749"/>
                  </a:lnTo>
                  <a:lnTo>
                    <a:pt x="134213" y="782292"/>
                  </a:lnTo>
                  <a:lnTo>
                    <a:pt x="166754" y="811870"/>
                  </a:lnTo>
                  <a:lnTo>
                    <a:pt x="202030" y="838251"/>
                  </a:lnTo>
                  <a:lnTo>
                    <a:pt x="239812" y="861205"/>
                  </a:lnTo>
                  <a:lnTo>
                    <a:pt x="279869" y="880503"/>
                  </a:lnTo>
                  <a:lnTo>
                    <a:pt x="321970" y="895913"/>
                  </a:lnTo>
                  <a:lnTo>
                    <a:pt x="365885" y="907206"/>
                  </a:lnTo>
                  <a:lnTo>
                    <a:pt x="411384" y="914150"/>
                  </a:lnTo>
                  <a:lnTo>
                    <a:pt x="458237" y="916516"/>
                  </a:lnTo>
                  <a:lnTo>
                    <a:pt x="505092" y="914150"/>
                  </a:lnTo>
                  <a:lnTo>
                    <a:pt x="550593" y="907206"/>
                  </a:lnTo>
                  <a:lnTo>
                    <a:pt x="594510" y="895913"/>
                  </a:lnTo>
                  <a:lnTo>
                    <a:pt x="636613" y="880503"/>
                  </a:lnTo>
                  <a:lnTo>
                    <a:pt x="676671" y="861205"/>
                  </a:lnTo>
                  <a:lnTo>
                    <a:pt x="714455" y="838251"/>
                  </a:lnTo>
                  <a:lnTo>
                    <a:pt x="749733" y="811870"/>
                  </a:lnTo>
                  <a:lnTo>
                    <a:pt x="782275" y="782292"/>
                  </a:lnTo>
                  <a:lnTo>
                    <a:pt x="811852" y="749749"/>
                  </a:lnTo>
                  <a:lnTo>
                    <a:pt x="838233" y="714471"/>
                  </a:lnTo>
                  <a:lnTo>
                    <a:pt x="861186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6" y="239828"/>
                  </a:lnTo>
                  <a:lnTo>
                    <a:pt x="838233" y="202045"/>
                  </a:lnTo>
                  <a:lnTo>
                    <a:pt x="811852" y="166766"/>
                  </a:lnTo>
                  <a:lnTo>
                    <a:pt x="782275" y="134223"/>
                  </a:lnTo>
                  <a:lnTo>
                    <a:pt x="749733" y="104646"/>
                  </a:lnTo>
                  <a:lnTo>
                    <a:pt x="714455" y="78265"/>
                  </a:lnTo>
                  <a:lnTo>
                    <a:pt x="676671" y="55310"/>
                  </a:lnTo>
                  <a:lnTo>
                    <a:pt x="636613" y="36013"/>
                  </a:lnTo>
                  <a:lnTo>
                    <a:pt x="594510" y="20603"/>
                  </a:lnTo>
                  <a:lnTo>
                    <a:pt x="550593" y="9310"/>
                  </a:lnTo>
                  <a:lnTo>
                    <a:pt x="505092" y="2366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5" name="object 26">
              <a:extLst>
                <a:ext uri="{FF2B5EF4-FFF2-40B4-BE49-F238E27FC236}">
                  <a16:creationId xmlns:a16="http://schemas.microsoft.com/office/drawing/2014/main" id="{60C5B1EB-C3E2-1444-9461-CE71D1B68BF8}"/>
                </a:ext>
              </a:extLst>
            </p:cNvPr>
            <p:cNvSpPr/>
            <p:nvPr/>
          </p:nvSpPr>
          <p:spPr>
            <a:xfrm>
              <a:off x="613930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6" name="object 27">
              <a:extLst>
                <a:ext uri="{FF2B5EF4-FFF2-40B4-BE49-F238E27FC236}">
                  <a16:creationId xmlns:a16="http://schemas.microsoft.com/office/drawing/2014/main" id="{9985C4CA-CCC7-E74A-9BEA-06533447077A}"/>
                </a:ext>
              </a:extLst>
            </p:cNvPr>
            <p:cNvSpPr/>
            <p:nvPr/>
          </p:nvSpPr>
          <p:spPr>
            <a:xfrm>
              <a:off x="613930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A0D09E-E122-6245-AD09-E93BF4874F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66184" y="717946"/>
            <a:ext cx="4824225" cy="2961085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11906" indent="0">
              <a:lnSpc>
                <a:spcPct val="120000"/>
              </a:lnSpc>
              <a:buNone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342900" indent="-171450">
              <a:lnSpc>
                <a:spcPct val="12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514350" indent="-171450">
              <a:lnSpc>
                <a:spcPct val="12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371600" indent="0">
              <a:lnSpc>
                <a:spcPct val="120000"/>
              </a:lnSpc>
              <a:buNone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EB576-561B-A74A-A7A7-480D31B5E6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18" y="200185"/>
            <a:ext cx="340607" cy="51984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5E7C4336-C655-8DDE-0405-77680D4A9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698740"/>
            <a:ext cx="3056147" cy="1999172"/>
          </a:xfrm>
        </p:spPr>
        <p:txBody>
          <a:bodyPr lIns="0" anchor="b">
            <a:normAutofit/>
          </a:bodyPr>
          <a:lstStyle>
            <a:lvl1pPr>
              <a:defRPr sz="2400" b="1" i="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Dark Caption with Content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17FD8F5F-DA0F-B787-5DDC-C89A1EA121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4813" y="2775348"/>
            <a:ext cx="3056335" cy="20121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2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ABF08D-0BB5-B9BC-4FC2-6167EA48F0C4}"/>
              </a:ext>
            </a:extLst>
          </p:cNvPr>
          <p:cNvSpPr/>
          <p:nvPr userDrawn="1"/>
        </p:nvSpPr>
        <p:spPr>
          <a:xfrm>
            <a:off x="0" y="1"/>
            <a:ext cx="3750469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196A08-FA66-B47E-0E08-34D215630FD0}"/>
              </a:ext>
            </a:extLst>
          </p:cNvPr>
          <p:cNvGrpSpPr/>
          <p:nvPr userDrawn="1"/>
        </p:nvGrpSpPr>
        <p:grpSpPr>
          <a:xfrm>
            <a:off x="417462" y="1077683"/>
            <a:ext cx="3015567" cy="3015344"/>
            <a:chOff x="640282" y="738004"/>
            <a:chExt cx="6415961" cy="6415935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1E7B7DEA-937C-2A56-4343-3D1ECDC1FBE1}"/>
                </a:ext>
              </a:extLst>
            </p:cNvPr>
            <p:cNvSpPr/>
            <p:nvPr userDrawn="1"/>
          </p:nvSpPr>
          <p:spPr>
            <a:xfrm>
              <a:off x="640301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75E1CA18-E71A-DC2B-CFC4-4ED6025946AD}"/>
                </a:ext>
              </a:extLst>
            </p:cNvPr>
            <p:cNvSpPr/>
            <p:nvPr userDrawn="1"/>
          </p:nvSpPr>
          <p:spPr>
            <a:xfrm>
              <a:off x="640282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D2BB206-D09B-1E7E-FC76-7669627C4F8D}"/>
                </a:ext>
              </a:extLst>
            </p:cNvPr>
            <p:cNvSpPr/>
            <p:nvPr userDrawn="1"/>
          </p:nvSpPr>
          <p:spPr>
            <a:xfrm>
              <a:off x="640282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2" y="914150"/>
                  </a:lnTo>
                  <a:lnTo>
                    <a:pt x="550603" y="907206"/>
                  </a:lnTo>
                  <a:lnTo>
                    <a:pt x="594520" y="895913"/>
                  </a:lnTo>
                  <a:lnTo>
                    <a:pt x="636623" y="880503"/>
                  </a:lnTo>
                  <a:lnTo>
                    <a:pt x="676682" y="861205"/>
                  </a:lnTo>
                  <a:lnTo>
                    <a:pt x="714465" y="838251"/>
                  </a:lnTo>
                  <a:lnTo>
                    <a:pt x="749743" y="811870"/>
                  </a:lnTo>
                  <a:lnTo>
                    <a:pt x="782286" y="782292"/>
                  </a:lnTo>
                  <a:lnTo>
                    <a:pt x="811863" y="749749"/>
                  </a:lnTo>
                  <a:lnTo>
                    <a:pt x="838243" y="714471"/>
                  </a:lnTo>
                  <a:lnTo>
                    <a:pt x="861197" y="676687"/>
                  </a:lnTo>
                  <a:lnTo>
                    <a:pt x="880494" y="636629"/>
                  </a:lnTo>
                  <a:lnTo>
                    <a:pt x="895903" y="594527"/>
                  </a:lnTo>
                  <a:lnTo>
                    <a:pt x="907196" y="550611"/>
                  </a:lnTo>
                  <a:lnTo>
                    <a:pt x="914140" y="505111"/>
                  </a:lnTo>
                  <a:lnTo>
                    <a:pt x="916506" y="458258"/>
                  </a:lnTo>
                  <a:lnTo>
                    <a:pt x="914140" y="411405"/>
                  </a:lnTo>
                  <a:lnTo>
                    <a:pt x="907196" y="365905"/>
                  </a:lnTo>
                  <a:lnTo>
                    <a:pt x="895903" y="321989"/>
                  </a:lnTo>
                  <a:lnTo>
                    <a:pt x="880494" y="279886"/>
                  </a:lnTo>
                  <a:lnTo>
                    <a:pt x="861197" y="239828"/>
                  </a:lnTo>
                  <a:lnTo>
                    <a:pt x="838243" y="202045"/>
                  </a:lnTo>
                  <a:lnTo>
                    <a:pt x="811863" y="166766"/>
                  </a:lnTo>
                  <a:lnTo>
                    <a:pt x="782286" y="134223"/>
                  </a:lnTo>
                  <a:lnTo>
                    <a:pt x="749743" y="104646"/>
                  </a:lnTo>
                  <a:lnTo>
                    <a:pt x="714465" y="78265"/>
                  </a:lnTo>
                  <a:lnTo>
                    <a:pt x="676682" y="55310"/>
                  </a:lnTo>
                  <a:lnTo>
                    <a:pt x="636623" y="36013"/>
                  </a:lnTo>
                  <a:lnTo>
                    <a:pt x="594520" y="20603"/>
                  </a:lnTo>
                  <a:lnTo>
                    <a:pt x="550603" y="9310"/>
                  </a:lnTo>
                  <a:lnTo>
                    <a:pt x="505102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4EA39783-8CCE-49B3-69B7-0C0C6A17C36C}"/>
                </a:ext>
              </a:extLst>
            </p:cNvPr>
            <p:cNvSpPr/>
            <p:nvPr userDrawn="1"/>
          </p:nvSpPr>
          <p:spPr>
            <a:xfrm>
              <a:off x="640282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2" y="914140"/>
                  </a:lnTo>
                  <a:lnTo>
                    <a:pt x="550603" y="907196"/>
                  </a:lnTo>
                  <a:lnTo>
                    <a:pt x="594520" y="895903"/>
                  </a:lnTo>
                  <a:lnTo>
                    <a:pt x="636623" y="880494"/>
                  </a:lnTo>
                  <a:lnTo>
                    <a:pt x="676682" y="861197"/>
                  </a:lnTo>
                  <a:lnTo>
                    <a:pt x="714465" y="838243"/>
                  </a:lnTo>
                  <a:lnTo>
                    <a:pt x="749743" y="811863"/>
                  </a:lnTo>
                  <a:lnTo>
                    <a:pt x="782286" y="782286"/>
                  </a:lnTo>
                  <a:lnTo>
                    <a:pt x="811863" y="749743"/>
                  </a:lnTo>
                  <a:lnTo>
                    <a:pt x="838243" y="714465"/>
                  </a:lnTo>
                  <a:lnTo>
                    <a:pt x="861197" y="676682"/>
                  </a:lnTo>
                  <a:lnTo>
                    <a:pt x="880494" y="636623"/>
                  </a:lnTo>
                  <a:lnTo>
                    <a:pt x="895903" y="594520"/>
                  </a:lnTo>
                  <a:lnTo>
                    <a:pt x="907196" y="550603"/>
                  </a:lnTo>
                  <a:lnTo>
                    <a:pt x="914140" y="505102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39" name="object 7">
              <a:extLst>
                <a:ext uri="{FF2B5EF4-FFF2-40B4-BE49-F238E27FC236}">
                  <a16:creationId xmlns:a16="http://schemas.microsoft.com/office/drawing/2014/main" id="{2EF3D4D0-CEDF-35A4-6516-7D0D54A48A79}"/>
                </a:ext>
              </a:extLst>
            </p:cNvPr>
            <p:cNvSpPr/>
            <p:nvPr userDrawn="1"/>
          </p:nvSpPr>
          <p:spPr>
            <a:xfrm>
              <a:off x="640282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2" y="914129"/>
                  </a:lnTo>
                  <a:lnTo>
                    <a:pt x="550603" y="907185"/>
                  </a:lnTo>
                  <a:lnTo>
                    <a:pt x="594520" y="895893"/>
                  </a:lnTo>
                  <a:lnTo>
                    <a:pt x="636623" y="880483"/>
                  </a:lnTo>
                  <a:lnTo>
                    <a:pt x="676682" y="861187"/>
                  </a:lnTo>
                  <a:lnTo>
                    <a:pt x="714465" y="838233"/>
                  </a:lnTo>
                  <a:lnTo>
                    <a:pt x="749743" y="811853"/>
                  </a:lnTo>
                  <a:lnTo>
                    <a:pt x="782286" y="782277"/>
                  </a:lnTo>
                  <a:lnTo>
                    <a:pt x="811863" y="749735"/>
                  </a:lnTo>
                  <a:lnTo>
                    <a:pt x="838243" y="714457"/>
                  </a:lnTo>
                  <a:lnTo>
                    <a:pt x="861197" y="676675"/>
                  </a:lnTo>
                  <a:lnTo>
                    <a:pt x="880494" y="636617"/>
                  </a:lnTo>
                  <a:lnTo>
                    <a:pt x="895903" y="594515"/>
                  </a:lnTo>
                  <a:lnTo>
                    <a:pt x="907196" y="550600"/>
                  </a:lnTo>
                  <a:lnTo>
                    <a:pt x="914140" y="505100"/>
                  </a:lnTo>
                  <a:lnTo>
                    <a:pt x="916506" y="458247"/>
                  </a:lnTo>
                  <a:lnTo>
                    <a:pt x="914140" y="411394"/>
                  </a:lnTo>
                  <a:lnTo>
                    <a:pt x="907196" y="365895"/>
                  </a:lnTo>
                  <a:lnTo>
                    <a:pt x="895903" y="321979"/>
                  </a:lnTo>
                  <a:lnTo>
                    <a:pt x="880494" y="279877"/>
                  </a:lnTo>
                  <a:lnTo>
                    <a:pt x="861197" y="239820"/>
                  </a:lnTo>
                  <a:lnTo>
                    <a:pt x="838243" y="202037"/>
                  </a:lnTo>
                  <a:lnTo>
                    <a:pt x="811863" y="166760"/>
                  </a:lnTo>
                  <a:lnTo>
                    <a:pt x="782286" y="134218"/>
                  </a:lnTo>
                  <a:lnTo>
                    <a:pt x="749743" y="104642"/>
                  </a:lnTo>
                  <a:lnTo>
                    <a:pt x="714465" y="78262"/>
                  </a:lnTo>
                  <a:lnTo>
                    <a:pt x="676682" y="55308"/>
                  </a:lnTo>
                  <a:lnTo>
                    <a:pt x="636623" y="36011"/>
                  </a:lnTo>
                  <a:lnTo>
                    <a:pt x="594520" y="20602"/>
                  </a:lnTo>
                  <a:lnTo>
                    <a:pt x="550603" y="9310"/>
                  </a:lnTo>
                  <a:lnTo>
                    <a:pt x="505102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0" name="object 8">
              <a:extLst>
                <a:ext uri="{FF2B5EF4-FFF2-40B4-BE49-F238E27FC236}">
                  <a16:creationId xmlns:a16="http://schemas.microsoft.com/office/drawing/2014/main" id="{5C82C562-DD76-3606-7451-063B1EF7EA82}"/>
                </a:ext>
              </a:extLst>
            </p:cNvPr>
            <p:cNvSpPr/>
            <p:nvPr userDrawn="1"/>
          </p:nvSpPr>
          <p:spPr>
            <a:xfrm>
              <a:off x="2015040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1" name="object 9">
              <a:extLst>
                <a:ext uri="{FF2B5EF4-FFF2-40B4-BE49-F238E27FC236}">
                  <a16:creationId xmlns:a16="http://schemas.microsoft.com/office/drawing/2014/main" id="{EA6C8B00-C2AC-6CD0-B62C-8D64F51F6D4D}"/>
                </a:ext>
              </a:extLst>
            </p:cNvPr>
            <p:cNvSpPr/>
            <p:nvPr userDrawn="1"/>
          </p:nvSpPr>
          <p:spPr>
            <a:xfrm>
              <a:off x="2015040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2" name="object 10">
              <a:extLst>
                <a:ext uri="{FF2B5EF4-FFF2-40B4-BE49-F238E27FC236}">
                  <a16:creationId xmlns:a16="http://schemas.microsoft.com/office/drawing/2014/main" id="{51A6C52E-4D63-9453-3FA6-C6F7D3AF4932}"/>
                </a:ext>
              </a:extLst>
            </p:cNvPr>
            <p:cNvSpPr/>
            <p:nvPr userDrawn="1"/>
          </p:nvSpPr>
          <p:spPr>
            <a:xfrm>
              <a:off x="2015040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3" name="object 11">
              <a:extLst>
                <a:ext uri="{FF2B5EF4-FFF2-40B4-BE49-F238E27FC236}">
                  <a16:creationId xmlns:a16="http://schemas.microsoft.com/office/drawing/2014/main" id="{A8D2768B-5709-CB1A-E15E-2F29322A8181}"/>
                </a:ext>
              </a:extLst>
            </p:cNvPr>
            <p:cNvSpPr/>
            <p:nvPr userDrawn="1"/>
          </p:nvSpPr>
          <p:spPr>
            <a:xfrm>
              <a:off x="2015040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4" name="object 12">
              <a:extLst>
                <a:ext uri="{FF2B5EF4-FFF2-40B4-BE49-F238E27FC236}">
                  <a16:creationId xmlns:a16="http://schemas.microsoft.com/office/drawing/2014/main" id="{C97F7075-F764-AFCB-571F-4791838103FA}"/>
                </a:ext>
              </a:extLst>
            </p:cNvPr>
            <p:cNvSpPr/>
            <p:nvPr userDrawn="1"/>
          </p:nvSpPr>
          <p:spPr>
            <a:xfrm>
              <a:off x="2015040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5" name="object 13">
              <a:extLst>
                <a:ext uri="{FF2B5EF4-FFF2-40B4-BE49-F238E27FC236}">
                  <a16:creationId xmlns:a16="http://schemas.microsoft.com/office/drawing/2014/main" id="{159B3DEA-57E1-4288-C290-B613493B3338}"/>
                </a:ext>
              </a:extLst>
            </p:cNvPr>
            <p:cNvSpPr/>
            <p:nvPr userDrawn="1"/>
          </p:nvSpPr>
          <p:spPr>
            <a:xfrm>
              <a:off x="3389794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6" name="object 14">
              <a:extLst>
                <a:ext uri="{FF2B5EF4-FFF2-40B4-BE49-F238E27FC236}">
                  <a16:creationId xmlns:a16="http://schemas.microsoft.com/office/drawing/2014/main" id="{A48FBB84-2C85-6B4F-5822-7E33DEF5AC15}"/>
                </a:ext>
              </a:extLst>
            </p:cNvPr>
            <p:cNvSpPr/>
            <p:nvPr userDrawn="1"/>
          </p:nvSpPr>
          <p:spPr>
            <a:xfrm>
              <a:off x="3389794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7" name="object 15">
              <a:extLst>
                <a:ext uri="{FF2B5EF4-FFF2-40B4-BE49-F238E27FC236}">
                  <a16:creationId xmlns:a16="http://schemas.microsoft.com/office/drawing/2014/main" id="{825CC2C8-4FD4-429E-105E-6FBC99F52527}"/>
                </a:ext>
              </a:extLst>
            </p:cNvPr>
            <p:cNvSpPr/>
            <p:nvPr userDrawn="1"/>
          </p:nvSpPr>
          <p:spPr>
            <a:xfrm>
              <a:off x="3389794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3" y="2366"/>
                  </a:lnTo>
                  <a:lnTo>
                    <a:pt x="365892" y="9310"/>
                  </a:lnTo>
                  <a:lnTo>
                    <a:pt x="321975" y="20603"/>
                  </a:lnTo>
                  <a:lnTo>
                    <a:pt x="279873" y="36013"/>
                  </a:lnTo>
                  <a:lnTo>
                    <a:pt x="239815" y="55310"/>
                  </a:lnTo>
                  <a:lnTo>
                    <a:pt x="202033" y="78265"/>
                  </a:lnTo>
                  <a:lnTo>
                    <a:pt x="166756" y="104646"/>
                  </a:lnTo>
                  <a:lnTo>
                    <a:pt x="134214" y="134223"/>
                  </a:lnTo>
                  <a:lnTo>
                    <a:pt x="104638" y="166766"/>
                  </a:lnTo>
                  <a:lnTo>
                    <a:pt x="78259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9" y="714471"/>
                  </a:lnTo>
                  <a:lnTo>
                    <a:pt x="104638" y="749749"/>
                  </a:lnTo>
                  <a:lnTo>
                    <a:pt x="134214" y="782292"/>
                  </a:lnTo>
                  <a:lnTo>
                    <a:pt x="166756" y="811870"/>
                  </a:lnTo>
                  <a:lnTo>
                    <a:pt x="202033" y="838251"/>
                  </a:lnTo>
                  <a:lnTo>
                    <a:pt x="239815" y="861205"/>
                  </a:lnTo>
                  <a:lnTo>
                    <a:pt x="279873" y="880503"/>
                  </a:lnTo>
                  <a:lnTo>
                    <a:pt x="321975" y="895913"/>
                  </a:lnTo>
                  <a:lnTo>
                    <a:pt x="365892" y="907206"/>
                  </a:lnTo>
                  <a:lnTo>
                    <a:pt x="411393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8" name="object 16">
              <a:extLst>
                <a:ext uri="{FF2B5EF4-FFF2-40B4-BE49-F238E27FC236}">
                  <a16:creationId xmlns:a16="http://schemas.microsoft.com/office/drawing/2014/main" id="{778E714B-347E-168C-C134-907B1E5C44DF}"/>
                </a:ext>
              </a:extLst>
            </p:cNvPr>
            <p:cNvSpPr/>
            <p:nvPr userDrawn="1"/>
          </p:nvSpPr>
          <p:spPr>
            <a:xfrm>
              <a:off x="3389794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9" y="714465"/>
                  </a:lnTo>
                  <a:lnTo>
                    <a:pt x="104638" y="749743"/>
                  </a:lnTo>
                  <a:lnTo>
                    <a:pt x="134214" y="782286"/>
                  </a:lnTo>
                  <a:lnTo>
                    <a:pt x="166756" y="811863"/>
                  </a:lnTo>
                  <a:lnTo>
                    <a:pt x="202033" y="838243"/>
                  </a:lnTo>
                  <a:lnTo>
                    <a:pt x="239815" y="861197"/>
                  </a:lnTo>
                  <a:lnTo>
                    <a:pt x="279873" y="880494"/>
                  </a:lnTo>
                  <a:lnTo>
                    <a:pt x="321975" y="895903"/>
                  </a:lnTo>
                  <a:lnTo>
                    <a:pt x="365892" y="907196"/>
                  </a:lnTo>
                  <a:lnTo>
                    <a:pt x="411393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49" name="object 17">
              <a:extLst>
                <a:ext uri="{FF2B5EF4-FFF2-40B4-BE49-F238E27FC236}">
                  <a16:creationId xmlns:a16="http://schemas.microsoft.com/office/drawing/2014/main" id="{25453B88-21FF-E7FF-F02E-35ECF43DDEFB}"/>
                </a:ext>
              </a:extLst>
            </p:cNvPr>
            <p:cNvSpPr/>
            <p:nvPr userDrawn="1"/>
          </p:nvSpPr>
          <p:spPr>
            <a:xfrm>
              <a:off x="3389794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3" y="2365"/>
                  </a:lnTo>
                  <a:lnTo>
                    <a:pt x="365892" y="9310"/>
                  </a:lnTo>
                  <a:lnTo>
                    <a:pt x="321975" y="20602"/>
                  </a:lnTo>
                  <a:lnTo>
                    <a:pt x="279873" y="36011"/>
                  </a:lnTo>
                  <a:lnTo>
                    <a:pt x="239815" y="55308"/>
                  </a:lnTo>
                  <a:lnTo>
                    <a:pt x="202033" y="78262"/>
                  </a:lnTo>
                  <a:lnTo>
                    <a:pt x="166756" y="104642"/>
                  </a:lnTo>
                  <a:lnTo>
                    <a:pt x="134214" y="134218"/>
                  </a:lnTo>
                  <a:lnTo>
                    <a:pt x="104638" y="166760"/>
                  </a:lnTo>
                  <a:lnTo>
                    <a:pt x="78259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9" y="714457"/>
                  </a:lnTo>
                  <a:lnTo>
                    <a:pt x="104638" y="749735"/>
                  </a:lnTo>
                  <a:lnTo>
                    <a:pt x="134214" y="782277"/>
                  </a:lnTo>
                  <a:lnTo>
                    <a:pt x="166756" y="811853"/>
                  </a:lnTo>
                  <a:lnTo>
                    <a:pt x="202033" y="838233"/>
                  </a:lnTo>
                  <a:lnTo>
                    <a:pt x="239815" y="861187"/>
                  </a:lnTo>
                  <a:lnTo>
                    <a:pt x="279873" y="880483"/>
                  </a:lnTo>
                  <a:lnTo>
                    <a:pt x="321975" y="895893"/>
                  </a:lnTo>
                  <a:lnTo>
                    <a:pt x="365892" y="907185"/>
                  </a:lnTo>
                  <a:lnTo>
                    <a:pt x="411393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0" name="object 18">
              <a:extLst>
                <a:ext uri="{FF2B5EF4-FFF2-40B4-BE49-F238E27FC236}">
                  <a16:creationId xmlns:a16="http://schemas.microsoft.com/office/drawing/2014/main" id="{EBFA04C3-4FB2-928B-771A-494863E9571B}"/>
                </a:ext>
              </a:extLst>
            </p:cNvPr>
            <p:cNvSpPr/>
            <p:nvPr userDrawn="1"/>
          </p:nvSpPr>
          <p:spPr>
            <a:xfrm>
              <a:off x="476454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1" name="object 19">
              <a:extLst>
                <a:ext uri="{FF2B5EF4-FFF2-40B4-BE49-F238E27FC236}">
                  <a16:creationId xmlns:a16="http://schemas.microsoft.com/office/drawing/2014/main" id="{4BA074D3-AE04-E7B5-E035-1F6737F8F6DF}"/>
                </a:ext>
              </a:extLst>
            </p:cNvPr>
            <p:cNvSpPr/>
            <p:nvPr userDrawn="1"/>
          </p:nvSpPr>
          <p:spPr>
            <a:xfrm>
              <a:off x="476454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2" name="object 20">
              <a:extLst>
                <a:ext uri="{FF2B5EF4-FFF2-40B4-BE49-F238E27FC236}">
                  <a16:creationId xmlns:a16="http://schemas.microsoft.com/office/drawing/2014/main" id="{A2D7493F-BC2E-5BBA-AAAD-2296D9B007B2}"/>
                </a:ext>
              </a:extLst>
            </p:cNvPr>
            <p:cNvSpPr/>
            <p:nvPr userDrawn="1"/>
          </p:nvSpPr>
          <p:spPr>
            <a:xfrm>
              <a:off x="476454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47" y="0"/>
                  </a:moveTo>
                  <a:lnTo>
                    <a:pt x="411394" y="2366"/>
                  </a:lnTo>
                  <a:lnTo>
                    <a:pt x="365895" y="9310"/>
                  </a:lnTo>
                  <a:lnTo>
                    <a:pt x="321979" y="20603"/>
                  </a:lnTo>
                  <a:lnTo>
                    <a:pt x="279877" y="36013"/>
                  </a:lnTo>
                  <a:lnTo>
                    <a:pt x="239820" y="55310"/>
                  </a:lnTo>
                  <a:lnTo>
                    <a:pt x="202037" y="78265"/>
                  </a:lnTo>
                  <a:lnTo>
                    <a:pt x="166760" y="104646"/>
                  </a:lnTo>
                  <a:lnTo>
                    <a:pt x="134218" y="134223"/>
                  </a:lnTo>
                  <a:lnTo>
                    <a:pt x="104642" y="166766"/>
                  </a:lnTo>
                  <a:lnTo>
                    <a:pt x="78262" y="202045"/>
                  </a:lnTo>
                  <a:lnTo>
                    <a:pt x="55308" y="239828"/>
                  </a:lnTo>
                  <a:lnTo>
                    <a:pt x="36011" y="279886"/>
                  </a:lnTo>
                  <a:lnTo>
                    <a:pt x="20602" y="321989"/>
                  </a:lnTo>
                  <a:lnTo>
                    <a:pt x="9310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10" y="550611"/>
                  </a:lnTo>
                  <a:lnTo>
                    <a:pt x="20602" y="594527"/>
                  </a:lnTo>
                  <a:lnTo>
                    <a:pt x="36011" y="636629"/>
                  </a:lnTo>
                  <a:lnTo>
                    <a:pt x="55308" y="676687"/>
                  </a:lnTo>
                  <a:lnTo>
                    <a:pt x="78262" y="714471"/>
                  </a:lnTo>
                  <a:lnTo>
                    <a:pt x="104642" y="749749"/>
                  </a:lnTo>
                  <a:lnTo>
                    <a:pt x="134218" y="782292"/>
                  </a:lnTo>
                  <a:lnTo>
                    <a:pt x="166760" y="811870"/>
                  </a:lnTo>
                  <a:lnTo>
                    <a:pt x="202037" y="838251"/>
                  </a:lnTo>
                  <a:lnTo>
                    <a:pt x="239820" y="861205"/>
                  </a:lnTo>
                  <a:lnTo>
                    <a:pt x="279877" y="880503"/>
                  </a:lnTo>
                  <a:lnTo>
                    <a:pt x="321979" y="895913"/>
                  </a:lnTo>
                  <a:lnTo>
                    <a:pt x="365895" y="907206"/>
                  </a:lnTo>
                  <a:lnTo>
                    <a:pt x="411394" y="914150"/>
                  </a:lnTo>
                  <a:lnTo>
                    <a:pt x="458247" y="916516"/>
                  </a:lnTo>
                  <a:lnTo>
                    <a:pt x="505100" y="914150"/>
                  </a:lnTo>
                  <a:lnTo>
                    <a:pt x="550600" y="907206"/>
                  </a:lnTo>
                  <a:lnTo>
                    <a:pt x="594515" y="895913"/>
                  </a:lnTo>
                  <a:lnTo>
                    <a:pt x="636617" y="880503"/>
                  </a:lnTo>
                  <a:lnTo>
                    <a:pt x="676675" y="861205"/>
                  </a:lnTo>
                  <a:lnTo>
                    <a:pt x="714457" y="838251"/>
                  </a:lnTo>
                  <a:lnTo>
                    <a:pt x="749735" y="811870"/>
                  </a:lnTo>
                  <a:lnTo>
                    <a:pt x="782277" y="782292"/>
                  </a:lnTo>
                  <a:lnTo>
                    <a:pt x="811853" y="749749"/>
                  </a:lnTo>
                  <a:lnTo>
                    <a:pt x="838233" y="714471"/>
                  </a:lnTo>
                  <a:lnTo>
                    <a:pt x="861187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7" y="239828"/>
                  </a:lnTo>
                  <a:lnTo>
                    <a:pt x="838233" y="202045"/>
                  </a:lnTo>
                  <a:lnTo>
                    <a:pt x="811853" y="166766"/>
                  </a:lnTo>
                  <a:lnTo>
                    <a:pt x="782277" y="134223"/>
                  </a:lnTo>
                  <a:lnTo>
                    <a:pt x="749735" y="104646"/>
                  </a:lnTo>
                  <a:lnTo>
                    <a:pt x="714457" y="78265"/>
                  </a:lnTo>
                  <a:lnTo>
                    <a:pt x="676675" y="55310"/>
                  </a:lnTo>
                  <a:lnTo>
                    <a:pt x="636617" y="36013"/>
                  </a:lnTo>
                  <a:lnTo>
                    <a:pt x="594515" y="20603"/>
                  </a:lnTo>
                  <a:lnTo>
                    <a:pt x="550600" y="9310"/>
                  </a:lnTo>
                  <a:lnTo>
                    <a:pt x="505100" y="2366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3" name="object 21">
              <a:extLst>
                <a:ext uri="{FF2B5EF4-FFF2-40B4-BE49-F238E27FC236}">
                  <a16:creationId xmlns:a16="http://schemas.microsoft.com/office/drawing/2014/main" id="{ADBF9DBF-BD61-8F76-DBE8-58905127481E}"/>
                </a:ext>
              </a:extLst>
            </p:cNvPr>
            <p:cNvSpPr/>
            <p:nvPr userDrawn="1"/>
          </p:nvSpPr>
          <p:spPr>
            <a:xfrm>
              <a:off x="476454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10" y="550603"/>
                  </a:lnTo>
                  <a:lnTo>
                    <a:pt x="20602" y="594520"/>
                  </a:lnTo>
                  <a:lnTo>
                    <a:pt x="36011" y="636623"/>
                  </a:lnTo>
                  <a:lnTo>
                    <a:pt x="55308" y="676682"/>
                  </a:lnTo>
                  <a:lnTo>
                    <a:pt x="78262" y="714465"/>
                  </a:lnTo>
                  <a:lnTo>
                    <a:pt x="104642" y="749743"/>
                  </a:lnTo>
                  <a:lnTo>
                    <a:pt x="134218" y="782286"/>
                  </a:lnTo>
                  <a:lnTo>
                    <a:pt x="166760" y="811863"/>
                  </a:lnTo>
                  <a:lnTo>
                    <a:pt x="202037" y="838243"/>
                  </a:lnTo>
                  <a:lnTo>
                    <a:pt x="239820" y="861197"/>
                  </a:lnTo>
                  <a:lnTo>
                    <a:pt x="279877" y="880494"/>
                  </a:lnTo>
                  <a:lnTo>
                    <a:pt x="321979" y="895903"/>
                  </a:lnTo>
                  <a:lnTo>
                    <a:pt x="365895" y="907196"/>
                  </a:lnTo>
                  <a:lnTo>
                    <a:pt x="411394" y="914140"/>
                  </a:lnTo>
                  <a:lnTo>
                    <a:pt x="458247" y="916506"/>
                  </a:lnTo>
                  <a:lnTo>
                    <a:pt x="505100" y="914140"/>
                  </a:lnTo>
                  <a:lnTo>
                    <a:pt x="550600" y="907196"/>
                  </a:lnTo>
                  <a:lnTo>
                    <a:pt x="594515" y="895903"/>
                  </a:lnTo>
                  <a:lnTo>
                    <a:pt x="636617" y="880494"/>
                  </a:lnTo>
                  <a:lnTo>
                    <a:pt x="676675" y="861197"/>
                  </a:lnTo>
                  <a:lnTo>
                    <a:pt x="714457" y="838243"/>
                  </a:lnTo>
                  <a:lnTo>
                    <a:pt x="749735" y="811863"/>
                  </a:lnTo>
                  <a:lnTo>
                    <a:pt x="782277" y="782286"/>
                  </a:lnTo>
                  <a:lnTo>
                    <a:pt x="811853" y="749743"/>
                  </a:lnTo>
                  <a:lnTo>
                    <a:pt x="838233" y="714465"/>
                  </a:lnTo>
                  <a:lnTo>
                    <a:pt x="861187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4" name="object 22">
              <a:extLst>
                <a:ext uri="{FF2B5EF4-FFF2-40B4-BE49-F238E27FC236}">
                  <a16:creationId xmlns:a16="http://schemas.microsoft.com/office/drawing/2014/main" id="{D0012E4F-CEF4-4F3A-1D96-8C6BA453A165}"/>
                </a:ext>
              </a:extLst>
            </p:cNvPr>
            <p:cNvSpPr/>
            <p:nvPr userDrawn="1"/>
          </p:nvSpPr>
          <p:spPr>
            <a:xfrm>
              <a:off x="476454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47" y="0"/>
                  </a:moveTo>
                  <a:lnTo>
                    <a:pt x="411394" y="2365"/>
                  </a:lnTo>
                  <a:lnTo>
                    <a:pt x="365895" y="9310"/>
                  </a:lnTo>
                  <a:lnTo>
                    <a:pt x="321979" y="20602"/>
                  </a:lnTo>
                  <a:lnTo>
                    <a:pt x="279877" y="36011"/>
                  </a:lnTo>
                  <a:lnTo>
                    <a:pt x="239820" y="55308"/>
                  </a:lnTo>
                  <a:lnTo>
                    <a:pt x="202037" y="78262"/>
                  </a:lnTo>
                  <a:lnTo>
                    <a:pt x="166760" y="104642"/>
                  </a:lnTo>
                  <a:lnTo>
                    <a:pt x="134218" y="134218"/>
                  </a:lnTo>
                  <a:lnTo>
                    <a:pt x="104642" y="166760"/>
                  </a:lnTo>
                  <a:lnTo>
                    <a:pt x="78262" y="202037"/>
                  </a:lnTo>
                  <a:lnTo>
                    <a:pt x="55308" y="239820"/>
                  </a:lnTo>
                  <a:lnTo>
                    <a:pt x="36011" y="279877"/>
                  </a:lnTo>
                  <a:lnTo>
                    <a:pt x="20602" y="321979"/>
                  </a:lnTo>
                  <a:lnTo>
                    <a:pt x="9310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10" y="550600"/>
                  </a:lnTo>
                  <a:lnTo>
                    <a:pt x="20602" y="594515"/>
                  </a:lnTo>
                  <a:lnTo>
                    <a:pt x="36011" y="636617"/>
                  </a:lnTo>
                  <a:lnTo>
                    <a:pt x="55308" y="676675"/>
                  </a:lnTo>
                  <a:lnTo>
                    <a:pt x="78262" y="714457"/>
                  </a:lnTo>
                  <a:lnTo>
                    <a:pt x="104642" y="749735"/>
                  </a:lnTo>
                  <a:lnTo>
                    <a:pt x="134218" y="782277"/>
                  </a:lnTo>
                  <a:lnTo>
                    <a:pt x="166760" y="811853"/>
                  </a:lnTo>
                  <a:lnTo>
                    <a:pt x="202037" y="838233"/>
                  </a:lnTo>
                  <a:lnTo>
                    <a:pt x="239820" y="861187"/>
                  </a:lnTo>
                  <a:lnTo>
                    <a:pt x="279877" y="880483"/>
                  </a:lnTo>
                  <a:lnTo>
                    <a:pt x="321979" y="895893"/>
                  </a:lnTo>
                  <a:lnTo>
                    <a:pt x="365895" y="907185"/>
                  </a:lnTo>
                  <a:lnTo>
                    <a:pt x="411394" y="914129"/>
                  </a:lnTo>
                  <a:lnTo>
                    <a:pt x="458247" y="916495"/>
                  </a:lnTo>
                  <a:lnTo>
                    <a:pt x="505100" y="914129"/>
                  </a:lnTo>
                  <a:lnTo>
                    <a:pt x="550600" y="907185"/>
                  </a:lnTo>
                  <a:lnTo>
                    <a:pt x="594515" y="895893"/>
                  </a:lnTo>
                  <a:lnTo>
                    <a:pt x="636617" y="880483"/>
                  </a:lnTo>
                  <a:lnTo>
                    <a:pt x="676675" y="861187"/>
                  </a:lnTo>
                  <a:lnTo>
                    <a:pt x="714457" y="838233"/>
                  </a:lnTo>
                  <a:lnTo>
                    <a:pt x="749735" y="811853"/>
                  </a:lnTo>
                  <a:lnTo>
                    <a:pt x="782277" y="782277"/>
                  </a:lnTo>
                  <a:lnTo>
                    <a:pt x="811853" y="749735"/>
                  </a:lnTo>
                  <a:lnTo>
                    <a:pt x="838233" y="714457"/>
                  </a:lnTo>
                  <a:lnTo>
                    <a:pt x="861187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7" y="239820"/>
                  </a:lnTo>
                  <a:lnTo>
                    <a:pt x="838233" y="202037"/>
                  </a:lnTo>
                  <a:lnTo>
                    <a:pt x="811853" y="166760"/>
                  </a:lnTo>
                  <a:lnTo>
                    <a:pt x="782277" y="134218"/>
                  </a:lnTo>
                  <a:lnTo>
                    <a:pt x="749735" y="104642"/>
                  </a:lnTo>
                  <a:lnTo>
                    <a:pt x="714457" y="78262"/>
                  </a:lnTo>
                  <a:lnTo>
                    <a:pt x="676675" y="55308"/>
                  </a:lnTo>
                  <a:lnTo>
                    <a:pt x="636617" y="36011"/>
                  </a:lnTo>
                  <a:lnTo>
                    <a:pt x="594515" y="20602"/>
                  </a:lnTo>
                  <a:lnTo>
                    <a:pt x="550600" y="9310"/>
                  </a:lnTo>
                  <a:lnTo>
                    <a:pt x="505100" y="2365"/>
                  </a:lnTo>
                  <a:lnTo>
                    <a:pt x="45824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5" name="object 23">
              <a:extLst>
                <a:ext uri="{FF2B5EF4-FFF2-40B4-BE49-F238E27FC236}">
                  <a16:creationId xmlns:a16="http://schemas.microsoft.com/office/drawing/2014/main" id="{8811C5E1-CEA6-F363-A2F3-4797E9DFC0B7}"/>
                </a:ext>
              </a:extLst>
            </p:cNvPr>
            <p:cNvSpPr/>
            <p:nvPr userDrawn="1"/>
          </p:nvSpPr>
          <p:spPr>
            <a:xfrm>
              <a:off x="6139303" y="738004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6" name="object 24">
              <a:extLst>
                <a:ext uri="{FF2B5EF4-FFF2-40B4-BE49-F238E27FC236}">
                  <a16:creationId xmlns:a16="http://schemas.microsoft.com/office/drawing/2014/main" id="{692906E7-6910-2D13-EB49-5423AFFD2C45}"/>
                </a:ext>
              </a:extLst>
            </p:cNvPr>
            <p:cNvSpPr/>
            <p:nvPr userDrawn="1"/>
          </p:nvSpPr>
          <p:spPr>
            <a:xfrm>
              <a:off x="6139303" y="2112748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7" name="object 25">
              <a:extLst>
                <a:ext uri="{FF2B5EF4-FFF2-40B4-BE49-F238E27FC236}">
                  <a16:creationId xmlns:a16="http://schemas.microsoft.com/office/drawing/2014/main" id="{DD07228C-37FE-6AF0-D2C3-50181D1A61CC}"/>
                </a:ext>
              </a:extLst>
            </p:cNvPr>
            <p:cNvSpPr/>
            <p:nvPr userDrawn="1"/>
          </p:nvSpPr>
          <p:spPr>
            <a:xfrm>
              <a:off x="6139303" y="348747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458237" y="0"/>
                  </a:moveTo>
                  <a:lnTo>
                    <a:pt x="411384" y="2366"/>
                  </a:lnTo>
                  <a:lnTo>
                    <a:pt x="365885" y="9310"/>
                  </a:lnTo>
                  <a:lnTo>
                    <a:pt x="321970" y="20603"/>
                  </a:lnTo>
                  <a:lnTo>
                    <a:pt x="279869" y="36013"/>
                  </a:lnTo>
                  <a:lnTo>
                    <a:pt x="239812" y="55310"/>
                  </a:lnTo>
                  <a:lnTo>
                    <a:pt x="202030" y="78265"/>
                  </a:lnTo>
                  <a:lnTo>
                    <a:pt x="166754" y="104646"/>
                  </a:lnTo>
                  <a:lnTo>
                    <a:pt x="134213" y="134223"/>
                  </a:lnTo>
                  <a:lnTo>
                    <a:pt x="104637" y="166766"/>
                  </a:lnTo>
                  <a:lnTo>
                    <a:pt x="78258" y="202045"/>
                  </a:lnTo>
                  <a:lnTo>
                    <a:pt x="55306" y="239828"/>
                  </a:lnTo>
                  <a:lnTo>
                    <a:pt x="36010" y="279886"/>
                  </a:lnTo>
                  <a:lnTo>
                    <a:pt x="20601" y="321989"/>
                  </a:lnTo>
                  <a:lnTo>
                    <a:pt x="9309" y="365905"/>
                  </a:lnTo>
                  <a:lnTo>
                    <a:pt x="2365" y="411405"/>
                  </a:lnTo>
                  <a:lnTo>
                    <a:pt x="0" y="458258"/>
                  </a:lnTo>
                  <a:lnTo>
                    <a:pt x="2365" y="505111"/>
                  </a:lnTo>
                  <a:lnTo>
                    <a:pt x="9309" y="550611"/>
                  </a:lnTo>
                  <a:lnTo>
                    <a:pt x="20601" y="594527"/>
                  </a:lnTo>
                  <a:lnTo>
                    <a:pt x="36010" y="636629"/>
                  </a:lnTo>
                  <a:lnTo>
                    <a:pt x="55306" y="676687"/>
                  </a:lnTo>
                  <a:lnTo>
                    <a:pt x="78258" y="714471"/>
                  </a:lnTo>
                  <a:lnTo>
                    <a:pt x="104637" y="749749"/>
                  </a:lnTo>
                  <a:lnTo>
                    <a:pt x="134213" y="782292"/>
                  </a:lnTo>
                  <a:lnTo>
                    <a:pt x="166754" y="811870"/>
                  </a:lnTo>
                  <a:lnTo>
                    <a:pt x="202030" y="838251"/>
                  </a:lnTo>
                  <a:lnTo>
                    <a:pt x="239812" y="861205"/>
                  </a:lnTo>
                  <a:lnTo>
                    <a:pt x="279869" y="880503"/>
                  </a:lnTo>
                  <a:lnTo>
                    <a:pt x="321970" y="895913"/>
                  </a:lnTo>
                  <a:lnTo>
                    <a:pt x="365885" y="907206"/>
                  </a:lnTo>
                  <a:lnTo>
                    <a:pt x="411384" y="914150"/>
                  </a:lnTo>
                  <a:lnTo>
                    <a:pt x="458237" y="916516"/>
                  </a:lnTo>
                  <a:lnTo>
                    <a:pt x="505092" y="914150"/>
                  </a:lnTo>
                  <a:lnTo>
                    <a:pt x="550593" y="907206"/>
                  </a:lnTo>
                  <a:lnTo>
                    <a:pt x="594510" y="895913"/>
                  </a:lnTo>
                  <a:lnTo>
                    <a:pt x="636613" y="880503"/>
                  </a:lnTo>
                  <a:lnTo>
                    <a:pt x="676671" y="861205"/>
                  </a:lnTo>
                  <a:lnTo>
                    <a:pt x="714455" y="838251"/>
                  </a:lnTo>
                  <a:lnTo>
                    <a:pt x="749733" y="811870"/>
                  </a:lnTo>
                  <a:lnTo>
                    <a:pt x="782275" y="782292"/>
                  </a:lnTo>
                  <a:lnTo>
                    <a:pt x="811852" y="749749"/>
                  </a:lnTo>
                  <a:lnTo>
                    <a:pt x="838233" y="714471"/>
                  </a:lnTo>
                  <a:lnTo>
                    <a:pt x="861186" y="676687"/>
                  </a:lnTo>
                  <a:lnTo>
                    <a:pt x="880483" y="636629"/>
                  </a:lnTo>
                  <a:lnTo>
                    <a:pt x="895893" y="594527"/>
                  </a:lnTo>
                  <a:lnTo>
                    <a:pt x="907185" y="550611"/>
                  </a:lnTo>
                  <a:lnTo>
                    <a:pt x="914129" y="505111"/>
                  </a:lnTo>
                  <a:lnTo>
                    <a:pt x="916495" y="458258"/>
                  </a:lnTo>
                  <a:lnTo>
                    <a:pt x="914129" y="411405"/>
                  </a:lnTo>
                  <a:lnTo>
                    <a:pt x="907185" y="365905"/>
                  </a:lnTo>
                  <a:lnTo>
                    <a:pt x="895893" y="321989"/>
                  </a:lnTo>
                  <a:lnTo>
                    <a:pt x="880483" y="279886"/>
                  </a:lnTo>
                  <a:lnTo>
                    <a:pt x="861186" y="239828"/>
                  </a:lnTo>
                  <a:lnTo>
                    <a:pt x="838233" y="202045"/>
                  </a:lnTo>
                  <a:lnTo>
                    <a:pt x="811852" y="166766"/>
                  </a:lnTo>
                  <a:lnTo>
                    <a:pt x="782275" y="134223"/>
                  </a:lnTo>
                  <a:lnTo>
                    <a:pt x="749733" y="104646"/>
                  </a:lnTo>
                  <a:lnTo>
                    <a:pt x="714455" y="78265"/>
                  </a:lnTo>
                  <a:lnTo>
                    <a:pt x="676671" y="55310"/>
                  </a:lnTo>
                  <a:lnTo>
                    <a:pt x="636613" y="36013"/>
                  </a:lnTo>
                  <a:lnTo>
                    <a:pt x="594510" y="20603"/>
                  </a:lnTo>
                  <a:lnTo>
                    <a:pt x="550593" y="9310"/>
                  </a:lnTo>
                  <a:lnTo>
                    <a:pt x="505092" y="2366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8" name="object 26">
              <a:extLst>
                <a:ext uri="{FF2B5EF4-FFF2-40B4-BE49-F238E27FC236}">
                  <a16:creationId xmlns:a16="http://schemas.microsoft.com/office/drawing/2014/main" id="{6DFA69EA-80F2-988D-ACDD-F8D0F4AADFEF}"/>
                </a:ext>
              </a:extLst>
            </p:cNvPr>
            <p:cNvSpPr/>
            <p:nvPr userDrawn="1"/>
          </p:nvSpPr>
          <p:spPr>
            <a:xfrm>
              <a:off x="6139303" y="4862255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2"/>
                  </a:lnTo>
                  <a:lnTo>
                    <a:pt x="9309" y="550603"/>
                  </a:lnTo>
                  <a:lnTo>
                    <a:pt x="20601" y="594520"/>
                  </a:lnTo>
                  <a:lnTo>
                    <a:pt x="36010" y="636623"/>
                  </a:lnTo>
                  <a:lnTo>
                    <a:pt x="55306" y="676682"/>
                  </a:lnTo>
                  <a:lnTo>
                    <a:pt x="78258" y="714465"/>
                  </a:lnTo>
                  <a:lnTo>
                    <a:pt x="104637" y="749743"/>
                  </a:lnTo>
                  <a:lnTo>
                    <a:pt x="134213" y="782286"/>
                  </a:lnTo>
                  <a:lnTo>
                    <a:pt x="166754" y="811863"/>
                  </a:lnTo>
                  <a:lnTo>
                    <a:pt x="202030" y="838243"/>
                  </a:lnTo>
                  <a:lnTo>
                    <a:pt x="239812" y="861197"/>
                  </a:lnTo>
                  <a:lnTo>
                    <a:pt x="279869" y="880494"/>
                  </a:lnTo>
                  <a:lnTo>
                    <a:pt x="321970" y="895903"/>
                  </a:lnTo>
                  <a:lnTo>
                    <a:pt x="365885" y="907196"/>
                  </a:lnTo>
                  <a:lnTo>
                    <a:pt x="411384" y="914140"/>
                  </a:lnTo>
                  <a:lnTo>
                    <a:pt x="458237" y="916506"/>
                  </a:lnTo>
                  <a:lnTo>
                    <a:pt x="505092" y="914140"/>
                  </a:lnTo>
                  <a:lnTo>
                    <a:pt x="550593" y="907196"/>
                  </a:lnTo>
                  <a:lnTo>
                    <a:pt x="594510" y="895903"/>
                  </a:lnTo>
                  <a:lnTo>
                    <a:pt x="636613" y="880494"/>
                  </a:lnTo>
                  <a:lnTo>
                    <a:pt x="676671" y="861197"/>
                  </a:lnTo>
                  <a:lnTo>
                    <a:pt x="714455" y="838243"/>
                  </a:lnTo>
                  <a:lnTo>
                    <a:pt x="749733" y="811863"/>
                  </a:lnTo>
                  <a:lnTo>
                    <a:pt x="782275" y="782286"/>
                  </a:lnTo>
                  <a:lnTo>
                    <a:pt x="811852" y="749743"/>
                  </a:lnTo>
                  <a:lnTo>
                    <a:pt x="838233" y="714465"/>
                  </a:lnTo>
                  <a:lnTo>
                    <a:pt x="861186" y="676682"/>
                  </a:lnTo>
                  <a:lnTo>
                    <a:pt x="880483" y="636623"/>
                  </a:lnTo>
                  <a:lnTo>
                    <a:pt x="895893" y="594520"/>
                  </a:lnTo>
                  <a:lnTo>
                    <a:pt x="907185" y="550603"/>
                  </a:lnTo>
                  <a:lnTo>
                    <a:pt x="914129" y="505102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  <p:sp>
          <p:nvSpPr>
            <p:cNvPr id="59" name="object 27">
              <a:extLst>
                <a:ext uri="{FF2B5EF4-FFF2-40B4-BE49-F238E27FC236}">
                  <a16:creationId xmlns:a16="http://schemas.microsoft.com/office/drawing/2014/main" id="{08CAE3CD-CB26-4D50-4E57-ED2AAEEB4964}"/>
                </a:ext>
              </a:extLst>
            </p:cNvPr>
            <p:cNvSpPr/>
            <p:nvPr userDrawn="1"/>
          </p:nvSpPr>
          <p:spPr>
            <a:xfrm>
              <a:off x="6139303" y="6236999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40">
                  <a:moveTo>
                    <a:pt x="458237" y="0"/>
                  </a:moveTo>
                  <a:lnTo>
                    <a:pt x="411384" y="2365"/>
                  </a:lnTo>
                  <a:lnTo>
                    <a:pt x="365885" y="9310"/>
                  </a:lnTo>
                  <a:lnTo>
                    <a:pt x="321970" y="20602"/>
                  </a:lnTo>
                  <a:lnTo>
                    <a:pt x="279869" y="36011"/>
                  </a:lnTo>
                  <a:lnTo>
                    <a:pt x="239812" y="55308"/>
                  </a:lnTo>
                  <a:lnTo>
                    <a:pt x="202030" y="78262"/>
                  </a:lnTo>
                  <a:lnTo>
                    <a:pt x="166754" y="104642"/>
                  </a:lnTo>
                  <a:lnTo>
                    <a:pt x="134213" y="134218"/>
                  </a:lnTo>
                  <a:lnTo>
                    <a:pt x="104637" y="166760"/>
                  </a:lnTo>
                  <a:lnTo>
                    <a:pt x="78258" y="202037"/>
                  </a:lnTo>
                  <a:lnTo>
                    <a:pt x="55306" y="239820"/>
                  </a:lnTo>
                  <a:lnTo>
                    <a:pt x="36010" y="279877"/>
                  </a:lnTo>
                  <a:lnTo>
                    <a:pt x="20601" y="321979"/>
                  </a:lnTo>
                  <a:lnTo>
                    <a:pt x="9309" y="365895"/>
                  </a:lnTo>
                  <a:lnTo>
                    <a:pt x="2365" y="411394"/>
                  </a:lnTo>
                  <a:lnTo>
                    <a:pt x="0" y="458247"/>
                  </a:lnTo>
                  <a:lnTo>
                    <a:pt x="2365" y="505100"/>
                  </a:lnTo>
                  <a:lnTo>
                    <a:pt x="9309" y="550600"/>
                  </a:lnTo>
                  <a:lnTo>
                    <a:pt x="20601" y="594515"/>
                  </a:lnTo>
                  <a:lnTo>
                    <a:pt x="36010" y="636617"/>
                  </a:lnTo>
                  <a:lnTo>
                    <a:pt x="55306" y="676675"/>
                  </a:lnTo>
                  <a:lnTo>
                    <a:pt x="78258" y="714457"/>
                  </a:lnTo>
                  <a:lnTo>
                    <a:pt x="104637" y="749735"/>
                  </a:lnTo>
                  <a:lnTo>
                    <a:pt x="134213" y="782277"/>
                  </a:lnTo>
                  <a:lnTo>
                    <a:pt x="166754" y="811853"/>
                  </a:lnTo>
                  <a:lnTo>
                    <a:pt x="202030" y="838233"/>
                  </a:lnTo>
                  <a:lnTo>
                    <a:pt x="239812" y="861187"/>
                  </a:lnTo>
                  <a:lnTo>
                    <a:pt x="279869" y="880483"/>
                  </a:lnTo>
                  <a:lnTo>
                    <a:pt x="321970" y="895893"/>
                  </a:lnTo>
                  <a:lnTo>
                    <a:pt x="365885" y="907185"/>
                  </a:lnTo>
                  <a:lnTo>
                    <a:pt x="411384" y="914129"/>
                  </a:lnTo>
                  <a:lnTo>
                    <a:pt x="458237" y="916495"/>
                  </a:lnTo>
                  <a:lnTo>
                    <a:pt x="505092" y="914129"/>
                  </a:lnTo>
                  <a:lnTo>
                    <a:pt x="550593" y="907185"/>
                  </a:lnTo>
                  <a:lnTo>
                    <a:pt x="594510" y="895893"/>
                  </a:lnTo>
                  <a:lnTo>
                    <a:pt x="636613" y="880483"/>
                  </a:lnTo>
                  <a:lnTo>
                    <a:pt x="676671" y="861187"/>
                  </a:lnTo>
                  <a:lnTo>
                    <a:pt x="714455" y="838233"/>
                  </a:lnTo>
                  <a:lnTo>
                    <a:pt x="749733" y="811853"/>
                  </a:lnTo>
                  <a:lnTo>
                    <a:pt x="782275" y="782277"/>
                  </a:lnTo>
                  <a:lnTo>
                    <a:pt x="811852" y="749735"/>
                  </a:lnTo>
                  <a:lnTo>
                    <a:pt x="838233" y="714457"/>
                  </a:lnTo>
                  <a:lnTo>
                    <a:pt x="861186" y="676675"/>
                  </a:lnTo>
                  <a:lnTo>
                    <a:pt x="880483" y="636617"/>
                  </a:lnTo>
                  <a:lnTo>
                    <a:pt x="895893" y="594515"/>
                  </a:lnTo>
                  <a:lnTo>
                    <a:pt x="907185" y="550600"/>
                  </a:lnTo>
                  <a:lnTo>
                    <a:pt x="914129" y="505100"/>
                  </a:lnTo>
                  <a:lnTo>
                    <a:pt x="916495" y="458247"/>
                  </a:lnTo>
                  <a:lnTo>
                    <a:pt x="914129" y="411394"/>
                  </a:lnTo>
                  <a:lnTo>
                    <a:pt x="907185" y="365895"/>
                  </a:lnTo>
                  <a:lnTo>
                    <a:pt x="895893" y="321979"/>
                  </a:lnTo>
                  <a:lnTo>
                    <a:pt x="880483" y="279877"/>
                  </a:lnTo>
                  <a:lnTo>
                    <a:pt x="861186" y="239820"/>
                  </a:lnTo>
                  <a:lnTo>
                    <a:pt x="838233" y="202037"/>
                  </a:lnTo>
                  <a:lnTo>
                    <a:pt x="811852" y="166760"/>
                  </a:lnTo>
                  <a:lnTo>
                    <a:pt x="782275" y="134218"/>
                  </a:lnTo>
                  <a:lnTo>
                    <a:pt x="749733" y="104642"/>
                  </a:lnTo>
                  <a:lnTo>
                    <a:pt x="714455" y="78262"/>
                  </a:lnTo>
                  <a:lnTo>
                    <a:pt x="676671" y="55308"/>
                  </a:lnTo>
                  <a:lnTo>
                    <a:pt x="636613" y="36011"/>
                  </a:lnTo>
                  <a:lnTo>
                    <a:pt x="594510" y="20602"/>
                  </a:lnTo>
                  <a:lnTo>
                    <a:pt x="550593" y="9310"/>
                  </a:lnTo>
                  <a:lnTo>
                    <a:pt x="505092" y="2365"/>
                  </a:lnTo>
                  <a:lnTo>
                    <a:pt x="458237" y="0"/>
                  </a:lnTo>
                  <a:close/>
                </a:path>
              </a:pathLst>
            </a:custGeom>
            <a:solidFill>
              <a:srgbClr val="6477BA">
                <a:alpha val="10000"/>
              </a:srgbClr>
            </a:solidFill>
          </p:spPr>
          <p:txBody>
            <a:bodyPr wrap="square" lIns="0" tIns="0" rIns="0" bIns="0" rtlCol="0"/>
            <a:lstStyle/>
            <a:p>
              <a:endParaRPr sz="1013">
                <a:noFill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2BC8CD62-55FB-CC36-745A-8BF7738F45CF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18" y="200185"/>
            <a:ext cx="340607" cy="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70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0F2D2D-6194-2442-9917-9E00F477B7A2}"/>
              </a:ext>
            </a:extLst>
          </p:cNvPr>
          <p:cNvSpPr/>
          <p:nvPr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489935-24F5-AF44-AEE1-95F5537DD90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7717AAA-298D-5341-8052-B6C07824D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698740"/>
            <a:ext cx="8334000" cy="569276"/>
          </a:xfrm>
        </p:spPr>
        <p:txBody>
          <a:bodyPr lIns="0" anchor="t">
            <a:normAutofit/>
          </a:bodyPr>
          <a:lstStyle>
            <a:lvl1pPr>
              <a:defRPr sz="2400" b="1" i="0" cap="all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2 column Content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AA818A-A352-BB48-835A-E650BD3A4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0" y="1369218"/>
            <a:ext cx="3942272" cy="3263504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11906" indent="0">
              <a:lnSpc>
                <a:spcPct val="120000"/>
              </a:lnSpc>
              <a:buNone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342900" indent="-171450">
              <a:lnSpc>
                <a:spcPct val="12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514350" indent="-171450">
              <a:lnSpc>
                <a:spcPct val="12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371600" indent="0">
              <a:lnSpc>
                <a:spcPct val="120000"/>
              </a:lnSpc>
              <a:buNone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BE6818-62A8-C449-9F4A-00CF93DAD01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04913" y="1369218"/>
            <a:ext cx="3942272" cy="3263504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11906" indent="0">
              <a:lnSpc>
                <a:spcPct val="120000"/>
              </a:lnSpc>
              <a:buNone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342900" indent="-171450">
              <a:lnSpc>
                <a:spcPct val="12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514350" indent="-171450">
              <a:lnSpc>
                <a:spcPct val="12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371600" indent="0">
              <a:lnSpc>
                <a:spcPct val="120000"/>
              </a:lnSpc>
              <a:buNone/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7EFFE0-6315-5A6B-8B2A-BB94F1B8E3A8}"/>
              </a:ext>
            </a:extLst>
          </p:cNvPr>
          <p:cNvSpPr/>
          <p:nvPr userDrawn="1"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0187F-EE53-9BB3-2346-4C5D457942C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5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4B0158-5419-FA07-BBE0-A39FDBE8451D}"/>
              </a:ext>
            </a:extLst>
          </p:cNvPr>
          <p:cNvSpPr/>
          <p:nvPr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E84DFA-A97A-8053-C293-690B04AB51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8050" y="1306595"/>
            <a:ext cx="247337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8050" y="1924528"/>
            <a:ext cx="2473370" cy="2763441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335322" y="1306595"/>
            <a:ext cx="247337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335322" y="1924528"/>
            <a:ext cx="2473370" cy="2763441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6612" y="1306595"/>
            <a:ext cx="247337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EA39C2-4126-6C54-3496-A52E9606F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6612" y="1924528"/>
            <a:ext cx="2473370" cy="2763441"/>
          </a:xfrm>
        </p:spPr>
        <p:txBody>
          <a:bodyPr/>
          <a:lstStyle/>
          <a:p>
            <a:pPr lvl="1"/>
            <a:r>
              <a:rPr lang="en-US" dirty="0"/>
              <a:t>Click to edit column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46497D7-F1B7-F8DD-0112-16C26B319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698740"/>
            <a:ext cx="8334000" cy="569276"/>
          </a:xfrm>
        </p:spPr>
        <p:txBody>
          <a:bodyPr lIns="0" anchor="t">
            <a:normAutofit/>
          </a:bodyPr>
          <a:lstStyle>
            <a:lvl1pPr>
              <a:defRPr sz="2400" b="1" i="0" cap="all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3 Column comparison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94C26F-0E6E-8609-C2F4-45B572D5C6AD}"/>
              </a:ext>
            </a:extLst>
          </p:cNvPr>
          <p:cNvSpPr/>
          <p:nvPr userDrawn="1"/>
        </p:nvSpPr>
        <p:spPr>
          <a:xfrm>
            <a:off x="0" y="427008"/>
            <a:ext cx="9144000" cy="4716493"/>
          </a:xfrm>
          <a:prstGeom prst="rect">
            <a:avLst/>
          </a:prstGeom>
          <a:solidFill>
            <a:schemeClr val="bg2">
              <a:alpha val="299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11242C-4C1A-8CFA-37DE-EE9F8427C272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1" y="200185"/>
            <a:ext cx="340607" cy="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8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F2EC8-15F5-0941-ABBC-2EC97DE4B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34AFE-C45D-D240-AA57-B1E654085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60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None/>
        <a:defRPr sz="2100" b="1" i="0" kern="1200" baseline="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120000"/>
        </a:lnSpc>
        <a:spcBef>
          <a:spcPts val="375"/>
        </a:spcBef>
        <a:buFontTx/>
        <a:buNone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34290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68580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emf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emf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9694B5-F51C-A5BC-3DAD-6F183C31C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Picture 24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DE62E6A1-8781-92CA-D857-FDC632272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518" y="235210"/>
            <a:ext cx="1503258" cy="3296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BB58E5-7173-569F-E291-F9F0076B1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578" y="18661"/>
            <a:ext cx="1541421" cy="6732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D5D6D8-A28A-82A3-BBDA-59A02B2EAAB7}"/>
              </a:ext>
            </a:extLst>
          </p:cNvPr>
          <p:cNvGrpSpPr/>
          <p:nvPr/>
        </p:nvGrpSpPr>
        <p:grpSpPr>
          <a:xfrm>
            <a:off x="3562711" y="1411991"/>
            <a:ext cx="2444897" cy="793015"/>
            <a:chOff x="4268482" y="1448898"/>
            <a:chExt cx="2444897" cy="793015"/>
          </a:xfrm>
        </p:grpSpPr>
        <p:pic>
          <p:nvPicPr>
            <p:cNvPr id="27" name="Picture 26" descr="A person smiling at the camera&#10;&#10;Description automatically generated">
              <a:extLst>
                <a:ext uri="{FF2B5EF4-FFF2-40B4-BE49-F238E27FC236}">
                  <a16:creationId xmlns:a16="http://schemas.microsoft.com/office/drawing/2014/main" id="{603F1E4E-1B30-D30A-2EAD-1868F801D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8482" y="1448898"/>
              <a:ext cx="793015" cy="793015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94FAAD-8BED-ABA4-7895-F138BA012651}"/>
                </a:ext>
              </a:extLst>
            </p:cNvPr>
            <p:cNvSpPr txBox="1"/>
            <p:nvPr/>
          </p:nvSpPr>
          <p:spPr>
            <a:xfrm>
              <a:off x="5066281" y="1560712"/>
              <a:ext cx="164709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Daniel Burka</a:t>
              </a:r>
              <a:br>
                <a:rPr lang="en-US" sz="1100" dirty="0">
                  <a:solidFill>
                    <a:schemeClr val="accent2"/>
                  </a:solidFill>
                </a:rPr>
              </a:br>
              <a:r>
                <a:rPr lang="en-US" sz="1000" dirty="0">
                  <a:solidFill>
                    <a:schemeClr val="bg1"/>
                  </a:solidFill>
                </a:rPr>
                <a:t>Resolve to Save Lives, </a:t>
              </a:r>
              <a:r>
                <a:rPr lang="en-US" sz="1000" i="1" dirty="0">
                  <a:solidFill>
                    <a:schemeClr val="bg1"/>
                  </a:solidFill>
                </a:rPr>
                <a:t>Director of Design, Digital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5E061F8-A82D-AD4F-22DA-CC05F5CAD650}"/>
              </a:ext>
            </a:extLst>
          </p:cNvPr>
          <p:cNvGrpSpPr/>
          <p:nvPr/>
        </p:nvGrpSpPr>
        <p:grpSpPr>
          <a:xfrm>
            <a:off x="3564165" y="3222568"/>
            <a:ext cx="2360353" cy="793015"/>
            <a:chOff x="4268482" y="2351009"/>
            <a:chExt cx="2360353" cy="79301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EB9D2D3-0E04-1A59-459D-C0A05E149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000" t="3517" r="17754" b="50862"/>
            <a:stretch/>
          </p:blipFill>
          <p:spPr>
            <a:xfrm>
              <a:off x="4268482" y="2351009"/>
              <a:ext cx="793015" cy="793015"/>
            </a:xfrm>
            <a:prstGeom prst="ellipse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A338E74-64B8-2352-336F-DFD73C16ED79}"/>
                </a:ext>
              </a:extLst>
            </p:cNvPr>
            <p:cNvSpPr txBox="1"/>
            <p:nvPr/>
          </p:nvSpPr>
          <p:spPr>
            <a:xfrm>
              <a:off x="5066280" y="2462823"/>
              <a:ext cx="15625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Dr. Tom Frieden</a:t>
              </a:r>
              <a:br>
                <a:rPr lang="en-US" sz="1100" dirty="0">
                  <a:solidFill>
                    <a:schemeClr val="accent2"/>
                  </a:solidFill>
                </a:rPr>
              </a:br>
              <a:r>
                <a:rPr lang="en-US" sz="1000" dirty="0">
                  <a:solidFill>
                    <a:schemeClr val="bg1"/>
                  </a:solidFill>
                </a:rPr>
                <a:t>Resolve to Save Lives, </a:t>
              </a:r>
              <a:r>
                <a:rPr lang="en-US" sz="1000" i="1" dirty="0">
                  <a:solidFill>
                    <a:schemeClr val="bg1"/>
                  </a:solidFill>
                </a:rPr>
                <a:t>President &amp; CEO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E24D224-E6C4-D7D5-A8E1-9AA8BE79DE6F}"/>
              </a:ext>
            </a:extLst>
          </p:cNvPr>
          <p:cNvGrpSpPr/>
          <p:nvPr/>
        </p:nvGrpSpPr>
        <p:grpSpPr>
          <a:xfrm>
            <a:off x="3562711" y="2302245"/>
            <a:ext cx="2508905" cy="873561"/>
            <a:chOff x="4268482" y="3253120"/>
            <a:chExt cx="2508905" cy="8735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88ABD74-8696-0E90-EDC3-6F28D6F30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1985" t="779" r="30060" b="39262"/>
            <a:stretch/>
          </p:blipFill>
          <p:spPr>
            <a:xfrm>
              <a:off x="4268482" y="3253120"/>
              <a:ext cx="793015" cy="793015"/>
            </a:xfrm>
            <a:prstGeom prst="ellipse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424C3E3-01B7-185B-D916-09B6AF97B2E7}"/>
                </a:ext>
              </a:extLst>
            </p:cNvPr>
            <p:cNvSpPr txBox="1"/>
            <p:nvPr/>
          </p:nvSpPr>
          <p:spPr>
            <a:xfrm>
              <a:off x="5066281" y="3357240"/>
              <a:ext cx="17111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2"/>
                  </a:solidFill>
                </a:rPr>
                <a:t>Suhel</a:t>
              </a:r>
              <a:r>
                <a:rPr lang="en-US" sz="1400" b="1" dirty="0">
                  <a:solidFill>
                    <a:schemeClr val="accent2"/>
                  </a:solidFill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</a:rPr>
                <a:t>Bidani</a:t>
              </a:r>
              <a:r>
                <a:rPr lang="en-US" sz="1400" b="1" dirty="0">
                  <a:solidFill>
                    <a:schemeClr val="accent2"/>
                  </a:solidFill>
                </a:rPr>
                <a:t>  </a:t>
              </a:r>
              <a:br>
                <a:rPr lang="en-US" sz="1400" dirty="0">
                  <a:solidFill>
                    <a:schemeClr val="accent2"/>
                  </a:solidFill>
                </a:rPr>
              </a:br>
              <a:r>
                <a:rPr lang="en-US" sz="1000" dirty="0">
                  <a:solidFill>
                    <a:schemeClr val="bg1"/>
                  </a:solidFill>
                </a:rPr>
                <a:t>Bill &amp; Melinda Gates Foundation India Office, </a:t>
              </a:r>
              <a:r>
                <a:rPr lang="en-US" sz="1000" i="1" dirty="0">
                  <a:solidFill>
                    <a:schemeClr val="bg1"/>
                  </a:solidFill>
                </a:rPr>
                <a:t>Lead, Digital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C97D80-BCB2-CCC4-F6F6-8AE249BB23C9}"/>
              </a:ext>
            </a:extLst>
          </p:cNvPr>
          <p:cNvGrpSpPr/>
          <p:nvPr/>
        </p:nvGrpSpPr>
        <p:grpSpPr>
          <a:xfrm>
            <a:off x="3562711" y="4155230"/>
            <a:ext cx="2444897" cy="793015"/>
            <a:chOff x="3789592" y="4155230"/>
            <a:chExt cx="2444897" cy="79301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FEEAE23-6543-F051-2EC2-E9C8A7BCD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450" t="8995" r="6205" b="32246"/>
            <a:stretch/>
          </p:blipFill>
          <p:spPr>
            <a:xfrm>
              <a:off x="3789592" y="4155230"/>
              <a:ext cx="793015" cy="793015"/>
            </a:xfrm>
            <a:prstGeom prst="ellipse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CDC472-42E2-4145-56A7-D85C98060BE3}"/>
                </a:ext>
              </a:extLst>
            </p:cNvPr>
            <p:cNvSpPr txBox="1"/>
            <p:nvPr/>
          </p:nvSpPr>
          <p:spPr>
            <a:xfrm>
              <a:off x="4587391" y="4267044"/>
              <a:ext cx="1647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Aarti Bhatnagar</a:t>
              </a:r>
              <a:br>
                <a:rPr lang="en-US" sz="1100" dirty="0">
                  <a:solidFill>
                    <a:schemeClr val="accent2"/>
                  </a:solidFill>
                </a:rPr>
              </a:br>
              <a:r>
                <a:rPr lang="en-US" sz="1000" dirty="0">
                  <a:solidFill>
                    <a:schemeClr val="bg1"/>
                  </a:solidFill>
                </a:rPr>
                <a:t>DHIS2, </a:t>
              </a:r>
              <a:r>
                <a:rPr lang="en-US" sz="1000" i="1" dirty="0">
                  <a:solidFill>
                    <a:schemeClr val="bg1"/>
                  </a:solidFill>
                </a:rPr>
                <a:t>UX Researcher 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9A6C281-1949-3506-BEA3-78323E633CC3}"/>
              </a:ext>
            </a:extLst>
          </p:cNvPr>
          <p:cNvSpPr txBox="1"/>
          <p:nvPr/>
        </p:nvSpPr>
        <p:spPr>
          <a:xfrm>
            <a:off x="425976" y="2381673"/>
            <a:ext cx="2845197" cy="457200"/>
          </a:xfrm>
          <a:prstGeom prst="rect">
            <a:avLst/>
          </a:prstGeom>
        </p:spPr>
        <p:txBody>
          <a:bodyPr vert="horz" wrap="none" lIns="0" tIns="0" rIns="0" bIns="45720" rtlCol="0" anchor="t">
            <a:normAutofit/>
          </a:bodyPr>
          <a:lstStyle/>
          <a:p>
            <a:pPr algn="l"/>
            <a:endParaRPr lang="en-US" sz="2400" cap="none" dirty="0">
              <a:solidFill>
                <a:schemeClr val="accent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40AF10-8D16-711E-F015-F766B6C64A87}"/>
              </a:ext>
            </a:extLst>
          </p:cNvPr>
          <p:cNvGrpSpPr/>
          <p:nvPr/>
        </p:nvGrpSpPr>
        <p:grpSpPr>
          <a:xfrm>
            <a:off x="6336792" y="2779298"/>
            <a:ext cx="2629869" cy="793015"/>
            <a:chOff x="6779730" y="1411991"/>
            <a:chExt cx="2629869" cy="79301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62F140E-109D-70B6-F2B2-B291B80E6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6060" t="2604" r="2895" b="32559"/>
            <a:stretch/>
          </p:blipFill>
          <p:spPr>
            <a:xfrm>
              <a:off x="6779730" y="1411991"/>
              <a:ext cx="793015" cy="793015"/>
            </a:xfrm>
            <a:prstGeom prst="ellipse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0C19FDE-7C6F-A4D9-7B63-6B4ACA01EBCA}"/>
                </a:ext>
              </a:extLst>
            </p:cNvPr>
            <p:cNvSpPr txBox="1"/>
            <p:nvPr/>
          </p:nvSpPr>
          <p:spPr>
            <a:xfrm>
              <a:off x="7586798" y="1411991"/>
              <a:ext cx="182280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2"/>
                  </a:solidFill>
                </a:rPr>
                <a:t>Marelize</a:t>
              </a:r>
              <a:r>
                <a:rPr lang="en-US" sz="1400" b="1" dirty="0">
                  <a:solidFill>
                    <a:schemeClr val="accent2"/>
                  </a:solidFill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</a:rPr>
                <a:t>Gorgens</a:t>
              </a:r>
              <a:r>
                <a:rPr lang="en-US" sz="1400" b="1" dirty="0">
                  <a:solidFill>
                    <a:schemeClr val="accent2"/>
                  </a:solidFill>
                </a:rPr>
                <a:t>  </a:t>
              </a:r>
              <a:br>
                <a:rPr lang="en-US" sz="1400" dirty="0">
                  <a:solidFill>
                    <a:schemeClr val="accent2"/>
                  </a:solidFill>
                </a:rPr>
              </a:br>
              <a:r>
                <a:rPr lang="en-US" sz="1000" dirty="0">
                  <a:solidFill>
                    <a:schemeClr val="bg1"/>
                  </a:solidFill>
                </a:rPr>
                <a:t>World Bank, </a:t>
              </a:r>
              <a:br>
                <a:rPr lang="en-US" sz="1000" dirty="0">
                  <a:solidFill>
                    <a:schemeClr val="bg1"/>
                  </a:solidFill>
                </a:rPr>
              </a:br>
              <a:r>
                <a:rPr lang="en-US" sz="1000" i="1" dirty="0">
                  <a:solidFill>
                    <a:schemeClr val="bg1"/>
                  </a:solidFill>
                </a:rPr>
                <a:t>Digital Lead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718012-8D16-EDB6-7D2A-71A636FF68B8}"/>
              </a:ext>
            </a:extLst>
          </p:cNvPr>
          <p:cNvGrpSpPr/>
          <p:nvPr/>
        </p:nvGrpSpPr>
        <p:grpSpPr>
          <a:xfrm>
            <a:off x="6336792" y="1886631"/>
            <a:ext cx="2391549" cy="803730"/>
            <a:chOff x="6626457" y="2471315"/>
            <a:chExt cx="2391549" cy="80373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FBB3F6E-250E-915E-0F82-B38FE6377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825" t="6538" r="14719" b="21873"/>
            <a:stretch/>
          </p:blipFill>
          <p:spPr>
            <a:xfrm>
              <a:off x="6626457" y="2482030"/>
              <a:ext cx="793015" cy="793015"/>
            </a:xfrm>
            <a:prstGeom prst="ellipse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5AF0A03-CFAF-E0DD-93CA-76B3D9A722BB}"/>
                </a:ext>
              </a:extLst>
            </p:cNvPr>
            <p:cNvSpPr txBox="1"/>
            <p:nvPr/>
          </p:nvSpPr>
          <p:spPr>
            <a:xfrm>
              <a:off x="7433525" y="2471315"/>
              <a:ext cx="158448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Alain </a:t>
              </a:r>
              <a:r>
                <a:rPr lang="en-US" sz="1400" b="1" dirty="0" err="1">
                  <a:solidFill>
                    <a:schemeClr val="accent2"/>
                  </a:solidFill>
                </a:rPr>
                <a:t>Labrique</a:t>
              </a:r>
              <a:r>
                <a:rPr lang="en-US" sz="1400" b="1" dirty="0">
                  <a:solidFill>
                    <a:schemeClr val="accent2"/>
                  </a:solidFill>
                </a:rPr>
                <a:t>  </a:t>
              </a:r>
              <a:br>
                <a:rPr lang="en-US" sz="1400" dirty="0">
                  <a:solidFill>
                    <a:schemeClr val="accent2"/>
                  </a:solidFill>
                </a:rPr>
              </a:br>
              <a:r>
                <a:rPr lang="en-US" sz="1000" dirty="0">
                  <a:solidFill>
                    <a:schemeClr val="bg1"/>
                  </a:solidFill>
                </a:rPr>
                <a:t>WHO, Department of Digital Health and Innovation, </a:t>
              </a:r>
              <a:r>
                <a:rPr lang="en-US" sz="1000" i="1" dirty="0">
                  <a:solidFill>
                    <a:schemeClr val="bg1"/>
                  </a:solidFill>
                </a:rPr>
                <a:t>Director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505053-5591-7C50-F5D0-148B6075A581}"/>
              </a:ext>
            </a:extLst>
          </p:cNvPr>
          <p:cNvGrpSpPr/>
          <p:nvPr/>
        </p:nvGrpSpPr>
        <p:grpSpPr>
          <a:xfrm>
            <a:off x="6326475" y="3661250"/>
            <a:ext cx="2629869" cy="793015"/>
            <a:chOff x="6779730" y="3542817"/>
            <a:chExt cx="2629869" cy="793015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FA4DAE6-9E79-7427-B1A8-501ACDC78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3348" t="3635" r="17646" b="27358"/>
            <a:stretch/>
          </p:blipFill>
          <p:spPr>
            <a:xfrm>
              <a:off x="6779730" y="3542817"/>
              <a:ext cx="793015" cy="793015"/>
            </a:xfrm>
            <a:prstGeom prst="ellipse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EB39639-5A0C-BE71-27BA-03E99B71C58C}"/>
                </a:ext>
              </a:extLst>
            </p:cNvPr>
            <p:cNvSpPr txBox="1"/>
            <p:nvPr/>
          </p:nvSpPr>
          <p:spPr>
            <a:xfrm>
              <a:off x="7586798" y="3693464"/>
              <a:ext cx="1822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Shelagh McLellan </a:t>
              </a:r>
              <a:br>
                <a:rPr lang="en-US" sz="1100" dirty="0">
                  <a:solidFill>
                    <a:schemeClr val="accent2"/>
                  </a:solidFill>
                </a:rPr>
              </a:br>
              <a:r>
                <a:rPr lang="en-US" sz="1000" dirty="0">
                  <a:solidFill>
                    <a:schemeClr val="bg1"/>
                  </a:solidFill>
                </a:rPr>
                <a:t>Google, </a:t>
              </a:r>
              <a:r>
                <a:rPr lang="en-US" sz="1000" i="1" dirty="0">
                  <a:solidFill>
                    <a:schemeClr val="bg1"/>
                  </a:solidFill>
                </a:rPr>
                <a:t>Design Lead</a:t>
              </a:r>
            </a:p>
          </p:txBody>
        </p:sp>
      </p:grpSp>
      <p:sp>
        <p:nvSpPr>
          <p:cNvPr id="66" name="Subtitle 11">
            <a:extLst>
              <a:ext uri="{FF2B5EF4-FFF2-40B4-BE49-F238E27FC236}">
                <a16:creationId xmlns:a16="http://schemas.microsoft.com/office/drawing/2014/main" id="{29DD2A8C-7595-7B31-5C15-D4F006A7E735}"/>
              </a:ext>
            </a:extLst>
          </p:cNvPr>
          <p:cNvSpPr txBox="1">
            <a:spLocks/>
          </p:cNvSpPr>
          <p:nvPr/>
        </p:nvSpPr>
        <p:spPr>
          <a:xfrm>
            <a:off x="187656" y="3214173"/>
            <a:ext cx="2390952" cy="45502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Tx/>
              <a:buNone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429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6858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accent2"/>
                </a:solidFill>
              </a:rPr>
              <a:t>Effective digital systems designed for and with health care workers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0150C-1FA4-1310-3594-DF5AA4D5F26B}"/>
              </a:ext>
            </a:extLst>
          </p:cNvPr>
          <p:cNvSpPr txBox="1"/>
          <p:nvPr/>
        </p:nvSpPr>
        <p:spPr>
          <a:xfrm>
            <a:off x="3529584" y="1049503"/>
            <a:ext cx="1730308" cy="183125"/>
          </a:xfrm>
          <a:prstGeom prst="rect">
            <a:avLst/>
          </a:prstGeom>
        </p:spPr>
        <p:txBody>
          <a:bodyPr vert="horz" wrap="none" lIns="0" tIns="0" rIns="0" bIns="45720" rtlCol="0" anchor="t">
            <a:noAutofit/>
          </a:bodyPr>
          <a:lstStyle/>
          <a:p>
            <a:pPr algn="l"/>
            <a:r>
              <a:rPr lang="en-US" sz="1100" b="1" cap="none" dirty="0">
                <a:solidFill>
                  <a:schemeClr val="accent2"/>
                </a:solidFill>
              </a:rPr>
              <a:t>SPEAKERS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87F24B-AFB1-B3D7-E180-2BAA909F98D3}"/>
              </a:ext>
            </a:extLst>
          </p:cNvPr>
          <p:cNvCxnSpPr>
            <a:cxnSpLocks/>
          </p:cNvCxnSpPr>
          <p:nvPr/>
        </p:nvCxnSpPr>
        <p:spPr>
          <a:xfrm>
            <a:off x="3529584" y="1272343"/>
            <a:ext cx="5614416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11">
            <a:extLst>
              <a:ext uri="{FF2B5EF4-FFF2-40B4-BE49-F238E27FC236}">
                <a16:creationId xmlns:a16="http://schemas.microsoft.com/office/drawing/2014/main" id="{70892BB8-1064-4315-536E-45EAF49D634C}"/>
              </a:ext>
            </a:extLst>
          </p:cNvPr>
          <p:cNvSpPr txBox="1">
            <a:spLocks/>
          </p:cNvSpPr>
          <p:nvPr/>
        </p:nvSpPr>
        <p:spPr>
          <a:xfrm>
            <a:off x="187655" y="4371118"/>
            <a:ext cx="4492982" cy="45502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Tx/>
              <a:buNone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429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6858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  <a:effectLst/>
                <a:latin typeface="Public Sans" pitchFamily="2" charset="77"/>
              </a:rPr>
              <a:t>May 8, 2024  </a:t>
            </a:r>
            <a:br>
              <a:rPr lang="en-US" sz="1200" b="0" dirty="0">
                <a:solidFill>
                  <a:schemeClr val="bg1"/>
                </a:solidFill>
                <a:effectLst/>
                <a:latin typeface="Public Sans" pitchFamily="2" charset="77"/>
              </a:rPr>
            </a:br>
            <a:r>
              <a:rPr lang="en-US" sz="1200" b="0" dirty="0">
                <a:solidFill>
                  <a:schemeClr val="bg1"/>
                </a:solidFill>
                <a:effectLst/>
                <a:latin typeface="Public Sans" pitchFamily="2" charset="77"/>
              </a:rPr>
              <a:t>9am EDT/ 3pm CEST/ 6:30pm IST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8EA27E-9D75-707A-0A7A-31A949AA3E30}"/>
              </a:ext>
            </a:extLst>
          </p:cNvPr>
          <p:cNvSpPr/>
          <p:nvPr/>
        </p:nvSpPr>
        <p:spPr>
          <a:xfrm>
            <a:off x="98831" y="140677"/>
            <a:ext cx="516631" cy="214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79935"/>
      </p:ext>
    </p:extLst>
  </p:cSld>
  <p:clrMapOvr>
    <a:masterClrMapping/>
  </p:clrMapOvr>
</p:sld>
</file>

<file path=ppt/theme/theme1.xml><?xml version="1.0" encoding="utf-8"?>
<a:theme xmlns:a="http://schemas.openxmlformats.org/drawingml/2006/main" name="RTSL_Rev D">
  <a:themeElements>
    <a:clrScheme name="Custom 2">
      <a:dk1>
        <a:srgbClr val="000000"/>
      </a:dk1>
      <a:lt1>
        <a:srgbClr val="FFFFFF"/>
      </a:lt1>
      <a:dk2>
        <a:srgbClr val="382886"/>
      </a:dk2>
      <a:lt2>
        <a:srgbClr val="E6E8F5"/>
      </a:lt2>
      <a:accent1>
        <a:srgbClr val="6577BA"/>
      </a:accent1>
      <a:accent2>
        <a:srgbClr val="B2B1D9"/>
      </a:accent2>
      <a:accent3>
        <a:srgbClr val="F3775C"/>
      </a:accent3>
      <a:accent4>
        <a:srgbClr val="E8383C"/>
      </a:accent4>
      <a:accent5>
        <a:srgbClr val="FCBA24"/>
      </a:accent5>
      <a:accent6>
        <a:srgbClr val="85BD40"/>
      </a:accent6>
      <a:hlink>
        <a:srgbClr val="F3775C"/>
      </a:hlink>
      <a:folHlink>
        <a:srgbClr val="F3775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45720" rtlCol="0" anchor="t">
        <a:normAutofit/>
      </a:bodyPr>
      <a:lstStyle>
        <a:defPPr algn="l">
          <a:defRPr sz="2400" cap="none" dirty="0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TSL_Rev D" id="{030C2BDA-2878-7B49-91AF-024520F325CF}" vid="{2DAF63D7-BFD8-5246-A348-6C0A69F052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ecba84-e072-4221-8d82-a65168a64cc5">
      <Terms xmlns="http://schemas.microsoft.com/office/infopath/2007/PartnerControls"/>
    </lcf76f155ced4ddcb4097134ff3c332f>
    <TaxCatchAll xmlns="fd178fd3-78d5-4fca-a690-d706765f8f07" xsi:nil="true"/>
    <Issue xmlns="8fecba84-e072-4221-8d82-a65168a64cc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FC24DE1AE80442822C6F2F222487C5" ma:contentTypeVersion="18" ma:contentTypeDescription="Create a new document." ma:contentTypeScope="" ma:versionID="fef3ada4c8ab40369a089d742569b2ec">
  <xsd:schema xmlns:xsd="http://www.w3.org/2001/XMLSchema" xmlns:xs="http://www.w3.org/2001/XMLSchema" xmlns:p="http://schemas.microsoft.com/office/2006/metadata/properties" xmlns:ns2="8fecba84-e072-4221-8d82-a65168a64cc5" xmlns:ns3="fd178fd3-78d5-4fca-a690-d706765f8f07" targetNamespace="http://schemas.microsoft.com/office/2006/metadata/properties" ma:root="true" ma:fieldsID="90b69e4eef1d4061de351b6331b5a485" ns2:_="" ns3:_="">
    <xsd:import namespace="8fecba84-e072-4221-8d82-a65168a64cc5"/>
    <xsd:import namespace="fd178fd3-78d5-4fca-a690-d706765f8f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Issu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cba84-e072-4221-8d82-a65168a64c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2f55c54-333a-4ed3-a999-6f0836af51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Issue" ma:index="23" nillable="true" ma:displayName="Issue" ma:format="Dropdown" ma:internalName="Issue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178fd3-78d5-4fca-a690-d706765f8f0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bd95161-a265-4337-886f-6c1e55cb87d3}" ma:internalName="TaxCatchAll" ma:showField="CatchAllData" ma:web="fd178fd3-78d5-4fca-a690-d706765f8f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A8E792-19B3-44C5-9986-FAC953ABAF4D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fd178fd3-78d5-4fca-a690-d706765f8f07"/>
    <ds:schemaRef ds:uri="8fecba84-e072-4221-8d82-a65168a64cc5"/>
  </ds:schemaRefs>
</ds:datastoreItem>
</file>

<file path=customXml/itemProps2.xml><?xml version="1.0" encoding="utf-8"?>
<ds:datastoreItem xmlns:ds="http://schemas.openxmlformats.org/officeDocument/2006/customXml" ds:itemID="{73B15C1B-303C-4F44-94C7-1DFDC81530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955281-7B35-4976-890A-8FEC2684FE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ecba84-e072-4221-8d82-a65168a64cc5"/>
    <ds:schemaRef ds:uri="fd178fd3-78d5-4fca-a690-d706765f8f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31763</TotalTime>
  <Words>101</Words>
  <Application>Microsoft Macintosh PowerPoint</Application>
  <PresentationFormat>On-screen Show (16:9)</PresentationFormat>
  <Paragraphs>11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Public Sans</vt:lpstr>
      <vt:lpstr>RTSL_Rev 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Hicks</dc:creator>
  <cp:lastModifiedBy>Jessica Bonds</cp:lastModifiedBy>
  <cp:revision>53</cp:revision>
  <dcterms:created xsi:type="dcterms:W3CDTF">2019-02-13T14:25:05Z</dcterms:created>
  <dcterms:modified xsi:type="dcterms:W3CDTF">2024-04-23T16:11:37Z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0x010100C15719744DB93641A8403A60BF24F6D2</vt:lpwstr>
  </property>
  <property fmtid="{D5CDD505-2E9C-101B-9397-08002B2CF9AE}" pid="3" name="Order">
    <vt:r8>500</vt:r8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2023-12-12T00:18:26Z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762de5b4-45da-4234-a5e1-ee3e978f8a57</vt:lpwstr>
  </property>
  <property fmtid="{D5CDD505-2E9C-101B-9397-08002B2CF9AE}" pid="9" name="MSIP_Label_defa4170-0d19-0005-0004-bc88714345d2_ActionId">
    <vt:lpwstr>11f7bc2f-6dd9-4751-bfad-f3618bba534b</vt:lpwstr>
  </property>
  <property fmtid="{D5CDD505-2E9C-101B-9397-08002B2CF9AE}" pid="10" name="MSIP_Label_defa4170-0d19-0005-0004-bc88714345d2_ContentBits">
    <vt:lpwstr>0</vt:lpwstr>
  </property>
  <property fmtid="{D5CDD505-2E9C-101B-9397-08002B2CF9AE}" pid="11" name="MediaServiceImageTags">
    <vt:lpwstr/>
  </property>
</Properties>
</file>