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58"/>
  </p:notesMasterIdLst>
  <p:sldIdLst>
    <p:sldId id="271" r:id="rId5"/>
    <p:sldId id="354" r:id="rId6"/>
    <p:sldId id="357" r:id="rId7"/>
    <p:sldId id="363" r:id="rId8"/>
    <p:sldId id="355" r:id="rId9"/>
    <p:sldId id="362" r:id="rId10"/>
    <p:sldId id="356" r:id="rId11"/>
    <p:sldId id="324" r:id="rId12"/>
    <p:sldId id="320" r:id="rId13"/>
    <p:sldId id="359" r:id="rId14"/>
    <p:sldId id="329" r:id="rId15"/>
    <p:sldId id="325" r:id="rId16"/>
    <p:sldId id="344" r:id="rId17"/>
    <p:sldId id="358" r:id="rId18"/>
    <p:sldId id="365" r:id="rId19"/>
    <p:sldId id="269" r:id="rId20"/>
    <p:sldId id="289" r:id="rId21"/>
    <p:sldId id="346" r:id="rId22"/>
    <p:sldId id="347" r:id="rId23"/>
    <p:sldId id="330" r:id="rId24"/>
    <p:sldId id="326" r:id="rId25"/>
    <p:sldId id="345" r:id="rId26"/>
    <p:sldId id="301" r:id="rId27"/>
    <p:sldId id="348" r:id="rId28"/>
    <p:sldId id="350" r:id="rId29"/>
    <p:sldId id="351" r:id="rId30"/>
    <p:sldId id="352" r:id="rId31"/>
    <p:sldId id="292" r:id="rId32"/>
    <p:sldId id="364" r:id="rId33"/>
    <p:sldId id="293" r:id="rId34"/>
    <p:sldId id="295" r:id="rId35"/>
    <p:sldId id="331" r:id="rId36"/>
    <p:sldId id="360" r:id="rId37"/>
    <p:sldId id="361" r:id="rId38"/>
    <p:sldId id="259" r:id="rId39"/>
    <p:sldId id="278" r:id="rId40"/>
    <p:sldId id="283" r:id="rId41"/>
    <p:sldId id="285" r:id="rId42"/>
    <p:sldId id="327" r:id="rId43"/>
    <p:sldId id="288" r:id="rId44"/>
    <p:sldId id="28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D70D36-EADF-344A-A8CB-8C2588FB70AD}">
          <p14:sldIdLst>
            <p14:sldId id="271"/>
            <p14:sldId id="354"/>
            <p14:sldId id="357"/>
            <p14:sldId id="363"/>
            <p14:sldId id="355"/>
            <p14:sldId id="362"/>
            <p14:sldId id="356"/>
          </p14:sldIdLst>
        </p14:section>
        <p14:section name="How-To" id="{C3257F3E-CE61-3C42-BAA1-F02CD1B51512}">
          <p14:sldIdLst>
            <p14:sldId id="324"/>
            <p14:sldId id="320"/>
            <p14:sldId id="359"/>
            <p14:sldId id="329"/>
            <p14:sldId id="325"/>
            <p14:sldId id="344"/>
            <p14:sldId id="358"/>
            <p14:sldId id="365"/>
          </p14:sldIdLst>
        </p14:section>
        <p14:section name="Visual Library" id="{E0BE79C0-CD38-644D-A4F5-7765C721F17E}">
          <p14:sldIdLst>
            <p14:sldId id="269"/>
            <p14:sldId id="289"/>
            <p14:sldId id="346"/>
            <p14:sldId id="347"/>
            <p14:sldId id="330"/>
            <p14:sldId id="326"/>
            <p14:sldId id="345"/>
          </p14:sldIdLst>
        </p14:section>
        <p14:section name="Boilerplate Brand Slides" id="{03166F4F-566C-164A-8E5E-E38443FBAD7C}">
          <p14:sldIdLst>
            <p14:sldId id="301"/>
            <p14:sldId id="348"/>
            <p14:sldId id="350"/>
            <p14:sldId id="351"/>
            <p14:sldId id="352"/>
          </p14:sldIdLst>
        </p14:section>
        <p14:section name="Additional Templates" id="{4BE07491-E0F5-1C4A-8B13-8555BF58EBA6}">
          <p14:sldIdLst>
            <p14:sldId id="292"/>
            <p14:sldId id="364"/>
            <p14:sldId id="293"/>
            <p14:sldId id="295"/>
            <p14:sldId id="331"/>
            <p14:sldId id="360"/>
            <p14:sldId id="361"/>
          </p14:sldIdLst>
        </p14:section>
        <p14:section name="Master Slide Layouts" id="{875DAD39-8772-784F-8147-0FCF4804E405}">
          <p14:sldIdLst>
            <p14:sldId id="259"/>
            <p14:sldId id="278"/>
            <p14:sldId id="283"/>
            <p14:sldId id="285"/>
            <p14:sldId id="327"/>
            <p14:sldId id="288"/>
            <p14:sldId id="281"/>
            <p14:sldId id="332"/>
            <p14:sldId id="333"/>
            <p14:sldId id="334"/>
            <p14:sldId id="335"/>
            <p14:sldId id="336"/>
            <p14:sldId id="337"/>
            <p14:sldId id="338"/>
            <p14:sldId id="339"/>
            <p14:sldId id="340"/>
            <p14:sldId id="341"/>
            <p14:sldId id="342"/>
            <p14:sldId id="3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4955D-2CAC-AB19-20A9-7DDAAB3D99A0}" name="Kate Elliott" initials="KE" userId="S::KElliott@rtsl.org::e9f163a5-da95-427b-80ed-400962008b02" providerId="AD"/>
  <p188:author id="{E3D9EE6F-2B54-5A15-1647-B74D11928422}" name="Jessica Bonds" initials="JB" userId="S::jbonds@rtsl.org::18cf2127-8a5b-4728-80f7-d74ab4051999" providerId="AD"/>
  <p188:author id="{9E1B1E9F-AAB0-63BE-127E-AB13F8F99327}" name="Erin Sykes" initials="ES" userId="S::esykes@rtsl.org::e8f69650-6083-44b7-a4e0-0df9465c84c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B534"/>
    <a:srgbClr val="7FB643"/>
    <a:srgbClr val="D6363F"/>
    <a:srgbClr val="003441"/>
    <a:srgbClr val="253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F6F1D-63AA-DF4E-A970-6879D7FABF35}" v="5" dt="2024-04-22T19:10:30.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p:restoredTop sz="94694"/>
  </p:normalViewPr>
  <p:slideViewPr>
    <p:cSldViewPr snapToGrid="0">
      <p:cViewPr varScale="1">
        <p:scale>
          <a:sx n="115" d="100"/>
          <a:sy n="115" d="100"/>
        </p:scale>
        <p:origin x="224" y="2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Value</c:v>
                </c:pt>
              </c:strCache>
            </c:strRef>
          </c:tx>
          <c:spPr>
            <a:ln w="28575" cap="rnd">
              <a:solidFill>
                <a:schemeClr val="accent1"/>
              </a:solidFill>
              <a:round/>
            </a:ln>
            <a:effectLst/>
          </c:spPr>
          <c:marker>
            <c:symbol val="none"/>
          </c:marker>
          <c:dPt>
            <c:idx val="11"/>
            <c:marker>
              <c:symbol val="none"/>
            </c:marker>
            <c:bubble3D val="0"/>
            <c:extLst>
              <c:ext xmlns:c16="http://schemas.microsoft.com/office/drawing/2014/chart" uri="{C3380CC4-5D6E-409C-BE32-E72D297353CC}">
                <c16:uniqueId val="{00000002-8E18-764F-A6FB-1D3B48474E80}"/>
              </c:ext>
            </c:extLst>
          </c:dPt>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5</c:v>
                </c:pt>
                <c:pt idx="2">
                  <c:v>7</c:v>
                </c:pt>
                <c:pt idx="3">
                  <c:v>6</c:v>
                </c:pt>
                <c:pt idx="4">
                  <c:v>7</c:v>
                </c:pt>
                <c:pt idx="5">
                  <c:v>5</c:v>
                </c:pt>
                <c:pt idx="6">
                  <c:v>6</c:v>
                </c:pt>
                <c:pt idx="7">
                  <c:v>6</c:v>
                </c:pt>
                <c:pt idx="8">
                  <c:v>8</c:v>
                </c:pt>
                <c:pt idx="9">
                  <c:v>7</c:v>
                </c:pt>
                <c:pt idx="10">
                  <c:v>9</c:v>
                </c:pt>
                <c:pt idx="11">
                  <c:v>6</c:v>
                </c:pt>
              </c:numCache>
            </c:numRef>
          </c:val>
          <c:smooth val="0"/>
          <c:extLst>
            <c:ext xmlns:c16="http://schemas.microsoft.com/office/drawing/2014/chart" uri="{C3380CC4-5D6E-409C-BE32-E72D297353CC}">
              <c16:uniqueId val="{00000000-8E18-764F-A6FB-1D3B48474E80}"/>
            </c:ext>
          </c:extLst>
        </c:ser>
        <c:dLbls>
          <c:dLblPos val="ctr"/>
          <c:showLegendKey val="0"/>
          <c:showVal val="1"/>
          <c:showCatName val="0"/>
          <c:showSerName val="0"/>
          <c:showPercent val="0"/>
          <c:showBubbleSize val="0"/>
        </c:dLbls>
        <c:smooth val="0"/>
        <c:axId val="653524264"/>
        <c:axId val="653520000"/>
      </c:lineChart>
      <c:catAx>
        <c:axId val="65352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520000"/>
        <c:crosses val="autoZero"/>
        <c:auto val="1"/>
        <c:lblAlgn val="ctr"/>
        <c:lblOffset val="100"/>
        <c:noMultiLvlLbl val="0"/>
      </c:catAx>
      <c:valAx>
        <c:axId val="653520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524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Value</c:v>
                </c:pt>
              </c:strCache>
            </c:strRef>
          </c:tx>
          <c:spPr>
            <a:ln w="63500"/>
          </c:spPr>
          <c:dPt>
            <c:idx val="0"/>
            <c:bubble3D val="0"/>
            <c:spPr>
              <a:solidFill>
                <a:schemeClr val="accent1"/>
              </a:solidFill>
              <a:ln w="63500">
                <a:solidFill>
                  <a:schemeClr val="lt1"/>
                </a:solidFill>
              </a:ln>
              <a:effectLst/>
            </c:spPr>
            <c:extLst>
              <c:ext xmlns:c16="http://schemas.microsoft.com/office/drawing/2014/chart" uri="{C3380CC4-5D6E-409C-BE32-E72D297353CC}">
                <c16:uniqueId val="{00000001-45AC-3845-8A0F-1F683891492B}"/>
              </c:ext>
            </c:extLst>
          </c:dPt>
          <c:dPt>
            <c:idx val="1"/>
            <c:bubble3D val="0"/>
            <c:spPr>
              <a:solidFill>
                <a:schemeClr val="accent2"/>
              </a:solidFill>
              <a:ln w="63500">
                <a:solidFill>
                  <a:schemeClr val="lt1"/>
                </a:solidFill>
              </a:ln>
              <a:effectLst/>
            </c:spPr>
            <c:extLst>
              <c:ext xmlns:c16="http://schemas.microsoft.com/office/drawing/2014/chart" uri="{C3380CC4-5D6E-409C-BE32-E72D297353CC}">
                <c16:uniqueId val="{00000003-45AC-3845-8A0F-1F683891492B}"/>
              </c:ext>
            </c:extLst>
          </c:dPt>
          <c:dPt>
            <c:idx val="2"/>
            <c:bubble3D val="0"/>
            <c:spPr>
              <a:solidFill>
                <a:schemeClr val="accent3"/>
              </a:solidFill>
              <a:ln w="63500">
                <a:solidFill>
                  <a:schemeClr val="lt1"/>
                </a:solidFill>
              </a:ln>
              <a:effectLst/>
            </c:spPr>
            <c:extLst>
              <c:ext xmlns:c16="http://schemas.microsoft.com/office/drawing/2014/chart" uri="{C3380CC4-5D6E-409C-BE32-E72D297353CC}">
                <c16:uniqueId val="{00000005-45AC-3845-8A0F-1F683891492B}"/>
              </c:ext>
            </c:extLst>
          </c:dPt>
          <c:dPt>
            <c:idx val="3"/>
            <c:bubble3D val="0"/>
            <c:spPr>
              <a:solidFill>
                <a:schemeClr val="accent6"/>
              </a:solidFill>
              <a:ln w="63500">
                <a:solidFill>
                  <a:schemeClr val="lt1"/>
                </a:solidFill>
              </a:ln>
              <a:effectLst/>
            </c:spPr>
            <c:extLst>
              <c:ext xmlns:c16="http://schemas.microsoft.com/office/drawing/2014/chart" uri="{C3380CC4-5D6E-409C-BE32-E72D297353CC}">
                <c16:uniqueId val="{00000007-45AC-3845-8A0F-1F683891492B}"/>
              </c:ext>
            </c:extLst>
          </c:dPt>
          <c:dLbls>
            <c:spPr>
              <a:noFill/>
              <a:ln>
                <a:noFill/>
              </a:ln>
              <a:effectLst/>
            </c:spPr>
            <c:txPr>
              <a:bodyPr rot="0" spcFirstLastPara="1" vertOverflow="overflow" horzOverflow="overflow" vert="horz" wrap="none" anchor="ctr" anchorCtr="1">
                <a:noAutofit/>
              </a:bodyPr>
              <a:lstStyle/>
              <a:p>
                <a:pPr>
                  <a:defRPr sz="1800" b="1" i="0" u="none" strike="noStrike" kern="1200" baseline="0">
                    <a:solidFill>
                      <a:schemeClr val="bg1"/>
                    </a:solidFill>
                    <a:latin typeface="Arial" panose="020B0604020202020204" pitchFamily="34" charset="0"/>
                    <a:ea typeface="Lato Light" panose="020F0502020204030203" pitchFamily="34" charset="0"/>
                    <a:cs typeface="Arial" panose="020B0604020202020204" pitchFamily="34" charset="0"/>
                  </a:defRPr>
                </a:pPr>
                <a:endParaRPr lang="en-US"/>
              </a:p>
            </c:txPr>
            <c:dLblPos val="ctr"/>
            <c:showLegendKey val="0"/>
            <c:showVal val="0"/>
            <c:showCatName val="0"/>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Data 1</c:v>
                </c:pt>
                <c:pt idx="1">
                  <c:v>Data 2</c:v>
                </c:pt>
                <c:pt idx="2">
                  <c:v>Data 3</c:v>
                </c:pt>
                <c:pt idx="3">
                  <c:v>Data 4</c:v>
                </c:pt>
              </c:strCache>
            </c:strRef>
          </c:cat>
          <c:val>
            <c:numRef>
              <c:f>Sheet1!$B$2:$B$5</c:f>
              <c:numCache>
                <c:formatCode>General</c:formatCode>
                <c:ptCount val="4"/>
                <c:pt idx="0">
                  <c:v>50</c:v>
                </c:pt>
                <c:pt idx="1">
                  <c:v>30</c:v>
                </c:pt>
                <c:pt idx="2">
                  <c:v>80</c:v>
                </c:pt>
                <c:pt idx="3">
                  <c:v>25</c:v>
                </c:pt>
              </c:numCache>
            </c:numRef>
          </c:val>
          <c:extLst>
            <c:ext xmlns:c16="http://schemas.microsoft.com/office/drawing/2014/chart" uri="{C3380CC4-5D6E-409C-BE32-E72D297353CC}">
              <c16:uniqueId val="{00000008-45AC-3845-8A0F-1F683891492B}"/>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1-4FF8-0842-9083-A8C93188403F}"/>
              </c:ext>
            </c:extLst>
          </c:dPt>
          <c:dPt>
            <c:idx val="2"/>
            <c:invertIfNegative val="0"/>
            <c:bubble3D val="0"/>
            <c:extLst>
              <c:ext xmlns:c16="http://schemas.microsoft.com/office/drawing/2014/chart" uri="{C3380CC4-5D6E-409C-BE32-E72D297353CC}">
                <c16:uniqueId val="{00000003-4FF8-0842-9083-A8C93188403F}"/>
              </c:ext>
            </c:extLst>
          </c:dPt>
          <c:dPt>
            <c:idx val="3"/>
            <c:invertIfNegative val="0"/>
            <c:bubble3D val="0"/>
            <c:extLst>
              <c:ext xmlns:c16="http://schemas.microsoft.com/office/drawing/2014/chart" uri="{C3380CC4-5D6E-409C-BE32-E72D297353CC}">
                <c16:uniqueId val="{00000005-4FF8-0842-9083-A8C93188403F}"/>
              </c:ext>
            </c:extLst>
          </c:dPt>
          <c:cat>
            <c:strRef>
              <c:f>Sheet1!$A$2:$A$5</c:f>
              <c:strCache>
                <c:ptCount val="4"/>
                <c:pt idx="0">
                  <c:v>August</c:v>
                </c:pt>
                <c:pt idx="1">
                  <c:v>September</c:v>
                </c:pt>
                <c:pt idx="2">
                  <c:v>November</c:v>
                </c:pt>
                <c:pt idx="3">
                  <c:v>December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6-4FF8-0842-9083-A8C93188403F}"/>
            </c:ext>
          </c:extLst>
        </c:ser>
        <c:dLbls>
          <c:showLegendKey val="0"/>
          <c:showVal val="0"/>
          <c:showCatName val="0"/>
          <c:showSerName val="0"/>
          <c:showPercent val="0"/>
          <c:showBubbleSize val="0"/>
        </c:dLbls>
        <c:gapWidth val="219"/>
        <c:overlap val="-27"/>
        <c:axId val="727519391"/>
        <c:axId val="690515471"/>
      </c:barChart>
      <c:catAx>
        <c:axId val="72751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0515471"/>
        <c:crosses val="autoZero"/>
        <c:auto val="1"/>
        <c:lblAlgn val="ctr"/>
        <c:lblOffset val="100"/>
        <c:noMultiLvlLbl val="0"/>
      </c:catAx>
      <c:valAx>
        <c:axId val="690515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7519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BBD257B-2A70-0046-BD3E-F5FB2FAE1A42}" type="datetimeFigureOut">
              <a:rPr lang="en-US" smtClean="0"/>
              <a:pPr/>
              <a:t>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879A4D4-9025-3946-9B5A-85AEB1B10EC9}" type="slidenum">
              <a:rPr lang="en-US" smtClean="0"/>
              <a:pPr/>
              <a:t>‹#›</a:t>
            </a:fld>
            <a:endParaRPr lang="en-US"/>
          </a:p>
        </p:txBody>
      </p:sp>
    </p:spTree>
    <p:extLst>
      <p:ext uri="{BB962C8B-B14F-4D97-AF65-F5344CB8AC3E}">
        <p14:creationId xmlns:p14="http://schemas.microsoft.com/office/powerpoint/2010/main" val="334895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1</a:t>
            </a:fld>
            <a:endParaRPr lang="en-US"/>
          </a:p>
        </p:txBody>
      </p:sp>
    </p:spTree>
    <p:extLst>
      <p:ext uri="{BB962C8B-B14F-4D97-AF65-F5344CB8AC3E}">
        <p14:creationId xmlns:p14="http://schemas.microsoft.com/office/powerpoint/2010/main" val="400159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20</a:t>
            </a:fld>
            <a:endParaRPr lang="en-US"/>
          </a:p>
        </p:txBody>
      </p:sp>
    </p:spTree>
    <p:extLst>
      <p:ext uri="{BB962C8B-B14F-4D97-AF65-F5344CB8AC3E}">
        <p14:creationId xmlns:p14="http://schemas.microsoft.com/office/powerpoint/2010/main" val="41093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21</a:t>
            </a:fld>
            <a:endParaRPr lang="en-US"/>
          </a:p>
        </p:txBody>
      </p:sp>
    </p:spTree>
    <p:extLst>
      <p:ext uri="{BB962C8B-B14F-4D97-AF65-F5344CB8AC3E}">
        <p14:creationId xmlns:p14="http://schemas.microsoft.com/office/powerpoint/2010/main" val="101423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26</a:t>
            </a:fld>
            <a:endParaRPr lang="en-US"/>
          </a:p>
        </p:txBody>
      </p:sp>
    </p:spTree>
    <p:extLst>
      <p:ext uri="{BB962C8B-B14F-4D97-AF65-F5344CB8AC3E}">
        <p14:creationId xmlns:p14="http://schemas.microsoft.com/office/powerpoint/2010/main" val="178856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30</a:t>
            </a:fld>
            <a:endParaRPr lang="en-US"/>
          </a:p>
        </p:txBody>
      </p:sp>
    </p:spTree>
    <p:extLst>
      <p:ext uri="{BB962C8B-B14F-4D97-AF65-F5344CB8AC3E}">
        <p14:creationId xmlns:p14="http://schemas.microsoft.com/office/powerpoint/2010/main" val="133518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31</a:t>
            </a:fld>
            <a:endParaRPr lang="en-US"/>
          </a:p>
        </p:txBody>
      </p:sp>
    </p:spTree>
    <p:extLst>
      <p:ext uri="{BB962C8B-B14F-4D97-AF65-F5344CB8AC3E}">
        <p14:creationId xmlns:p14="http://schemas.microsoft.com/office/powerpoint/2010/main" val="306626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32</a:t>
            </a:fld>
            <a:endParaRPr lang="en-US"/>
          </a:p>
        </p:txBody>
      </p:sp>
    </p:spTree>
    <p:extLst>
      <p:ext uri="{BB962C8B-B14F-4D97-AF65-F5344CB8AC3E}">
        <p14:creationId xmlns:p14="http://schemas.microsoft.com/office/powerpoint/2010/main" val="1370693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96B0C2B-1108-6743-AA05-0852199B7984}"/>
              </a:ext>
            </a:extLst>
          </p:cNvPr>
          <p:cNvSpPr/>
          <p:nvPr/>
        </p:nvSpPr>
        <p:spPr>
          <a:xfrm>
            <a:off x="0" y="1"/>
            <a:ext cx="12192000" cy="5589916"/>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pic>
        <p:nvPicPr>
          <p:cNvPr id="10" name="Picture 9">
            <a:extLst>
              <a:ext uri="{FF2B5EF4-FFF2-40B4-BE49-F238E27FC236}">
                <a16:creationId xmlns:a16="http://schemas.microsoft.com/office/drawing/2014/main" id="{BF6B60E7-14A6-E247-8DC8-1423F0F7F159}"/>
              </a:ext>
            </a:extLst>
          </p:cNvPr>
          <p:cNvPicPr>
            <a:picLocks noChangeAspect="1"/>
          </p:cNvPicPr>
          <p:nvPr/>
        </p:nvPicPr>
        <p:blipFill>
          <a:blip r:embed="rId2">
            <a:alphaModFix amt="10000"/>
          </a:blip>
          <a:stretch>
            <a:fillRect/>
          </a:stretch>
        </p:blipFill>
        <p:spPr>
          <a:xfrm>
            <a:off x="6866695" y="327803"/>
            <a:ext cx="5003674" cy="5003322"/>
          </a:xfrm>
          <a:prstGeom prst="rect">
            <a:avLst/>
          </a:prstGeom>
        </p:spPr>
      </p:pic>
      <p:sp>
        <p:nvSpPr>
          <p:cNvPr id="2" name="Title 1">
            <a:extLst>
              <a:ext uri="{FF2B5EF4-FFF2-40B4-BE49-F238E27FC236}">
                <a16:creationId xmlns:a16="http://schemas.microsoft.com/office/drawing/2014/main" id="{B8D14BDB-5E37-D349-AB74-D170B9E7A66E}"/>
              </a:ext>
            </a:extLst>
          </p:cNvPr>
          <p:cNvSpPr>
            <a:spLocks noGrp="1"/>
          </p:cNvSpPr>
          <p:nvPr>
            <p:ph type="ctrTitle" hasCustomPrompt="1"/>
          </p:nvPr>
        </p:nvSpPr>
        <p:spPr>
          <a:xfrm>
            <a:off x="667520" y="890677"/>
            <a:ext cx="7560000" cy="2336800"/>
          </a:xfrm>
        </p:spPr>
        <p:txBody>
          <a:bodyPr lIns="0" rIns="0" anchor="b">
            <a:normAutofit/>
          </a:bodyPr>
          <a:lstStyle>
            <a:lvl1pPr algn="l">
              <a:defRPr sz="5000" b="1" i="0" cap="all" spc="-80" baseline="0">
                <a:solidFill>
                  <a:schemeClr val="bg1"/>
                </a:solidFill>
                <a:latin typeface="Arial" panose="020B0604020202020204" pitchFamily="34" charset="0"/>
              </a:defRPr>
            </a:lvl1pPr>
          </a:lstStyle>
          <a:p>
            <a:r>
              <a:rPr lang="en-US"/>
              <a:t>Presentation title goes in this box</a:t>
            </a:r>
          </a:p>
        </p:txBody>
      </p:sp>
      <p:sp>
        <p:nvSpPr>
          <p:cNvPr id="3" name="Subtitle 2">
            <a:extLst>
              <a:ext uri="{FF2B5EF4-FFF2-40B4-BE49-F238E27FC236}">
                <a16:creationId xmlns:a16="http://schemas.microsoft.com/office/drawing/2014/main" id="{45AA3D86-63D8-8243-A651-9B2EF8EF1E0F}"/>
              </a:ext>
            </a:extLst>
          </p:cNvPr>
          <p:cNvSpPr>
            <a:spLocks noGrp="1"/>
          </p:cNvSpPr>
          <p:nvPr>
            <p:ph type="subTitle" idx="1" hasCustomPrompt="1"/>
          </p:nvPr>
        </p:nvSpPr>
        <p:spPr>
          <a:xfrm>
            <a:off x="667519" y="3360707"/>
            <a:ext cx="7560000" cy="1464128"/>
          </a:xfrm>
        </p:spPr>
        <p:txBody>
          <a:bodyPr lIns="0" rIns="0"/>
          <a:lstStyle>
            <a:lvl1pPr marL="0" indent="0" algn="l">
              <a:buNone/>
              <a:defRPr sz="3000" b="1" i="0" spc="-10" baseline="0">
                <a:solidFill>
                  <a:schemeClr val="accent2"/>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goes here</a:t>
            </a:r>
          </a:p>
        </p:txBody>
      </p:sp>
      <p:sp>
        <p:nvSpPr>
          <p:cNvPr id="6" name="Text Placeholder 3">
            <a:extLst>
              <a:ext uri="{FF2B5EF4-FFF2-40B4-BE49-F238E27FC236}">
                <a16:creationId xmlns:a16="http://schemas.microsoft.com/office/drawing/2014/main" id="{D3B12DAB-C068-2C41-A9E1-99A76C77EC4A}"/>
              </a:ext>
            </a:extLst>
          </p:cNvPr>
          <p:cNvSpPr>
            <a:spLocks noGrp="1"/>
          </p:cNvSpPr>
          <p:nvPr>
            <p:ph type="body" sz="half" idx="2" hasCustomPrompt="1"/>
          </p:nvPr>
        </p:nvSpPr>
        <p:spPr>
          <a:xfrm>
            <a:off x="8471140" y="6011994"/>
            <a:ext cx="3086405" cy="609113"/>
          </a:xfrm>
        </p:spPr>
        <p:txBody>
          <a:bodyPr lIns="0" tIns="0" rIns="0" bIns="0" anchor="t"/>
          <a:lstStyle>
            <a:lvl1pPr marL="0" indent="0">
              <a:lnSpc>
                <a:spcPct val="70000"/>
              </a:lnSpc>
              <a:buNone/>
              <a:defRPr sz="1600" b="0" i="0" baseline="0">
                <a:solidFill>
                  <a:schemeClr val="accent1"/>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Presenter information here</a:t>
            </a:r>
          </a:p>
          <a:p>
            <a:pPr lvl="0"/>
            <a:r>
              <a:rPr lang="en-US"/>
              <a:t>Month XX, Year</a:t>
            </a:r>
          </a:p>
        </p:txBody>
      </p:sp>
      <p:pic>
        <p:nvPicPr>
          <p:cNvPr id="11" name="Picture 10" descr="Logo&#10;&#10;Description automatically generated with medium confidence">
            <a:extLst>
              <a:ext uri="{FF2B5EF4-FFF2-40B4-BE49-F238E27FC236}">
                <a16:creationId xmlns:a16="http://schemas.microsoft.com/office/drawing/2014/main" id="{FC72F3C0-FB43-6F49-92DA-F0FAAB5346F9}"/>
              </a:ext>
            </a:extLst>
          </p:cNvPr>
          <p:cNvPicPr>
            <a:picLocks noChangeAspect="1"/>
          </p:cNvPicPr>
          <p:nvPr/>
        </p:nvPicPr>
        <p:blipFill>
          <a:blip r:embed="rId3"/>
          <a:stretch>
            <a:fillRect/>
          </a:stretch>
        </p:blipFill>
        <p:spPr>
          <a:xfrm>
            <a:off x="381957" y="5627756"/>
            <a:ext cx="2737828" cy="1195738"/>
          </a:xfrm>
          <a:prstGeom prst="rect">
            <a:avLst/>
          </a:prstGeom>
        </p:spPr>
      </p:pic>
      <p:sp>
        <p:nvSpPr>
          <p:cNvPr id="4" name="object 2">
            <a:extLst>
              <a:ext uri="{FF2B5EF4-FFF2-40B4-BE49-F238E27FC236}">
                <a16:creationId xmlns:a16="http://schemas.microsoft.com/office/drawing/2014/main" id="{BF94DD61-A0A0-A280-39DA-F8168FCBEB1D}"/>
              </a:ext>
            </a:extLst>
          </p:cNvPr>
          <p:cNvSpPr/>
          <p:nvPr userDrawn="1"/>
        </p:nvSpPr>
        <p:spPr>
          <a:xfrm>
            <a:off x="0" y="1"/>
            <a:ext cx="12192000" cy="5589916"/>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pic>
        <p:nvPicPr>
          <p:cNvPr id="5" name="Picture 4">
            <a:extLst>
              <a:ext uri="{FF2B5EF4-FFF2-40B4-BE49-F238E27FC236}">
                <a16:creationId xmlns:a16="http://schemas.microsoft.com/office/drawing/2014/main" id="{38DE0B16-7FA2-118F-1C82-925A99FA9AAE}"/>
              </a:ext>
            </a:extLst>
          </p:cNvPr>
          <p:cNvPicPr>
            <a:picLocks noChangeAspect="1"/>
          </p:cNvPicPr>
          <p:nvPr userDrawn="1"/>
        </p:nvPicPr>
        <p:blipFill>
          <a:blip r:embed="rId2">
            <a:alphaModFix amt="10000"/>
          </a:blip>
          <a:stretch>
            <a:fillRect/>
          </a:stretch>
        </p:blipFill>
        <p:spPr>
          <a:xfrm>
            <a:off x="6866695" y="327803"/>
            <a:ext cx="5003674" cy="500332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3182939C-752A-918B-5563-C69BAE2556BD}"/>
              </a:ext>
            </a:extLst>
          </p:cNvPr>
          <p:cNvPicPr>
            <a:picLocks noChangeAspect="1"/>
          </p:cNvPicPr>
          <p:nvPr userDrawn="1"/>
        </p:nvPicPr>
        <p:blipFill>
          <a:blip r:embed="rId3"/>
          <a:stretch>
            <a:fillRect/>
          </a:stretch>
        </p:blipFill>
        <p:spPr>
          <a:xfrm>
            <a:off x="381957" y="5627756"/>
            <a:ext cx="2737828" cy="1195738"/>
          </a:xfrm>
          <a:prstGeom prst="rect">
            <a:avLst/>
          </a:prstGeom>
        </p:spPr>
      </p:pic>
    </p:spTree>
    <p:extLst>
      <p:ext uri="{BB962C8B-B14F-4D97-AF65-F5344CB8AC3E}">
        <p14:creationId xmlns:p14="http://schemas.microsoft.com/office/powerpoint/2010/main" val="337606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lumn 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05706C-0CCC-2A5B-D16F-3F50B335EFB0}"/>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04E871E-530A-588D-1CD8-605730C6DAD1}"/>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40590" y="1734437"/>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40590" y="2558349"/>
            <a:ext cx="2439287" cy="3684588"/>
          </a:xfrm>
        </p:spPr>
        <p:txBody>
          <a:bodyPr/>
          <a:lstStyle/>
          <a:p>
            <a:pPr lvl="1"/>
            <a:r>
              <a:rPr lang="en-US"/>
              <a:t>Click to edit column text</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3455267" y="1734437"/>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6" name="Content Placeholder 5">
            <a:extLst>
              <a:ext uri="{FF2B5EF4-FFF2-40B4-BE49-F238E27FC236}">
                <a16:creationId xmlns:a16="http://schemas.microsoft.com/office/drawing/2014/main" id="{05367918-8A2C-2CC3-371A-EF4EFF847E15}"/>
              </a:ext>
            </a:extLst>
          </p:cNvPr>
          <p:cNvSpPr>
            <a:spLocks noGrp="1"/>
          </p:cNvSpPr>
          <p:nvPr>
            <p:ph sz="quarter" idx="4" hasCustomPrompt="1"/>
          </p:nvPr>
        </p:nvSpPr>
        <p:spPr>
          <a:xfrm>
            <a:off x="3455267" y="2558349"/>
            <a:ext cx="2439287" cy="3684588"/>
          </a:xfrm>
        </p:spPr>
        <p:txBody>
          <a:bodyPr/>
          <a:lstStyle/>
          <a:p>
            <a:pPr lvl="1"/>
            <a:r>
              <a:rPr lang="en-US"/>
              <a:t>Click to edit column text</a:t>
            </a:r>
          </a:p>
          <a:p>
            <a:pPr lvl="2"/>
            <a:r>
              <a:rPr lang="en-US"/>
              <a:t>Third level</a:t>
            </a:r>
          </a:p>
          <a:p>
            <a:pPr lvl="3"/>
            <a:r>
              <a:rPr lang="en-US"/>
              <a:t>Fourth level</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6369945" y="1734437"/>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8" name="Content Placeholder 5">
            <a:extLst>
              <a:ext uri="{FF2B5EF4-FFF2-40B4-BE49-F238E27FC236}">
                <a16:creationId xmlns:a16="http://schemas.microsoft.com/office/drawing/2014/main" id="{D5EA39C2-4126-6C54-3496-A52E9606F995}"/>
              </a:ext>
            </a:extLst>
          </p:cNvPr>
          <p:cNvSpPr>
            <a:spLocks noGrp="1"/>
          </p:cNvSpPr>
          <p:nvPr>
            <p:ph sz="quarter" idx="11" hasCustomPrompt="1"/>
          </p:nvPr>
        </p:nvSpPr>
        <p:spPr>
          <a:xfrm>
            <a:off x="6369945" y="2558349"/>
            <a:ext cx="2439287" cy="3684588"/>
          </a:xfrm>
        </p:spPr>
        <p:txBody>
          <a:bodyPr/>
          <a:lstStyle/>
          <a:p>
            <a:pPr lvl="1"/>
            <a:r>
              <a:rPr lang="en-US"/>
              <a:t>Click to edit column text</a:t>
            </a:r>
          </a:p>
          <a:p>
            <a:pPr lvl="2"/>
            <a:r>
              <a:rPr lang="en-US"/>
              <a:t>Third level</a:t>
            </a:r>
          </a:p>
          <a:p>
            <a:pPr lvl="3"/>
            <a:r>
              <a:rPr lang="en-US"/>
              <a:t>Fourth level</a:t>
            </a:r>
          </a:p>
        </p:txBody>
      </p:sp>
      <p:sp>
        <p:nvSpPr>
          <p:cNvPr id="9" name="Text Placeholder 4">
            <a:extLst>
              <a:ext uri="{FF2B5EF4-FFF2-40B4-BE49-F238E27FC236}">
                <a16:creationId xmlns:a16="http://schemas.microsoft.com/office/drawing/2014/main" id="{0C7AA1EB-4B62-3D92-555B-E26E0C3639F7}"/>
              </a:ext>
            </a:extLst>
          </p:cNvPr>
          <p:cNvSpPr>
            <a:spLocks noGrp="1"/>
          </p:cNvSpPr>
          <p:nvPr>
            <p:ph type="body" sz="quarter" idx="12" hasCustomPrompt="1"/>
          </p:nvPr>
        </p:nvSpPr>
        <p:spPr>
          <a:xfrm>
            <a:off x="9207998" y="1734437"/>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0" name="Content Placeholder 5">
            <a:extLst>
              <a:ext uri="{FF2B5EF4-FFF2-40B4-BE49-F238E27FC236}">
                <a16:creationId xmlns:a16="http://schemas.microsoft.com/office/drawing/2014/main" id="{A77466C3-AA6C-BC31-5FC3-1D66C3F8C6B7}"/>
              </a:ext>
            </a:extLst>
          </p:cNvPr>
          <p:cNvSpPr>
            <a:spLocks noGrp="1"/>
          </p:cNvSpPr>
          <p:nvPr>
            <p:ph sz="quarter" idx="13" hasCustomPrompt="1"/>
          </p:nvPr>
        </p:nvSpPr>
        <p:spPr>
          <a:xfrm>
            <a:off x="9207998" y="2558349"/>
            <a:ext cx="2439287" cy="3684588"/>
          </a:xfrm>
        </p:spPr>
        <p:txBody>
          <a:bodyPr/>
          <a:lstStyle/>
          <a:p>
            <a:pPr lvl="1"/>
            <a:r>
              <a:rPr lang="en-US"/>
              <a:t>Click to edit column text</a:t>
            </a:r>
          </a:p>
          <a:p>
            <a:pPr lvl="2"/>
            <a:r>
              <a:rPr lang="en-US"/>
              <a:t>Third level</a:t>
            </a:r>
          </a:p>
          <a:p>
            <a:pPr lvl="3"/>
            <a:r>
              <a:rPr lang="en-US"/>
              <a:t>Fourth level</a:t>
            </a:r>
          </a:p>
        </p:txBody>
      </p:sp>
      <p:sp>
        <p:nvSpPr>
          <p:cNvPr id="15" name="Title 1">
            <a:extLst>
              <a:ext uri="{FF2B5EF4-FFF2-40B4-BE49-F238E27FC236}">
                <a16:creationId xmlns:a16="http://schemas.microsoft.com/office/drawing/2014/main" id="{6A821E22-2201-CE3C-CF17-AF7AF37449B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4 Column comparison</a:t>
            </a:r>
          </a:p>
        </p:txBody>
      </p:sp>
      <p:sp>
        <p:nvSpPr>
          <p:cNvPr id="2" name="Rectangle 1">
            <a:extLst>
              <a:ext uri="{FF2B5EF4-FFF2-40B4-BE49-F238E27FC236}">
                <a16:creationId xmlns:a16="http://schemas.microsoft.com/office/drawing/2014/main" id="{02717823-DEFB-A51A-8641-B1F25A538978}"/>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F49B62-B89C-BB97-E07B-39DA7675C0D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36110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Picture 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1EF56F-BC74-9FA7-6372-3362D54C534B}"/>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90409CF0-6945-3D30-660D-20E6F6307148}"/>
              </a:ext>
            </a:extLst>
          </p:cNvPr>
          <p:cNvSpPr>
            <a:spLocks noGrp="1"/>
          </p:cNvSpPr>
          <p:nvPr>
            <p:ph type="body" idx="1" hasCustomPrompt="1"/>
          </p:nvPr>
        </p:nvSpPr>
        <p:spPr>
          <a:xfrm>
            <a:off x="530732" y="3065077"/>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5" name="Content Placeholder 3">
            <a:extLst>
              <a:ext uri="{FF2B5EF4-FFF2-40B4-BE49-F238E27FC236}">
                <a16:creationId xmlns:a16="http://schemas.microsoft.com/office/drawing/2014/main" id="{28F427DB-9394-FE7D-0670-57511B1556FA}"/>
              </a:ext>
            </a:extLst>
          </p:cNvPr>
          <p:cNvSpPr>
            <a:spLocks noGrp="1"/>
          </p:cNvSpPr>
          <p:nvPr>
            <p:ph sz="half" idx="2" hasCustomPrompt="1"/>
          </p:nvPr>
        </p:nvSpPr>
        <p:spPr>
          <a:xfrm>
            <a:off x="530732" y="3902895"/>
            <a:ext cx="3297827" cy="2676522"/>
          </a:xfrm>
        </p:spPr>
        <p:txBody>
          <a:bodyPr/>
          <a:lstStyle/>
          <a:p>
            <a:pPr lvl="1"/>
            <a:r>
              <a:rPr lang="en-US"/>
              <a:t>Click to edit column text</a:t>
            </a:r>
          </a:p>
          <a:p>
            <a:pPr lvl="2"/>
            <a:r>
              <a:rPr lang="en-US"/>
              <a:t>Third level</a:t>
            </a:r>
          </a:p>
          <a:p>
            <a:pPr lvl="3"/>
            <a:r>
              <a:rPr lang="en-US"/>
              <a:t>Fourth level</a:t>
            </a:r>
          </a:p>
        </p:txBody>
      </p:sp>
      <p:sp>
        <p:nvSpPr>
          <p:cNvPr id="17" name="Content Placeholder 5">
            <a:extLst>
              <a:ext uri="{FF2B5EF4-FFF2-40B4-BE49-F238E27FC236}">
                <a16:creationId xmlns:a16="http://schemas.microsoft.com/office/drawing/2014/main" id="{3797B4FC-481D-8B28-3832-CAC506747926}"/>
              </a:ext>
            </a:extLst>
          </p:cNvPr>
          <p:cNvSpPr>
            <a:spLocks noGrp="1"/>
          </p:cNvSpPr>
          <p:nvPr>
            <p:ph sz="quarter" idx="4" hasCustomPrompt="1"/>
          </p:nvPr>
        </p:nvSpPr>
        <p:spPr>
          <a:xfrm>
            <a:off x="4447095" y="3902895"/>
            <a:ext cx="3297827" cy="2676522"/>
          </a:xfrm>
        </p:spPr>
        <p:txBody>
          <a:bodyPr/>
          <a:lstStyle/>
          <a:p>
            <a:pPr lvl="1"/>
            <a:r>
              <a:rPr lang="en-US"/>
              <a:t>Click to edit column text</a:t>
            </a:r>
          </a:p>
          <a:p>
            <a:pPr lvl="2"/>
            <a:r>
              <a:rPr lang="en-US"/>
              <a:t>Third level</a:t>
            </a:r>
          </a:p>
          <a:p>
            <a:pPr lvl="3"/>
            <a:r>
              <a:rPr lang="en-US"/>
              <a:t>Fourth level</a:t>
            </a:r>
          </a:p>
        </p:txBody>
      </p:sp>
      <p:sp>
        <p:nvSpPr>
          <p:cNvPr id="19" name="Content Placeholder 5">
            <a:extLst>
              <a:ext uri="{FF2B5EF4-FFF2-40B4-BE49-F238E27FC236}">
                <a16:creationId xmlns:a16="http://schemas.microsoft.com/office/drawing/2014/main" id="{EEF23D13-7305-DD35-D059-B5339D818BC4}"/>
              </a:ext>
            </a:extLst>
          </p:cNvPr>
          <p:cNvSpPr>
            <a:spLocks noGrp="1"/>
          </p:cNvSpPr>
          <p:nvPr>
            <p:ph sz="quarter" idx="11" hasCustomPrompt="1"/>
          </p:nvPr>
        </p:nvSpPr>
        <p:spPr>
          <a:xfrm>
            <a:off x="8328815" y="3902895"/>
            <a:ext cx="3297827" cy="2676522"/>
          </a:xfrm>
        </p:spPr>
        <p:txBody>
          <a:bodyPr/>
          <a:lstStyle/>
          <a:p>
            <a:pPr lvl="1"/>
            <a:r>
              <a:rPr lang="en-US"/>
              <a:t>Click to edit column text</a:t>
            </a:r>
          </a:p>
          <a:p>
            <a:pPr lvl="2"/>
            <a:r>
              <a:rPr lang="en-US"/>
              <a:t>Third level</a:t>
            </a:r>
          </a:p>
          <a:p>
            <a:pPr lvl="3"/>
            <a:r>
              <a:rPr lang="en-US"/>
              <a:t>Fourth level</a:t>
            </a:r>
          </a:p>
        </p:txBody>
      </p:sp>
      <p:sp>
        <p:nvSpPr>
          <p:cNvPr id="9" name="Picture Placeholder 2">
            <a:extLst>
              <a:ext uri="{FF2B5EF4-FFF2-40B4-BE49-F238E27FC236}">
                <a16:creationId xmlns:a16="http://schemas.microsoft.com/office/drawing/2014/main" id="{9F3D66C9-BE02-3AE8-C07B-748FBB391F45}"/>
              </a:ext>
            </a:extLst>
          </p:cNvPr>
          <p:cNvSpPr>
            <a:spLocks noGrp="1"/>
          </p:cNvSpPr>
          <p:nvPr>
            <p:ph type="pic" idx="12"/>
          </p:nvPr>
        </p:nvSpPr>
        <p:spPr>
          <a:xfrm>
            <a:off x="530732" y="1704594"/>
            <a:ext cx="3288401" cy="1206631"/>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Text Placeholder 2">
            <a:extLst>
              <a:ext uri="{FF2B5EF4-FFF2-40B4-BE49-F238E27FC236}">
                <a16:creationId xmlns:a16="http://schemas.microsoft.com/office/drawing/2014/main" id="{9C785A6B-6AD3-3D71-70FF-5CD7009F556C}"/>
              </a:ext>
            </a:extLst>
          </p:cNvPr>
          <p:cNvSpPr>
            <a:spLocks noGrp="1"/>
          </p:cNvSpPr>
          <p:nvPr>
            <p:ph type="body" idx="15" hasCustomPrompt="1"/>
          </p:nvPr>
        </p:nvSpPr>
        <p:spPr>
          <a:xfrm>
            <a:off x="4440881" y="3065077"/>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21" name="Text Placeholder 2">
            <a:extLst>
              <a:ext uri="{FF2B5EF4-FFF2-40B4-BE49-F238E27FC236}">
                <a16:creationId xmlns:a16="http://schemas.microsoft.com/office/drawing/2014/main" id="{3D3CE7EC-6A3D-CFB1-43B3-CE8A72F48B28}"/>
              </a:ext>
            </a:extLst>
          </p:cNvPr>
          <p:cNvSpPr>
            <a:spLocks noGrp="1"/>
          </p:cNvSpPr>
          <p:nvPr>
            <p:ph type="body" idx="16" hasCustomPrompt="1"/>
          </p:nvPr>
        </p:nvSpPr>
        <p:spPr>
          <a:xfrm>
            <a:off x="8351029" y="3065077"/>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22" name="Picture Placeholder 2">
            <a:extLst>
              <a:ext uri="{FF2B5EF4-FFF2-40B4-BE49-F238E27FC236}">
                <a16:creationId xmlns:a16="http://schemas.microsoft.com/office/drawing/2014/main" id="{911C35C7-B681-A3E4-523E-18B75C444A28}"/>
              </a:ext>
            </a:extLst>
          </p:cNvPr>
          <p:cNvSpPr>
            <a:spLocks noGrp="1"/>
          </p:cNvSpPr>
          <p:nvPr>
            <p:ph type="pic" idx="17"/>
          </p:nvPr>
        </p:nvSpPr>
        <p:spPr>
          <a:xfrm>
            <a:off x="4440881" y="1704594"/>
            <a:ext cx="3288401" cy="1206631"/>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Picture Placeholder 2">
            <a:extLst>
              <a:ext uri="{FF2B5EF4-FFF2-40B4-BE49-F238E27FC236}">
                <a16:creationId xmlns:a16="http://schemas.microsoft.com/office/drawing/2014/main" id="{C2A3B0DB-579A-EAAE-DB55-DFE89BF7DF23}"/>
              </a:ext>
            </a:extLst>
          </p:cNvPr>
          <p:cNvSpPr>
            <a:spLocks noGrp="1"/>
          </p:cNvSpPr>
          <p:nvPr>
            <p:ph type="pic" idx="18"/>
          </p:nvPr>
        </p:nvSpPr>
        <p:spPr>
          <a:xfrm>
            <a:off x="8351029" y="1704594"/>
            <a:ext cx="3288401" cy="1206631"/>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24" name="Picture 23">
            <a:extLst>
              <a:ext uri="{FF2B5EF4-FFF2-40B4-BE49-F238E27FC236}">
                <a16:creationId xmlns:a16="http://schemas.microsoft.com/office/drawing/2014/main" id="{CEFC7999-FC78-CEA0-A8F2-DAABAC64C0F0}"/>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25" name="Title 1">
            <a:extLst>
              <a:ext uri="{FF2B5EF4-FFF2-40B4-BE49-F238E27FC236}">
                <a16:creationId xmlns:a16="http://schemas.microsoft.com/office/drawing/2014/main" id="{6C7702C6-61E5-78D9-1185-D662FB9026EA}"/>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3 Column picture comparison</a:t>
            </a:r>
          </a:p>
        </p:txBody>
      </p:sp>
      <p:sp>
        <p:nvSpPr>
          <p:cNvPr id="2" name="Rectangle 1">
            <a:extLst>
              <a:ext uri="{FF2B5EF4-FFF2-40B4-BE49-F238E27FC236}">
                <a16:creationId xmlns:a16="http://schemas.microsoft.com/office/drawing/2014/main" id="{AB4711F3-286D-CF8D-0D22-B62D129E8E95}"/>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8E476E7-55CC-27CD-FD4B-A4E8E57CCE0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423491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Picture 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05706C-0CCC-2A5B-D16F-3F50B335EFB0}"/>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04E871E-530A-588D-1CD8-605730C6DAD1}"/>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40590" y="2711810"/>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40590" y="3535722"/>
            <a:ext cx="2439287" cy="2983950"/>
          </a:xfrm>
        </p:spPr>
        <p:txBody>
          <a:bodyPr/>
          <a:lstStyle/>
          <a:p>
            <a:pPr lvl="1"/>
            <a:r>
              <a:rPr lang="en-US"/>
              <a:t>Click to edit column text</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3455267" y="2711810"/>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6" name="Content Placeholder 5">
            <a:extLst>
              <a:ext uri="{FF2B5EF4-FFF2-40B4-BE49-F238E27FC236}">
                <a16:creationId xmlns:a16="http://schemas.microsoft.com/office/drawing/2014/main" id="{05367918-8A2C-2CC3-371A-EF4EFF847E15}"/>
              </a:ext>
            </a:extLst>
          </p:cNvPr>
          <p:cNvSpPr>
            <a:spLocks noGrp="1"/>
          </p:cNvSpPr>
          <p:nvPr>
            <p:ph sz="quarter" idx="4" hasCustomPrompt="1"/>
          </p:nvPr>
        </p:nvSpPr>
        <p:spPr>
          <a:xfrm>
            <a:off x="3455267" y="3535722"/>
            <a:ext cx="2439287" cy="2983950"/>
          </a:xfrm>
        </p:spPr>
        <p:txBody>
          <a:bodyPr/>
          <a:lstStyle/>
          <a:p>
            <a:pPr lvl="1"/>
            <a:r>
              <a:rPr lang="en-US"/>
              <a:t>Click to edit column text</a:t>
            </a:r>
          </a:p>
          <a:p>
            <a:pPr lvl="2"/>
            <a:r>
              <a:rPr lang="en-US"/>
              <a:t>Third level</a:t>
            </a:r>
          </a:p>
          <a:p>
            <a:pPr lvl="3"/>
            <a:r>
              <a:rPr lang="en-US"/>
              <a:t>Fourth level</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6369945" y="2711810"/>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8" name="Content Placeholder 5">
            <a:extLst>
              <a:ext uri="{FF2B5EF4-FFF2-40B4-BE49-F238E27FC236}">
                <a16:creationId xmlns:a16="http://schemas.microsoft.com/office/drawing/2014/main" id="{D5EA39C2-4126-6C54-3496-A52E9606F995}"/>
              </a:ext>
            </a:extLst>
          </p:cNvPr>
          <p:cNvSpPr>
            <a:spLocks noGrp="1"/>
          </p:cNvSpPr>
          <p:nvPr>
            <p:ph sz="quarter" idx="11" hasCustomPrompt="1"/>
          </p:nvPr>
        </p:nvSpPr>
        <p:spPr>
          <a:xfrm>
            <a:off x="6369945" y="3535722"/>
            <a:ext cx="2439287" cy="2983950"/>
          </a:xfrm>
        </p:spPr>
        <p:txBody>
          <a:bodyPr/>
          <a:lstStyle/>
          <a:p>
            <a:pPr lvl="1"/>
            <a:r>
              <a:rPr lang="en-US"/>
              <a:t>Click to edit column text</a:t>
            </a:r>
          </a:p>
          <a:p>
            <a:pPr lvl="2"/>
            <a:r>
              <a:rPr lang="en-US"/>
              <a:t>Third level</a:t>
            </a:r>
          </a:p>
          <a:p>
            <a:pPr lvl="3"/>
            <a:r>
              <a:rPr lang="en-US"/>
              <a:t>Fourth level</a:t>
            </a:r>
          </a:p>
        </p:txBody>
      </p:sp>
      <p:sp>
        <p:nvSpPr>
          <p:cNvPr id="9" name="Text Placeholder 4">
            <a:extLst>
              <a:ext uri="{FF2B5EF4-FFF2-40B4-BE49-F238E27FC236}">
                <a16:creationId xmlns:a16="http://schemas.microsoft.com/office/drawing/2014/main" id="{0C7AA1EB-4B62-3D92-555B-E26E0C3639F7}"/>
              </a:ext>
            </a:extLst>
          </p:cNvPr>
          <p:cNvSpPr>
            <a:spLocks noGrp="1"/>
          </p:cNvSpPr>
          <p:nvPr>
            <p:ph type="body" sz="quarter" idx="12" hasCustomPrompt="1"/>
          </p:nvPr>
        </p:nvSpPr>
        <p:spPr>
          <a:xfrm>
            <a:off x="9207998" y="2711810"/>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0" name="Content Placeholder 5">
            <a:extLst>
              <a:ext uri="{FF2B5EF4-FFF2-40B4-BE49-F238E27FC236}">
                <a16:creationId xmlns:a16="http://schemas.microsoft.com/office/drawing/2014/main" id="{A77466C3-AA6C-BC31-5FC3-1D66C3F8C6B7}"/>
              </a:ext>
            </a:extLst>
          </p:cNvPr>
          <p:cNvSpPr>
            <a:spLocks noGrp="1"/>
          </p:cNvSpPr>
          <p:nvPr>
            <p:ph sz="quarter" idx="13" hasCustomPrompt="1"/>
          </p:nvPr>
        </p:nvSpPr>
        <p:spPr>
          <a:xfrm>
            <a:off x="9207998" y="3535722"/>
            <a:ext cx="2439287" cy="2983950"/>
          </a:xfrm>
        </p:spPr>
        <p:txBody>
          <a:bodyPr/>
          <a:lstStyle/>
          <a:p>
            <a:pPr lvl="1"/>
            <a:r>
              <a:rPr lang="en-US"/>
              <a:t>Click to edit column text</a:t>
            </a:r>
          </a:p>
          <a:p>
            <a:pPr lvl="2"/>
            <a:r>
              <a:rPr lang="en-US"/>
              <a:t>Third level</a:t>
            </a:r>
          </a:p>
          <a:p>
            <a:pPr lvl="3"/>
            <a:r>
              <a:rPr lang="en-US"/>
              <a:t>Fourth level</a:t>
            </a:r>
          </a:p>
        </p:txBody>
      </p:sp>
      <p:sp>
        <p:nvSpPr>
          <p:cNvPr id="15" name="Title 1">
            <a:extLst>
              <a:ext uri="{FF2B5EF4-FFF2-40B4-BE49-F238E27FC236}">
                <a16:creationId xmlns:a16="http://schemas.microsoft.com/office/drawing/2014/main" id="{6A821E22-2201-CE3C-CF17-AF7AF37449B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4 column picture comparison </a:t>
            </a:r>
          </a:p>
        </p:txBody>
      </p:sp>
      <p:sp>
        <p:nvSpPr>
          <p:cNvPr id="2" name="Picture Placeholder 2">
            <a:extLst>
              <a:ext uri="{FF2B5EF4-FFF2-40B4-BE49-F238E27FC236}">
                <a16:creationId xmlns:a16="http://schemas.microsoft.com/office/drawing/2014/main" id="{B67A8D9A-8638-8331-D389-A2BB8D0FB683}"/>
              </a:ext>
            </a:extLst>
          </p:cNvPr>
          <p:cNvSpPr>
            <a:spLocks noGrp="1"/>
          </p:cNvSpPr>
          <p:nvPr>
            <p:ph type="pic" idx="14"/>
          </p:nvPr>
        </p:nvSpPr>
        <p:spPr>
          <a:xfrm>
            <a:off x="547562" y="1708976"/>
            <a:ext cx="2432315" cy="912013"/>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607D7085-B9A0-6B72-096C-0E2803499A58}"/>
              </a:ext>
            </a:extLst>
          </p:cNvPr>
          <p:cNvSpPr>
            <a:spLocks noGrp="1"/>
          </p:cNvSpPr>
          <p:nvPr>
            <p:ph type="pic" idx="15"/>
          </p:nvPr>
        </p:nvSpPr>
        <p:spPr>
          <a:xfrm>
            <a:off x="3455267" y="1708976"/>
            <a:ext cx="2432315" cy="912013"/>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29B11BA5-E789-DCB0-4985-E2BBE1B6C38D}"/>
              </a:ext>
            </a:extLst>
          </p:cNvPr>
          <p:cNvSpPr>
            <a:spLocks noGrp="1"/>
          </p:cNvSpPr>
          <p:nvPr>
            <p:ph type="pic" idx="18"/>
          </p:nvPr>
        </p:nvSpPr>
        <p:spPr>
          <a:xfrm>
            <a:off x="6369945" y="1708976"/>
            <a:ext cx="2432315" cy="912013"/>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a:extLst>
              <a:ext uri="{FF2B5EF4-FFF2-40B4-BE49-F238E27FC236}">
                <a16:creationId xmlns:a16="http://schemas.microsoft.com/office/drawing/2014/main" id="{928D0F2B-E49D-088D-CD54-D77BD25A368D}"/>
              </a:ext>
            </a:extLst>
          </p:cNvPr>
          <p:cNvSpPr>
            <a:spLocks noGrp="1"/>
          </p:cNvSpPr>
          <p:nvPr>
            <p:ph type="pic" idx="19"/>
          </p:nvPr>
        </p:nvSpPr>
        <p:spPr>
          <a:xfrm>
            <a:off x="9207998" y="1708976"/>
            <a:ext cx="2432315" cy="912013"/>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Rectangle 16">
            <a:extLst>
              <a:ext uri="{FF2B5EF4-FFF2-40B4-BE49-F238E27FC236}">
                <a16:creationId xmlns:a16="http://schemas.microsoft.com/office/drawing/2014/main" id="{74C26AA6-AF55-9493-02C8-C40A612BE913}"/>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71E2A7C-17EF-E864-7554-F8F43F6E595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2750221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67E3-B789-2044-86E9-8B1CD84FBE20}"/>
              </a:ext>
            </a:extLst>
          </p:cNvPr>
          <p:cNvSpPr>
            <a:spLocks noGrp="1"/>
          </p:cNvSpPr>
          <p:nvPr>
            <p:ph type="title" hasCustomPrompt="1"/>
          </p:nvPr>
        </p:nvSpPr>
        <p:spPr>
          <a:xfrm>
            <a:off x="225675" y="536578"/>
            <a:ext cx="10515600" cy="857500"/>
          </a:xfrm>
        </p:spPr>
        <p:txBody>
          <a:bodyPr lIns="0" anchor="t">
            <a:normAutofit/>
          </a:bodyPr>
          <a:lstStyle>
            <a:lvl1pPr>
              <a:defRPr sz="3200" b="1" i="0" cap="all" spc="-60" baseline="0">
                <a:latin typeface="Arial" panose="020B0604020202020204" pitchFamily="34" charset="0"/>
              </a:defRPr>
            </a:lvl1pPr>
          </a:lstStyle>
          <a:p>
            <a:r>
              <a:rPr lang="en-US"/>
              <a:t>Title Blank Page</a:t>
            </a:r>
          </a:p>
        </p:txBody>
      </p:sp>
      <p:pic>
        <p:nvPicPr>
          <p:cNvPr id="5" name="Picture 4">
            <a:extLst>
              <a:ext uri="{FF2B5EF4-FFF2-40B4-BE49-F238E27FC236}">
                <a16:creationId xmlns:a16="http://schemas.microsoft.com/office/drawing/2014/main" id="{762F9D8C-691A-2243-AF59-DBCFF1DC4B49}"/>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pic>
        <p:nvPicPr>
          <p:cNvPr id="3" name="Picture 2">
            <a:extLst>
              <a:ext uri="{FF2B5EF4-FFF2-40B4-BE49-F238E27FC236}">
                <a16:creationId xmlns:a16="http://schemas.microsoft.com/office/drawing/2014/main" id="{461F27F7-8EA5-1A4E-D104-A96EB643A90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273969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4AAAD7-49C4-4A61-B775-529D78C0A1A4}"/>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A8559C7-C064-0D6D-4A62-0D6FB29458E6}"/>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3 icons</a:t>
            </a:r>
          </a:p>
        </p:txBody>
      </p:sp>
      <p:pic>
        <p:nvPicPr>
          <p:cNvPr id="9" name="Picture 8">
            <a:extLst>
              <a:ext uri="{FF2B5EF4-FFF2-40B4-BE49-F238E27FC236}">
                <a16:creationId xmlns:a16="http://schemas.microsoft.com/office/drawing/2014/main" id="{9AB25F6F-42A1-E401-977C-4449EBDC0617}"/>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1507170"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1</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5067300"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2</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8608938"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3</a:t>
            </a:r>
          </a:p>
        </p:txBody>
      </p:sp>
      <p:sp>
        <p:nvSpPr>
          <p:cNvPr id="13" name="Oval 12">
            <a:extLst>
              <a:ext uri="{FF2B5EF4-FFF2-40B4-BE49-F238E27FC236}">
                <a16:creationId xmlns:a16="http://schemas.microsoft.com/office/drawing/2014/main" id="{36937E6E-929B-A8EE-42C2-748709CF492D}"/>
              </a:ext>
            </a:extLst>
          </p:cNvPr>
          <p:cNvSpPr/>
          <p:nvPr/>
        </p:nvSpPr>
        <p:spPr>
          <a:xfrm>
            <a:off x="1664749" y="2050739"/>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Picture Placeholder 3">
            <a:extLst>
              <a:ext uri="{FF2B5EF4-FFF2-40B4-BE49-F238E27FC236}">
                <a16:creationId xmlns:a16="http://schemas.microsoft.com/office/drawing/2014/main" id="{A7A5DD1D-E03B-19E8-AF93-F817A60E4E51}"/>
              </a:ext>
            </a:extLst>
          </p:cNvPr>
          <p:cNvSpPr>
            <a:spLocks noGrp="1"/>
          </p:cNvSpPr>
          <p:nvPr>
            <p:ph type="pic" sz="quarter" idx="21"/>
          </p:nvPr>
        </p:nvSpPr>
        <p:spPr>
          <a:xfrm>
            <a:off x="1953910" y="2337468"/>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15" name="Oval 14">
            <a:extLst>
              <a:ext uri="{FF2B5EF4-FFF2-40B4-BE49-F238E27FC236}">
                <a16:creationId xmlns:a16="http://schemas.microsoft.com/office/drawing/2014/main" id="{C7F2B017-E499-C4E7-6F92-371410E44AFE}"/>
              </a:ext>
            </a:extLst>
          </p:cNvPr>
          <p:cNvSpPr/>
          <p:nvPr/>
        </p:nvSpPr>
        <p:spPr>
          <a:xfrm>
            <a:off x="5231950"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Picture Placeholder 3">
            <a:extLst>
              <a:ext uri="{FF2B5EF4-FFF2-40B4-BE49-F238E27FC236}">
                <a16:creationId xmlns:a16="http://schemas.microsoft.com/office/drawing/2014/main" id="{6839C920-3711-499D-0A0B-B448BAE2447D}"/>
              </a:ext>
            </a:extLst>
          </p:cNvPr>
          <p:cNvSpPr>
            <a:spLocks noGrp="1"/>
          </p:cNvSpPr>
          <p:nvPr>
            <p:ph type="pic" sz="quarter" idx="22"/>
          </p:nvPr>
        </p:nvSpPr>
        <p:spPr>
          <a:xfrm>
            <a:off x="5500171" y="2310547"/>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17" name="Oval 16">
            <a:extLst>
              <a:ext uri="{FF2B5EF4-FFF2-40B4-BE49-F238E27FC236}">
                <a16:creationId xmlns:a16="http://schemas.microsoft.com/office/drawing/2014/main" id="{2EEEF7DA-3198-7FF2-16D4-3A21DEA08F6D}"/>
              </a:ext>
            </a:extLst>
          </p:cNvPr>
          <p:cNvSpPr/>
          <p:nvPr/>
        </p:nvSpPr>
        <p:spPr>
          <a:xfrm>
            <a:off x="8775763"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Picture Placeholder 3">
            <a:extLst>
              <a:ext uri="{FF2B5EF4-FFF2-40B4-BE49-F238E27FC236}">
                <a16:creationId xmlns:a16="http://schemas.microsoft.com/office/drawing/2014/main" id="{65936B8C-E619-E63B-4703-FF6B8D5436EF}"/>
              </a:ext>
            </a:extLst>
          </p:cNvPr>
          <p:cNvSpPr>
            <a:spLocks noGrp="1"/>
          </p:cNvSpPr>
          <p:nvPr>
            <p:ph type="pic" sz="quarter" idx="23"/>
          </p:nvPr>
        </p:nvSpPr>
        <p:spPr>
          <a:xfrm>
            <a:off x="9046432" y="2299135"/>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2" name="Rectangle 1">
            <a:extLst>
              <a:ext uri="{FF2B5EF4-FFF2-40B4-BE49-F238E27FC236}">
                <a16:creationId xmlns:a16="http://schemas.microsoft.com/office/drawing/2014/main" id="{79FE09C8-FD60-0BF8-9E3E-CB9A6F7C751F}"/>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3DBF02F-4EAF-BF25-E9BC-08A8D7E265E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0" name="Oval 9">
            <a:extLst>
              <a:ext uri="{FF2B5EF4-FFF2-40B4-BE49-F238E27FC236}">
                <a16:creationId xmlns:a16="http://schemas.microsoft.com/office/drawing/2014/main" id="{D26520C5-487C-786C-A798-6EA1A222A23B}"/>
              </a:ext>
            </a:extLst>
          </p:cNvPr>
          <p:cNvSpPr/>
          <p:nvPr userDrawn="1"/>
        </p:nvSpPr>
        <p:spPr>
          <a:xfrm>
            <a:off x="1664749" y="2050739"/>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Oval 10">
            <a:extLst>
              <a:ext uri="{FF2B5EF4-FFF2-40B4-BE49-F238E27FC236}">
                <a16:creationId xmlns:a16="http://schemas.microsoft.com/office/drawing/2014/main" id="{36F7A289-AD67-5D04-240B-EFFFC5B12B79}"/>
              </a:ext>
            </a:extLst>
          </p:cNvPr>
          <p:cNvSpPr/>
          <p:nvPr userDrawn="1"/>
        </p:nvSpPr>
        <p:spPr>
          <a:xfrm>
            <a:off x="5231950"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Oval 11">
            <a:extLst>
              <a:ext uri="{FF2B5EF4-FFF2-40B4-BE49-F238E27FC236}">
                <a16:creationId xmlns:a16="http://schemas.microsoft.com/office/drawing/2014/main" id="{B01CC5E9-27EA-3DF7-0091-9509A0423CD2}"/>
              </a:ext>
            </a:extLst>
          </p:cNvPr>
          <p:cNvSpPr/>
          <p:nvPr userDrawn="1"/>
        </p:nvSpPr>
        <p:spPr>
          <a:xfrm>
            <a:off x="8775763"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945006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Ico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85F99E-D033-EC71-A65F-2529B9C08F0E}"/>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C4C7FA3-B190-19A2-3CC6-9872ABDCC95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4 Icons</a:t>
            </a:r>
          </a:p>
        </p:txBody>
      </p:sp>
      <p:pic>
        <p:nvPicPr>
          <p:cNvPr id="11" name="Picture 10">
            <a:extLst>
              <a:ext uri="{FF2B5EF4-FFF2-40B4-BE49-F238E27FC236}">
                <a16:creationId xmlns:a16="http://schemas.microsoft.com/office/drawing/2014/main" id="{D60534FE-311B-80EB-168D-E6B63CC2A5BF}"/>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734172"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1</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3730767"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2</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6727362"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3</a:t>
            </a:r>
          </a:p>
        </p:txBody>
      </p:sp>
      <p:sp>
        <p:nvSpPr>
          <p:cNvPr id="13" name="Oval 12">
            <a:extLst>
              <a:ext uri="{FF2B5EF4-FFF2-40B4-BE49-F238E27FC236}">
                <a16:creationId xmlns:a16="http://schemas.microsoft.com/office/drawing/2014/main" id="{36937E6E-929B-A8EE-42C2-748709CF492D}"/>
              </a:ext>
            </a:extLst>
          </p:cNvPr>
          <p:cNvSpPr/>
          <p:nvPr/>
        </p:nvSpPr>
        <p:spPr>
          <a:xfrm>
            <a:off x="891751" y="2050739"/>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Picture Placeholder 3">
            <a:extLst>
              <a:ext uri="{FF2B5EF4-FFF2-40B4-BE49-F238E27FC236}">
                <a16:creationId xmlns:a16="http://schemas.microsoft.com/office/drawing/2014/main" id="{A7A5DD1D-E03B-19E8-AF93-F817A60E4E51}"/>
              </a:ext>
            </a:extLst>
          </p:cNvPr>
          <p:cNvSpPr>
            <a:spLocks noGrp="1"/>
          </p:cNvSpPr>
          <p:nvPr>
            <p:ph type="pic" sz="quarter" idx="21"/>
          </p:nvPr>
        </p:nvSpPr>
        <p:spPr>
          <a:xfrm>
            <a:off x="1180912" y="2337468"/>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15" name="Oval 14">
            <a:extLst>
              <a:ext uri="{FF2B5EF4-FFF2-40B4-BE49-F238E27FC236}">
                <a16:creationId xmlns:a16="http://schemas.microsoft.com/office/drawing/2014/main" id="{C7F2B017-E499-C4E7-6F92-371410E44AFE}"/>
              </a:ext>
            </a:extLst>
          </p:cNvPr>
          <p:cNvSpPr/>
          <p:nvPr/>
        </p:nvSpPr>
        <p:spPr>
          <a:xfrm>
            <a:off x="3895417"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Picture Placeholder 3">
            <a:extLst>
              <a:ext uri="{FF2B5EF4-FFF2-40B4-BE49-F238E27FC236}">
                <a16:creationId xmlns:a16="http://schemas.microsoft.com/office/drawing/2014/main" id="{6839C920-3711-499D-0A0B-B448BAE2447D}"/>
              </a:ext>
            </a:extLst>
          </p:cNvPr>
          <p:cNvSpPr>
            <a:spLocks noGrp="1"/>
          </p:cNvSpPr>
          <p:nvPr>
            <p:ph type="pic" sz="quarter" idx="22"/>
          </p:nvPr>
        </p:nvSpPr>
        <p:spPr>
          <a:xfrm>
            <a:off x="4163638" y="2310547"/>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17" name="Oval 16">
            <a:extLst>
              <a:ext uri="{FF2B5EF4-FFF2-40B4-BE49-F238E27FC236}">
                <a16:creationId xmlns:a16="http://schemas.microsoft.com/office/drawing/2014/main" id="{2EEEF7DA-3198-7FF2-16D4-3A21DEA08F6D}"/>
              </a:ext>
            </a:extLst>
          </p:cNvPr>
          <p:cNvSpPr/>
          <p:nvPr/>
        </p:nvSpPr>
        <p:spPr>
          <a:xfrm>
            <a:off x="6894187"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Picture Placeholder 3">
            <a:extLst>
              <a:ext uri="{FF2B5EF4-FFF2-40B4-BE49-F238E27FC236}">
                <a16:creationId xmlns:a16="http://schemas.microsoft.com/office/drawing/2014/main" id="{65936B8C-E619-E63B-4703-FF6B8D5436EF}"/>
              </a:ext>
            </a:extLst>
          </p:cNvPr>
          <p:cNvSpPr>
            <a:spLocks noGrp="1"/>
          </p:cNvSpPr>
          <p:nvPr>
            <p:ph type="pic" sz="quarter" idx="23"/>
          </p:nvPr>
        </p:nvSpPr>
        <p:spPr>
          <a:xfrm>
            <a:off x="7164856" y="2299135"/>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4" name="Text Placeholder 4">
            <a:extLst>
              <a:ext uri="{FF2B5EF4-FFF2-40B4-BE49-F238E27FC236}">
                <a16:creationId xmlns:a16="http://schemas.microsoft.com/office/drawing/2014/main" id="{3AE29F85-BD43-5F8A-F958-52754E2C59FB}"/>
              </a:ext>
            </a:extLst>
          </p:cNvPr>
          <p:cNvSpPr>
            <a:spLocks noGrp="1"/>
          </p:cNvSpPr>
          <p:nvPr>
            <p:ph type="body" sz="quarter" idx="24" hasCustomPrompt="1"/>
          </p:nvPr>
        </p:nvSpPr>
        <p:spPr>
          <a:xfrm>
            <a:off x="9455463"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4</a:t>
            </a:r>
          </a:p>
        </p:txBody>
      </p:sp>
      <p:sp>
        <p:nvSpPr>
          <p:cNvPr id="6" name="Oval 5">
            <a:extLst>
              <a:ext uri="{FF2B5EF4-FFF2-40B4-BE49-F238E27FC236}">
                <a16:creationId xmlns:a16="http://schemas.microsoft.com/office/drawing/2014/main" id="{2563E505-AA18-5B1F-CA0F-DFAB5C9881F2}"/>
              </a:ext>
            </a:extLst>
          </p:cNvPr>
          <p:cNvSpPr/>
          <p:nvPr/>
        </p:nvSpPr>
        <p:spPr>
          <a:xfrm>
            <a:off x="9622288"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Picture Placeholder 3">
            <a:extLst>
              <a:ext uri="{FF2B5EF4-FFF2-40B4-BE49-F238E27FC236}">
                <a16:creationId xmlns:a16="http://schemas.microsoft.com/office/drawing/2014/main" id="{2C799570-1A2E-71ED-2848-A76B986C183D}"/>
              </a:ext>
            </a:extLst>
          </p:cNvPr>
          <p:cNvSpPr>
            <a:spLocks noGrp="1"/>
          </p:cNvSpPr>
          <p:nvPr>
            <p:ph type="pic" sz="quarter" idx="25"/>
          </p:nvPr>
        </p:nvSpPr>
        <p:spPr>
          <a:xfrm>
            <a:off x="9892957" y="2299135"/>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2" name="Rectangle 1">
            <a:extLst>
              <a:ext uri="{FF2B5EF4-FFF2-40B4-BE49-F238E27FC236}">
                <a16:creationId xmlns:a16="http://schemas.microsoft.com/office/drawing/2014/main" id="{3F9BC9E2-E28E-24DA-41EA-FE98426EBE26}"/>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670FB5A-0E4F-FDC6-676B-2A7D392CB82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9" name="Oval 18">
            <a:extLst>
              <a:ext uri="{FF2B5EF4-FFF2-40B4-BE49-F238E27FC236}">
                <a16:creationId xmlns:a16="http://schemas.microsoft.com/office/drawing/2014/main" id="{D00700D9-8084-9E51-1E99-36AF612CC871}"/>
              </a:ext>
            </a:extLst>
          </p:cNvPr>
          <p:cNvSpPr/>
          <p:nvPr userDrawn="1"/>
        </p:nvSpPr>
        <p:spPr>
          <a:xfrm>
            <a:off x="891751" y="2050739"/>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Oval 19">
            <a:extLst>
              <a:ext uri="{FF2B5EF4-FFF2-40B4-BE49-F238E27FC236}">
                <a16:creationId xmlns:a16="http://schemas.microsoft.com/office/drawing/2014/main" id="{DB00B352-A89E-2C7E-C447-AE48DF9957A8}"/>
              </a:ext>
            </a:extLst>
          </p:cNvPr>
          <p:cNvSpPr/>
          <p:nvPr userDrawn="1"/>
        </p:nvSpPr>
        <p:spPr>
          <a:xfrm>
            <a:off x="3895417"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Oval 20">
            <a:extLst>
              <a:ext uri="{FF2B5EF4-FFF2-40B4-BE49-F238E27FC236}">
                <a16:creationId xmlns:a16="http://schemas.microsoft.com/office/drawing/2014/main" id="{57E3D66C-807B-E29F-3AAD-6E34A876FD9C}"/>
              </a:ext>
            </a:extLst>
          </p:cNvPr>
          <p:cNvSpPr/>
          <p:nvPr userDrawn="1"/>
        </p:nvSpPr>
        <p:spPr>
          <a:xfrm>
            <a:off x="6894187"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2" name="Oval 21">
            <a:extLst>
              <a:ext uri="{FF2B5EF4-FFF2-40B4-BE49-F238E27FC236}">
                <a16:creationId xmlns:a16="http://schemas.microsoft.com/office/drawing/2014/main" id="{9FC516D1-9A87-50A9-2131-DEF06E551FD5}"/>
              </a:ext>
            </a:extLst>
          </p:cNvPr>
          <p:cNvSpPr/>
          <p:nvPr userDrawn="1"/>
        </p:nvSpPr>
        <p:spPr>
          <a:xfrm>
            <a:off x="9622288"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25295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Secti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23EF2C-E4E0-556E-9937-B605A93D1607}"/>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F69859C-2BB3-230F-39C0-C38C76D78AFE}"/>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4 sections</a:t>
            </a:r>
          </a:p>
        </p:txBody>
      </p:sp>
      <p:pic>
        <p:nvPicPr>
          <p:cNvPr id="9" name="Picture 8">
            <a:extLst>
              <a:ext uri="{FF2B5EF4-FFF2-40B4-BE49-F238E27FC236}">
                <a16:creationId xmlns:a16="http://schemas.microsoft.com/office/drawing/2014/main" id="{DC705708-4ACA-A274-AFF8-CEAED61D0D02}"/>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38469" y="1790891"/>
            <a:ext cx="543159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38469" y="2315600"/>
            <a:ext cx="5431597" cy="1649683"/>
          </a:xfrm>
        </p:spPr>
        <p:txBody>
          <a:bodyPr/>
          <a:lstStyle/>
          <a:p>
            <a:pPr lvl="1"/>
            <a:r>
              <a:rPr lang="en-US"/>
              <a:t>Click to edit column text</a:t>
            </a:r>
          </a:p>
          <a:p>
            <a:pPr lvl="2"/>
            <a:r>
              <a:rPr lang="en-US"/>
              <a:t>Third level</a:t>
            </a:r>
          </a:p>
          <a:p>
            <a:pPr lvl="3"/>
            <a:r>
              <a:rPr lang="en-US"/>
              <a:t>Fourth level</a:t>
            </a:r>
          </a:p>
        </p:txBody>
      </p:sp>
      <p:cxnSp>
        <p:nvCxnSpPr>
          <p:cNvPr id="7" name="Straight Connector 6">
            <a:extLst>
              <a:ext uri="{FF2B5EF4-FFF2-40B4-BE49-F238E27FC236}">
                <a16:creationId xmlns:a16="http://schemas.microsoft.com/office/drawing/2014/main" id="{102A4481-CB14-AA4E-ED99-4C2EBE1AFF3F}"/>
              </a:ext>
            </a:extLst>
          </p:cNvPr>
          <p:cNvCxnSpPr>
            <a:cxnSpLocks/>
          </p:cNvCxnSpPr>
          <p:nvPr/>
        </p:nvCxnSpPr>
        <p:spPr>
          <a:xfrm>
            <a:off x="538469" y="4117310"/>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848FCA-A3F5-D6C8-7865-97A03840426B}"/>
              </a:ext>
            </a:extLst>
          </p:cNvPr>
          <p:cNvCxnSpPr>
            <a:cxnSpLocks/>
          </p:cNvCxnSpPr>
          <p:nvPr/>
        </p:nvCxnSpPr>
        <p:spPr>
          <a:xfrm>
            <a:off x="6096000" y="1789112"/>
            <a:ext cx="0" cy="4702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ADBB36AB-E026-1510-6E46-298EE2C04E43}"/>
              </a:ext>
            </a:extLst>
          </p:cNvPr>
          <p:cNvSpPr>
            <a:spLocks noGrp="1"/>
          </p:cNvSpPr>
          <p:nvPr>
            <p:ph type="body" idx="10" hasCustomPrompt="1"/>
          </p:nvPr>
        </p:nvSpPr>
        <p:spPr>
          <a:xfrm>
            <a:off x="538469" y="4317274"/>
            <a:ext cx="543159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3" name="Content Placeholder 3">
            <a:extLst>
              <a:ext uri="{FF2B5EF4-FFF2-40B4-BE49-F238E27FC236}">
                <a16:creationId xmlns:a16="http://schemas.microsoft.com/office/drawing/2014/main" id="{6DA6F56D-C80F-DF01-BA95-70AE7BBE71A6}"/>
              </a:ext>
            </a:extLst>
          </p:cNvPr>
          <p:cNvSpPr>
            <a:spLocks noGrp="1"/>
          </p:cNvSpPr>
          <p:nvPr>
            <p:ph sz="half" idx="11" hasCustomPrompt="1"/>
          </p:nvPr>
        </p:nvSpPr>
        <p:spPr>
          <a:xfrm>
            <a:off x="538469" y="4841983"/>
            <a:ext cx="5431597" cy="1649683"/>
          </a:xfrm>
        </p:spPr>
        <p:txBody>
          <a:bodyPr/>
          <a:lstStyle/>
          <a:p>
            <a:pPr lvl="1"/>
            <a:r>
              <a:rPr lang="en-US"/>
              <a:t>Click to edit column text</a:t>
            </a:r>
          </a:p>
          <a:p>
            <a:pPr lvl="2"/>
            <a:r>
              <a:rPr lang="en-US"/>
              <a:t>Third level</a:t>
            </a:r>
          </a:p>
          <a:p>
            <a:pPr lvl="3"/>
            <a:r>
              <a:rPr lang="en-US"/>
              <a:t>Fourth level</a:t>
            </a:r>
          </a:p>
        </p:txBody>
      </p:sp>
      <p:sp>
        <p:nvSpPr>
          <p:cNvPr id="14" name="Text Placeholder 2">
            <a:extLst>
              <a:ext uri="{FF2B5EF4-FFF2-40B4-BE49-F238E27FC236}">
                <a16:creationId xmlns:a16="http://schemas.microsoft.com/office/drawing/2014/main" id="{9A528C03-BBE2-CDFF-6E3B-693CB9729A77}"/>
              </a:ext>
            </a:extLst>
          </p:cNvPr>
          <p:cNvSpPr>
            <a:spLocks noGrp="1"/>
          </p:cNvSpPr>
          <p:nvPr>
            <p:ph type="body" idx="12" hasCustomPrompt="1"/>
          </p:nvPr>
        </p:nvSpPr>
        <p:spPr>
          <a:xfrm>
            <a:off x="6221928" y="1790891"/>
            <a:ext cx="5448358"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5" name="Content Placeholder 3">
            <a:extLst>
              <a:ext uri="{FF2B5EF4-FFF2-40B4-BE49-F238E27FC236}">
                <a16:creationId xmlns:a16="http://schemas.microsoft.com/office/drawing/2014/main" id="{E863AF9B-CD48-278A-B438-6E521E3BDA16}"/>
              </a:ext>
            </a:extLst>
          </p:cNvPr>
          <p:cNvSpPr>
            <a:spLocks noGrp="1"/>
          </p:cNvSpPr>
          <p:nvPr>
            <p:ph sz="half" idx="13" hasCustomPrompt="1"/>
          </p:nvPr>
        </p:nvSpPr>
        <p:spPr>
          <a:xfrm>
            <a:off x="6221928" y="2315600"/>
            <a:ext cx="5448358" cy="1649683"/>
          </a:xfrm>
        </p:spPr>
        <p:txBody>
          <a:bodyPr/>
          <a:lstStyle/>
          <a:p>
            <a:pPr lvl="1"/>
            <a:r>
              <a:rPr lang="en-US"/>
              <a:t>Click to edit column text</a:t>
            </a:r>
          </a:p>
          <a:p>
            <a:pPr lvl="2"/>
            <a:r>
              <a:rPr lang="en-US"/>
              <a:t>Third level</a:t>
            </a:r>
          </a:p>
          <a:p>
            <a:pPr lvl="3"/>
            <a:r>
              <a:rPr lang="en-US"/>
              <a:t>Fourth level</a:t>
            </a:r>
          </a:p>
        </p:txBody>
      </p:sp>
      <p:sp>
        <p:nvSpPr>
          <p:cNvPr id="16" name="Text Placeholder 2">
            <a:extLst>
              <a:ext uri="{FF2B5EF4-FFF2-40B4-BE49-F238E27FC236}">
                <a16:creationId xmlns:a16="http://schemas.microsoft.com/office/drawing/2014/main" id="{D690C8D7-AFA9-8F5A-A38E-20BBDB614866}"/>
              </a:ext>
            </a:extLst>
          </p:cNvPr>
          <p:cNvSpPr>
            <a:spLocks noGrp="1"/>
          </p:cNvSpPr>
          <p:nvPr>
            <p:ph type="body" idx="14" hasCustomPrompt="1"/>
          </p:nvPr>
        </p:nvSpPr>
        <p:spPr>
          <a:xfrm>
            <a:off x="6221928" y="4317274"/>
            <a:ext cx="5448358"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7" name="Content Placeholder 3">
            <a:extLst>
              <a:ext uri="{FF2B5EF4-FFF2-40B4-BE49-F238E27FC236}">
                <a16:creationId xmlns:a16="http://schemas.microsoft.com/office/drawing/2014/main" id="{F48E6950-0B6E-59EB-5413-7D03033B50BE}"/>
              </a:ext>
            </a:extLst>
          </p:cNvPr>
          <p:cNvSpPr>
            <a:spLocks noGrp="1"/>
          </p:cNvSpPr>
          <p:nvPr>
            <p:ph sz="half" idx="15" hasCustomPrompt="1"/>
          </p:nvPr>
        </p:nvSpPr>
        <p:spPr>
          <a:xfrm>
            <a:off x="6221928" y="4841983"/>
            <a:ext cx="5448358" cy="1649683"/>
          </a:xfrm>
        </p:spPr>
        <p:txBody>
          <a:bodyPr/>
          <a:lstStyle/>
          <a:p>
            <a:pPr lvl="1"/>
            <a:r>
              <a:rPr lang="en-US"/>
              <a:t>Click to edit column text</a:t>
            </a:r>
          </a:p>
          <a:p>
            <a:pPr lvl="2"/>
            <a:r>
              <a:rPr lang="en-US"/>
              <a:t>Third level</a:t>
            </a:r>
          </a:p>
          <a:p>
            <a:pPr lvl="3"/>
            <a:r>
              <a:rPr lang="en-US"/>
              <a:t>Fourth level</a:t>
            </a:r>
          </a:p>
        </p:txBody>
      </p:sp>
      <p:sp>
        <p:nvSpPr>
          <p:cNvPr id="2" name="Rectangle 1">
            <a:extLst>
              <a:ext uri="{FF2B5EF4-FFF2-40B4-BE49-F238E27FC236}">
                <a16:creationId xmlns:a16="http://schemas.microsoft.com/office/drawing/2014/main" id="{6CFABAB7-25FC-84A4-D479-3238589568F0}"/>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F4A8B2-9D64-095D-9493-360A080FF9A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cxnSp>
        <p:nvCxnSpPr>
          <p:cNvPr id="11" name="Straight Connector 10">
            <a:extLst>
              <a:ext uri="{FF2B5EF4-FFF2-40B4-BE49-F238E27FC236}">
                <a16:creationId xmlns:a16="http://schemas.microsoft.com/office/drawing/2014/main" id="{C450BE19-2D9B-3CFF-7EEC-ACFEB033ED86}"/>
              </a:ext>
            </a:extLst>
          </p:cNvPr>
          <p:cNvCxnSpPr>
            <a:cxnSpLocks/>
          </p:cNvCxnSpPr>
          <p:nvPr userDrawn="1"/>
        </p:nvCxnSpPr>
        <p:spPr>
          <a:xfrm>
            <a:off x="538469" y="4117310"/>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21C908-2A22-3F66-B8AF-A710D78D2F16}"/>
              </a:ext>
            </a:extLst>
          </p:cNvPr>
          <p:cNvCxnSpPr>
            <a:cxnSpLocks/>
          </p:cNvCxnSpPr>
          <p:nvPr userDrawn="1"/>
        </p:nvCxnSpPr>
        <p:spPr>
          <a:xfrm>
            <a:off x="6096000" y="1789112"/>
            <a:ext cx="0" cy="4702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80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 Sectio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F0B780-CF8D-47D0-D625-D1BB8BA5B03B}"/>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715710-C5AD-C0D4-B4F3-70689187E948}"/>
              </a:ext>
            </a:extLst>
          </p:cNvPr>
          <p:cNvCxnSpPr>
            <a:cxnSpLocks/>
          </p:cNvCxnSpPr>
          <p:nvPr/>
        </p:nvCxnSpPr>
        <p:spPr>
          <a:xfrm>
            <a:off x="538469" y="3321782"/>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FC0094F-F4B7-7A71-A2C8-4BFB965D6A37}"/>
              </a:ext>
            </a:extLst>
          </p:cNvPr>
          <p:cNvCxnSpPr>
            <a:cxnSpLocks/>
          </p:cNvCxnSpPr>
          <p:nvPr/>
        </p:nvCxnSpPr>
        <p:spPr>
          <a:xfrm>
            <a:off x="6096000" y="1798256"/>
            <a:ext cx="0" cy="4702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38470" y="1800035"/>
            <a:ext cx="5459106"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38470" y="2324745"/>
            <a:ext cx="5459106" cy="763570"/>
          </a:xfrm>
        </p:spPr>
        <p:txBody>
          <a:bodyPr/>
          <a:lstStyle/>
          <a:p>
            <a:pPr lvl="1"/>
            <a:r>
              <a:rPr lang="en-US"/>
              <a:t>Click to edit column text</a:t>
            </a:r>
          </a:p>
        </p:txBody>
      </p:sp>
      <p:sp>
        <p:nvSpPr>
          <p:cNvPr id="14" name="Text Placeholder 2">
            <a:extLst>
              <a:ext uri="{FF2B5EF4-FFF2-40B4-BE49-F238E27FC236}">
                <a16:creationId xmlns:a16="http://schemas.microsoft.com/office/drawing/2014/main" id="{9A528C03-BBE2-CDFF-6E3B-693CB9729A77}"/>
              </a:ext>
            </a:extLst>
          </p:cNvPr>
          <p:cNvSpPr>
            <a:spLocks noGrp="1"/>
          </p:cNvSpPr>
          <p:nvPr>
            <p:ph type="body" idx="12" hasCustomPrompt="1"/>
          </p:nvPr>
        </p:nvSpPr>
        <p:spPr>
          <a:xfrm>
            <a:off x="6221928" y="1800035"/>
            <a:ext cx="544835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5" name="Content Placeholder 3">
            <a:extLst>
              <a:ext uri="{FF2B5EF4-FFF2-40B4-BE49-F238E27FC236}">
                <a16:creationId xmlns:a16="http://schemas.microsoft.com/office/drawing/2014/main" id="{E863AF9B-CD48-278A-B438-6E521E3BDA16}"/>
              </a:ext>
            </a:extLst>
          </p:cNvPr>
          <p:cNvSpPr>
            <a:spLocks noGrp="1"/>
          </p:cNvSpPr>
          <p:nvPr>
            <p:ph sz="half" idx="13" hasCustomPrompt="1"/>
          </p:nvPr>
        </p:nvSpPr>
        <p:spPr>
          <a:xfrm>
            <a:off x="6221928" y="2324745"/>
            <a:ext cx="5448357" cy="763570"/>
          </a:xfrm>
        </p:spPr>
        <p:txBody>
          <a:bodyPr/>
          <a:lstStyle/>
          <a:p>
            <a:pPr lvl="1"/>
            <a:r>
              <a:rPr lang="en-US"/>
              <a:t>Click to edit column text</a:t>
            </a:r>
          </a:p>
        </p:txBody>
      </p:sp>
      <p:sp>
        <p:nvSpPr>
          <p:cNvPr id="5" name="Text Placeholder 2">
            <a:extLst>
              <a:ext uri="{FF2B5EF4-FFF2-40B4-BE49-F238E27FC236}">
                <a16:creationId xmlns:a16="http://schemas.microsoft.com/office/drawing/2014/main" id="{504B90D1-2D1F-EFD9-53D5-B7754EEA1914}"/>
              </a:ext>
            </a:extLst>
          </p:cNvPr>
          <p:cNvSpPr>
            <a:spLocks noGrp="1"/>
          </p:cNvSpPr>
          <p:nvPr>
            <p:ph type="body" idx="14" hasCustomPrompt="1"/>
          </p:nvPr>
        </p:nvSpPr>
        <p:spPr>
          <a:xfrm>
            <a:off x="538470" y="3515715"/>
            <a:ext cx="5459106"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6" name="Content Placeholder 3">
            <a:extLst>
              <a:ext uri="{FF2B5EF4-FFF2-40B4-BE49-F238E27FC236}">
                <a16:creationId xmlns:a16="http://schemas.microsoft.com/office/drawing/2014/main" id="{0915278E-33A7-A4F7-643B-000187FBA542}"/>
              </a:ext>
            </a:extLst>
          </p:cNvPr>
          <p:cNvSpPr>
            <a:spLocks noGrp="1"/>
          </p:cNvSpPr>
          <p:nvPr>
            <p:ph sz="half" idx="15" hasCustomPrompt="1"/>
          </p:nvPr>
        </p:nvSpPr>
        <p:spPr>
          <a:xfrm>
            <a:off x="538470" y="4040425"/>
            <a:ext cx="5459106" cy="763570"/>
          </a:xfrm>
        </p:spPr>
        <p:txBody>
          <a:bodyPr/>
          <a:lstStyle/>
          <a:p>
            <a:pPr lvl="1"/>
            <a:r>
              <a:rPr lang="en-US"/>
              <a:t>Click to edit column text</a:t>
            </a:r>
          </a:p>
        </p:txBody>
      </p:sp>
      <p:sp>
        <p:nvSpPr>
          <p:cNvPr id="9" name="Text Placeholder 2">
            <a:extLst>
              <a:ext uri="{FF2B5EF4-FFF2-40B4-BE49-F238E27FC236}">
                <a16:creationId xmlns:a16="http://schemas.microsoft.com/office/drawing/2014/main" id="{990EF022-5BFD-9C2B-04CC-E55C5CE9CF99}"/>
              </a:ext>
            </a:extLst>
          </p:cNvPr>
          <p:cNvSpPr>
            <a:spLocks noGrp="1"/>
          </p:cNvSpPr>
          <p:nvPr>
            <p:ph type="body" idx="16" hasCustomPrompt="1"/>
          </p:nvPr>
        </p:nvSpPr>
        <p:spPr>
          <a:xfrm>
            <a:off x="6221928" y="3515715"/>
            <a:ext cx="544835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0" name="Content Placeholder 3">
            <a:extLst>
              <a:ext uri="{FF2B5EF4-FFF2-40B4-BE49-F238E27FC236}">
                <a16:creationId xmlns:a16="http://schemas.microsoft.com/office/drawing/2014/main" id="{E7C2ED77-A9A3-3F45-BFC0-FF4B344BABDE}"/>
              </a:ext>
            </a:extLst>
          </p:cNvPr>
          <p:cNvSpPr>
            <a:spLocks noGrp="1"/>
          </p:cNvSpPr>
          <p:nvPr>
            <p:ph sz="half" idx="17" hasCustomPrompt="1"/>
          </p:nvPr>
        </p:nvSpPr>
        <p:spPr>
          <a:xfrm>
            <a:off x="6221928" y="4040425"/>
            <a:ext cx="5448357" cy="763570"/>
          </a:xfrm>
        </p:spPr>
        <p:txBody>
          <a:bodyPr/>
          <a:lstStyle/>
          <a:p>
            <a:pPr lvl="1"/>
            <a:r>
              <a:rPr lang="en-US"/>
              <a:t>Click to edit column text</a:t>
            </a:r>
          </a:p>
        </p:txBody>
      </p:sp>
      <p:sp>
        <p:nvSpPr>
          <p:cNvPr id="11" name="Text Placeholder 2">
            <a:extLst>
              <a:ext uri="{FF2B5EF4-FFF2-40B4-BE49-F238E27FC236}">
                <a16:creationId xmlns:a16="http://schemas.microsoft.com/office/drawing/2014/main" id="{36F84552-1D75-912E-12AC-BE7B5364AF00}"/>
              </a:ext>
            </a:extLst>
          </p:cNvPr>
          <p:cNvSpPr>
            <a:spLocks noGrp="1"/>
          </p:cNvSpPr>
          <p:nvPr>
            <p:ph type="body" idx="18" hasCustomPrompt="1"/>
          </p:nvPr>
        </p:nvSpPr>
        <p:spPr>
          <a:xfrm>
            <a:off x="538470" y="5212538"/>
            <a:ext cx="5459106"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8" name="Content Placeholder 3">
            <a:extLst>
              <a:ext uri="{FF2B5EF4-FFF2-40B4-BE49-F238E27FC236}">
                <a16:creationId xmlns:a16="http://schemas.microsoft.com/office/drawing/2014/main" id="{12514547-3E78-E132-959A-5394095067CA}"/>
              </a:ext>
            </a:extLst>
          </p:cNvPr>
          <p:cNvSpPr>
            <a:spLocks noGrp="1"/>
          </p:cNvSpPr>
          <p:nvPr>
            <p:ph sz="half" idx="19" hasCustomPrompt="1"/>
          </p:nvPr>
        </p:nvSpPr>
        <p:spPr>
          <a:xfrm>
            <a:off x="538470" y="5737248"/>
            <a:ext cx="5459106" cy="763570"/>
          </a:xfrm>
        </p:spPr>
        <p:txBody>
          <a:bodyPr/>
          <a:lstStyle/>
          <a:p>
            <a:pPr lvl="1"/>
            <a:r>
              <a:rPr lang="en-US"/>
              <a:t>Click to edit column text</a:t>
            </a:r>
          </a:p>
        </p:txBody>
      </p:sp>
      <p:sp>
        <p:nvSpPr>
          <p:cNvPr id="19" name="Text Placeholder 2">
            <a:extLst>
              <a:ext uri="{FF2B5EF4-FFF2-40B4-BE49-F238E27FC236}">
                <a16:creationId xmlns:a16="http://schemas.microsoft.com/office/drawing/2014/main" id="{2514D274-751F-78E2-B16D-3A05CF8838A2}"/>
              </a:ext>
            </a:extLst>
          </p:cNvPr>
          <p:cNvSpPr>
            <a:spLocks noGrp="1"/>
          </p:cNvSpPr>
          <p:nvPr>
            <p:ph type="body" idx="20" hasCustomPrompt="1"/>
          </p:nvPr>
        </p:nvSpPr>
        <p:spPr>
          <a:xfrm>
            <a:off x="6221928" y="5212538"/>
            <a:ext cx="544835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20" name="Content Placeholder 3">
            <a:extLst>
              <a:ext uri="{FF2B5EF4-FFF2-40B4-BE49-F238E27FC236}">
                <a16:creationId xmlns:a16="http://schemas.microsoft.com/office/drawing/2014/main" id="{DE254144-EE9E-2B30-2F5B-39291D234007}"/>
              </a:ext>
            </a:extLst>
          </p:cNvPr>
          <p:cNvSpPr>
            <a:spLocks noGrp="1"/>
          </p:cNvSpPr>
          <p:nvPr>
            <p:ph sz="half" idx="21" hasCustomPrompt="1"/>
          </p:nvPr>
        </p:nvSpPr>
        <p:spPr>
          <a:xfrm>
            <a:off x="6221928" y="5737248"/>
            <a:ext cx="5448357" cy="763570"/>
          </a:xfrm>
        </p:spPr>
        <p:txBody>
          <a:bodyPr/>
          <a:lstStyle/>
          <a:p>
            <a:pPr lvl="1"/>
            <a:r>
              <a:rPr lang="en-US"/>
              <a:t>Click to edit column text</a:t>
            </a:r>
          </a:p>
        </p:txBody>
      </p:sp>
      <p:sp>
        <p:nvSpPr>
          <p:cNvPr id="17" name="Title 1">
            <a:extLst>
              <a:ext uri="{FF2B5EF4-FFF2-40B4-BE49-F238E27FC236}">
                <a16:creationId xmlns:a16="http://schemas.microsoft.com/office/drawing/2014/main" id="{F186262B-F28D-342E-0245-91FCBF4C84B1}"/>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6 sections</a:t>
            </a:r>
          </a:p>
        </p:txBody>
      </p:sp>
      <p:pic>
        <p:nvPicPr>
          <p:cNvPr id="22" name="Picture 21">
            <a:extLst>
              <a:ext uri="{FF2B5EF4-FFF2-40B4-BE49-F238E27FC236}">
                <a16:creationId xmlns:a16="http://schemas.microsoft.com/office/drawing/2014/main" id="{BE24B7C6-F532-0A80-B60A-5753C651DC6D}"/>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cxnSp>
        <p:nvCxnSpPr>
          <p:cNvPr id="23" name="Straight Connector 22">
            <a:extLst>
              <a:ext uri="{FF2B5EF4-FFF2-40B4-BE49-F238E27FC236}">
                <a16:creationId xmlns:a16="http://schemas.microsoft.com/office/drawing/2014/main" id="{C92956B4-77BB-740A-80E8-5A208DAC3B97}"/>
              </a:ext>
            </a:extLst>
          </p:cNvPr>
          <p:cNvCxnSpPr>
            <a:cxnSpLocks/>
          </p:cNvCxnSpPr>
          <p:nvPr/>
        </p:nvCxnSpPr>
        <p:spPr>
          <a:xfrm>
            <a:off x="538469" y="5022566"/>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94C7C71-13AB-CA35-9C33-074F47CA72FE}"/>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7B50ACC-7FA6-E117-37AB-A3D3E4951378}"/>
              </a:ext>
            </a:extLst>
          </p:cNvPr>
          <p:cNvCxnSpPr>
            <a:cxnSpLocks/>
          </p:cNvCxnSpPr>
          <p:nvPr userDrawn="1"/>
        </p:nvCxnSpPr>
        <p:spPr>
          <a:xfrm>
            <a:off x="538469" y="3321782"/>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EE77EB-EE98-B8A1-0F43-E8C7C5704CEF}"/>
              </a:ext>
            </a:extLst>
          </p:cNvPr>
          <p:cNvCxnSpPr>
            <a:cxnSpLocks/>
          </p:cNvCxnSpPr>
          <p:nvPr userDrawn="1"/>
        </p:nvCxnSpPr>
        <p:spPr>
          <a:xfrm>
            <a:off x="6096000" y="1798256"/>
            <a:ext cx="0" cy="4702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1263887-8F9B-64EF-F132-A5AE5A9AF10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cxnSp>
        <p:nvCxnSpPr>
          <p:cNvPr id="24" name="Straight Connector 23">
            <a:extLst>
              <a:ext uri="{FF2B5EF4-FFF2-40B4-BE49-F238E27FC236}">
                <a16:creationId xmlns:a16="http://schemas.microsoft.com/office/drawing/2014/main" id="{35EC11AC-734F-684C-E578-39C71A18E19B}"/>
              </a:ext>
            </a:extLst>
          </p:cNvPr>
          <p:cNvCxnSpPr>
            <a:cxnSpLocks/>
          </p:cNvCxnSpPr>
          <p:nvPr userDrawn="1"/>
        </p:nvCxnSpPr>
        <p:spPr>
          <a:xfrm>
            <a:off x="538469" y="5022566"/>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28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62F456-264B-52FF-42A5-0A7D4A654A4A}"/>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50">
            <a:extLst>
              <a:ext uri="{FF2B5EF4-FFF2-40B4-BE49-F238E27FC236}">
                <a16:creationId xmlns:a16="http://schemas.microsoft.com/office/drawing/2014/main" id="{EC7EB442-ED11-C4A2-FCA9-FC299157D0DA}"/>
              </a:ext>
            </a:extLst>
          </p:cNvPr>
          <p:cNvSpPr>
            <a:spLocks noGrp="1"/>
          </p:cNvSpPr>
          <p:nvPr>
            <p:ph type="pic" sz="quarter" idx="20"/>
          </p:nvPr>
        </p:nvSpPr>
        <p:spPr>
          <a:xfrm>
            <a:off x="3037173" y="2243035"/>
            <a:ext cx="1071841" cy="1095375"/>
          </a:xfrm>
        </p:spPr>
        <p:txBody>
          <a:bodyPr>
            <a:normAutofit/>
          </a:bodyPr>
          <a:lstStyle>
            <a:lvl1pPr marL="0" indent="0" algn="ctr">
              <a:buNone/>
              <a:defRPr sz="2000" b="0">
                <a:solidFill>
                  <a:schemeClr val="bg1">
                    <a:lumMod val="75000"/>
                  </a:schemeClr>
                </a:solidFill>
              </a:defRPr>
            </a:lvl1pPr>
          </a:lstStyle>
          <a:p>
            <a:r>
              <a:rPr lang="en-US"/>
              <a:t>Click icon to add picture</a:t>
            </a:r>
          </a:p>
        </p:txBody>
      </p:sp>
      <p:cxnSp>
        <p:nvCxnSpPr>
          <p:cNvPr id="8" name="Straight Connector 7">
            <a:extLst>
              <a:ext uri="{FF2B5EF4-FFF2-40B4-BE49-F238E27FC236}">
                <a16:creationId xmlns:a16="http://schemas.microsoft.com/office/drawing/2014/main" id="{21F9DBCE-2E14-7BE6-383D-4F9CBF543AC0}"/>
              </a:ext>
            </a:extLst>
          </p:cNvPr>
          <p:cNvCxnSpPr>
            <a:cxnSpLocks/>
          </p:cNvCxnSpPr>
          <p:nvPr/>
        </p:nvCxnSpPr>
        <p:spPr>
          <a:xfrm>
            <a:off x="896513"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85130238-91C9-70FA-E27D-15BFC0B3AD51}"/>
              </a:ext>
            </a:extLst>
          </p:cNvPr>
          <p:cNvSpPr>
            <a:spLocks noGrp="1"/>
          </p:cNvSpPr>
          <p:nvPr>
            <p:ph type="body" sz="quarter" idx="27" hasCustomPrompt="1"/>
          </p:nvPr>
        </p:nvSpPr>
        <p:spPr>
          <a:xfrm>
            <a:off x="896938" y="2513090"/>
            <a:ext cx="2065337" cy="831850"/>
          </a:xfrm>
        </p:spPr>
        <p:txBody>
          <a:bodyPr anchor="b"/>
          <a:lstStyle>
            <a:lvl1pPr marL="0" indent="0">
              <a:buNone/>
              <a:defRPr sz="4400" b="1">
                <a:solidFill>
                  <a:schemeClr val="accent1"/>
                </a:solidFill>
              </a:defRPr>
            </a:lvl1pPr>
          </a:lstStyle>
          <a:p>
            <a:pPr lvl="0"/>
            <a:r>
              <a:rPr lang="en-US"/>
              <a:t>Stat</a:t>
            </a:r>
          </a:p>
        </p:txBody>
      </p:sp>
      <p:sp>
        <p:nvSpPr>
          <p:cNvPr id="23" name="Text Placeholder 22">
            <a:extLst>
              <a:ext uri="{FF2B5EF4-FFF2-40B4-BE49-F238E27FC236}">
                <a16:creationId xmlns:a16="http://schemas.microsoft.com/office/drawing/2014/main" id="{062B2A3A-79DC-43E1-B948-9A4357230EFB}"/>
              </a:ext>
            </a:extLst>
          </p:cNvPr>
          <p:cNvSpPr>
            <a:spLocks noGrp="1"/>
          </p:cNvSpPr>
          <p:nvPr>
            <p:ph type="body" sz="quarter" idx="30" hasCustomPrompt="1"/>
          </p:nvPr>
        </p:nvSpPr>
        <p:spPr>
          <a:xfrm>
            <a:off x="896938" y="3821038"/>
            <a:ext cx="3211512" cy="1339850"/>
          </a:xfrm>
        </p:spPr>
        <p:txBody>
          <a:bodyPr/>
          <a:lstStyle>
            <a:lvl1pPr marL="0" indent="0">
              <a:buNone/>
              <a:defRPr/>
            </a:lvl1pPr>
            <a:lvl2pPr marL="0" indent="0">
              <a:buNone/>
              <a:defRPr/>
            </a:lvl2pPr>
            <a:lvl3pPr marL="914400" indent="0">
              <a:buNone/>
              <a:defRPr/>
            </a:lvl3pPr>
            <a:lvl4pPr marL="1371600" indent="0">
              <a:buNone/>
              <a:defRPr/>
            </a:lvl4pPr>
            <a:lvl5pPr marL="1828800" indent="0">
              <a:buNone/>
              <a:defRPr/>
            </a:lvl5pPr>
          </a:lstStyle>
          <a:p>
            <a:pPr lvl="1"/>
            <a:r>
              <a:rPr lang="en-US"/>
              <a:t>Click to edit column text</a:t>
            </a:r>
          </a:p>
        </p:txBody>
      </p:sp>
      <p:sp>
        <p:nvSpPr>
          <p:cNvPr id="24" name="Picture Placeholder 50">
            <a:extLst>
              <a:ext uri="{FF2B5EF4-FFF2-40B4-BE49-F238E27FC236}">
                <a16:creationId xmlns:a16="http://schemas.microsoft.com/office/drawing/2014/main" id="{94DC4A98-FD4D-DE47-6494-ED36B4464EFC}"/>
              </a:ext>
            </a:extLst>
          </p:cNvPr>
          <p:cNvSpPr>
            <a:spLocks noGrp="1"/>
          </p:cNvSpPr>
          <p:nvPr>
            <p:ph type="pic" sz="quarter" idx="31"/>
          </p:nvPr>
        </p:nvSpPr>
        <p:spPr>
          <a:xfrm>
            <a:off x="6674895" y="2243035"/>
            <a:ext cx="1071841" cy="1095375"/>
          </a:xfrm>
        </p:spPr>
        <p:txBody>
          <a:bodyPr>
            <a:normAutofit/>
          </a:bodyPr>
          <a:lstStyle>
            <a:lvl1pPr marL="0" indent="0" algn="ctr">
              <a:buNone/>
              <a:defRPr sz="2000" b="0">
                <a:solidFill>
                  <a:schemeClr val="bg1">
                    <a:lumMod val="75000"/>
                  </a:schemeClr>
                </a:solidFill>
              </a:defRPr>
            </a:lvl1pPr>
          </a:lstStyle>
          <a:p>
            <a:r>
              <a:rPr lang="en-US"/>
              <a:t>Click icon to add picture</a:t>
            </a:r>
          </a:p>
        </p:txBody>
      </p:sp>
      <p:cxnSp>
        <p:nvCxnSpPr>
          <p:cNvPr id="25" name="Straight Connector 24">
            <a:extLst>
              <a:ext uri="{FF2B5EF4-FFF2-40B4-BE49-F238E27FC236}">
                <a16:creationId xmlns:a16="http://schemas.microsoft.com/office/drawing/2014/main" id="{5CD96E39-50C2-DC18-1554-907E602E865E}"/>
              </a:ext>
            </a:extLst>
          </p:cNvPr>
          <p:cNvCxnSpPr>
            <a:cxnSpLocks/>
          </p:cNvCxnSpPr>
          <p:nvPr/>
        </p:nvCxnSpPr>
        <p:spPr>
          <a:xfrm>
            <a:off x="4534235"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0819F305-6D57-5D6D-9D84-A758DD72985A}"/>
              </a:ext>
            </a:extLst>
          </p:cNvPr>
          <p:cNvSpPr>
            <a:spLocks noGrp="1"/>
          </p:cNvSpPr>
          <p:nvPr>
            <p:ph type="body" sz="quarter" idx="32" hasCustomPrompt="1"/>
          </p:nvPr>
        </p:nvSpPr>
        <p:spPr>
          <a:xfrm>
            <a:off x="4534660" y="2513090"/>
            <a:ext cx="2065337" cy="831850"/>
          </a:xfrm>
        </p:spPr>
        <p:txBody>
          <a:bodyPr anchor="b"/>
          <a:lstStyle>
            <a:lvl1pPr marL="0" indent="0">
              <a:buNone/>
              <a:defRPr sz="4400" b="1">
                <a:solidFill>
                  <a:schemeClr val="accent1"/>
                </a:solidFill>
              </a:defRPr>
            </a:lvl1pPr>
          </a:lstStyle>
          <a:p>
            <a:pPr lvl="0"/>
            <a:r>
              <a:rPr lang="en-US"/>
              <a:t>Stat</a:t>
            </a:r>
          </a:p>
        </p:txBody>
      </p:sp>
      <p:sp>
        <p:nvSpPr>
          <p:cNvPr id="28" name="Picture Placeholder 50">
            <a:extLst>
              <a:ext uri="{FF2B5EF4-FFF2-40B4-BE49-F238E27FC236}">
                <a16:creationId xmlns:a16="http://schemas.microsoft.com/office/drawing/2014/main" id="{A8413AA0-C678-0AC8-68B9-EC938056991E}"/>
              </a:ext>
            </a:extLst>
          </p:cNvPr>
          <p:cNvSpPr>
            <a:spLocks noGrp="1"/>
          </p:cNvSpPr>
          <p:nvPr>
            <p:ph type="pic" sz="quarter" idx="34"/>
          </p:nvPr>
        </p:nvSpPr>
        <p:spPr>
          <a:xfrm>
            <a:off x="10312617" y="2243035"/>
            <a:ext cx="1071841" cy="1095375"/>
          </a:xfrm>
        </p:spPr>
        <p:txBody>
          <a:bodyPr>
            <a:normAutofit/>
          </a:bodyPr>
          <a:lstStyle>
            <a:lvl1pPr marL="0" indent="0" algn="ctr">
              <a:buNone/>
              <a:defRPr sz="2000" b="0">
                <a:solidFill>
                  <a:schemeClr val="bg1">
                    <a:lumMod val="75000"/>
                  </a:schemeClr>
                </a:solidFill>
              </a:defRPr>
            </a:lvl1pPr>
          </a:lstStyle>
          <a:p>
            <a:r>
              <a:rPr lang="en-US"/>
              <a:t>Click icon to add picture</a:t>
            </a:r>
          </a:p>
        </p:txBody>
      </p:sp>
      <p:cxnSp>
        <p:nvCxnSpPr>
          <p:cNvPr id="29" name="Straight Connector 28">
            <a:extLst>
              <a:ext uri="{FF2B5EF4-FFF2-40B4-BE49-F238E27FC236}">
                <a16:creationId xmlns:a16="http://schemas.microsoft.com/office/drawing/2014/main" id="{A9ACF382-2405-E160-6D1F-835EA763EEB7}"/>
              </a:ext>
            </a:extLst>
          </p:cNvPr>
          <p:cNvCxnSpPr>
            <a:cxnSpLocks/>
          </p:cNvCxnSpPr>
          <p:nvPr/>
        </p:nvCxnSpPr>
        <p:spPr>
          <a:xfrm>
            <a:off x="8171957"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 Placeholder 18">
            <a:extLst>
              <a:ext uri="{FF2B5EF4-FFF2-40B4-BE49-F238E27FC236}">
                <a16:creationId xmlns:a16="http://schemas.microsoft.com/office/drawing/2014/main" id="{4D22DCA4-7965-12E6-D9C1-369EB6F35CA9}"/>
              </a:ext>
            </a:extLst>
          </p:cNvPr>
          <p:cNvSpPr>
            <a:spLocks noGrp="1"/>
          </p:cNvSpPr>
          <p:nvPr>
            <p:ph type="body" sz="quarter" idx="35" hasCustomPrompt="1"/>
          </p:nvPr>
        </p:nvSpPr>
        <p:spPr>
          <a:xfrm>
            <a:off x="8172382" y="2513090"/>
            <a:ext cx="2065337" cy="831850"/>
          </a:xfrm>
        </p:spPr>
        <p:txBody>
          <a:bodyPr anchor="b"/>
          <a:lstStyle>
            <a:lvl1pPr marL="0" indent="0">
              <a:buNone/>
              <a:defRPr sz="4400" b="1">
                <a:solidFill>
                  <a:schemeClr val="accent1"/>
                </a:solidFill>
              </a:defRPr>
            </a:lvl1pPr>
          </a:lstStyle>
          <a:p>
            <a:pPr lvl="0"/>
            <a:r>
              <a:rPr lang="en-US"/>
              <a:t>Stat</a:t>
            </a:r>
          </a:p>
        </p:txBody>
      </p:sp>
      <p:sp>
        <p:nvSpPr>
          <p:cNvPr id="3" name="Text Placeholder 22">
            <a:extLst>
              <a:ext uri="{FF2B5EF4-FFF2-40B4-BE49-F238E27FC236}">
                <a16:creationId xmlns:a16="http://schemas.microsoft.com/office/drawing/2014/main" id="{66269276-5166-01B9-BB5C-4BB94C5114BE}"/>
              </a:ext>
            </a:extLst>
          </p:cNvPr>
          <p:cNvSpPr>
            <a:spLocks noGrp="1"/>
          </p:cNvSpPr>
          <p:nvPr>
            <p:ph type="body" sz="quarter" idx="36" hasCustomPrompt="1"/>
          </p:nvPr>
        </p:nvSpPr>
        <p:spPr>
          <a:xfrm>
            <a:off x="4536250" y="3821038"/>
            <a:ext cx="3211512" cy="1339850"/>
          </a:xfrm>
        </p:spPr>
        <p:txBody>
          <a:bodyPr/>
          <a:lstStyle>
            <a:lvl1pPr marL="0" indent="0">
              <a:buNone/>
              <a:defRPr/>
            </a:lvl1pPr>
            <a:lvl2pPr marL="0" indent="0">
              <a:buNone/>
              <a:defRPr/>
            </a:lvl2pPr>
            <a:lvl3pPr marL="914400" indent="0">
              <a:buNone/>
              <a:defRPr/>
            </a:lvl3pPr>
            <a:lvl4pPr marL="1371600" indent="0">
              <a:buNone/>
              <a:defRPr/>
            </a:lvl4pPr>
            <a:lvl5pPr marL="1828800" indent="0">
              <a:buNone/>
              <a:defRPr/>
            </a:lvl5pPr>
          </a:lstStyle>
          <a:p>
            <a:pPr lvl="1"/>
            <a:r>
              <a:rPr lang="en-US"/>
              <a:t>Click to edit column text</a:t>
            </a:r>
          </a:p>
        </p:txBody>
      </p:sp>
      <p:sp>
        <p:nvSpPr>
          <p:cNvPr id="4" name="Text Placeholder 22">
            <a:extLst>
              <a:ext uri="{FF2B5EF4-FFF2-40B4-BE49-F238E27FC236}">
                <a16:creationId xmlns:a16="http://schemas.microsoft.com/office/drawing/2014/main" id="{0701D4A2-5BF3-74B8-767A-A59E19D998E5}"/>
              </a:ext>
            </a:extLst>
          </p:cNvPr>
          <p:cNvSpPr>
            <a:spLocks noGrp="1"/>
          </p:cNvSpPr>
          <p:nvPr>
            <p:ph type="body" sz="quarter" idx="37" hasCustomPrompt="1"/>
          </p:nvPr>
        </p:nvSpPr>
        <p:spPr>
          <a:xfrm>
            <a:off x="8175562" y="3821038"/>
            <a:ext cx="3211512" cy="1339850"/>
          </a:xfrm>
        </p:spPr>
        <p:txBody>
          <a:bodyPr/>
          <a:lstStyle>
            <a:lvl1pPr marL="0" indent="0">
              <a:buNone/>
              <a:defRPr/>
            </a:lvl1pPr>
            <a:lvl2pPr marL="0" indent="0">
              <a:buNone/>
              <a:defRPr/>
            </a:lvl2pPr>
            <a:lvl3pPr marL="914400" indent="0">
              <a:buNone/>
              <a:defRPr/>
            </a:lvl3pPr>
            <a:lvl4pPr marL="1371600" indent="0">
              <a:buNone/>
              <a:defRPr/>
            </a:lvl4pPr>
            <a:lvl5pPr marL="1828800" indent="0">
              <a:buNone/>
              <a:defRPr/>
            </a:lvl5pPr>
          </a:lstStyle>
          <a:p>
            <a:pPr lvl="1"/>
            <a:r>
              <a:rPr lang="en-US"/>
              <a:t>Click to edit column text</a:t>
            </a:r>
          </a:p>
        </p:txBody>
      </p:sp>
      <p:sp>
        <p:nvSpPr>
          <p:cNvPr id="6" name="Title 1">
            <a:extLst>
              <a:ext uri="{FF2B5EF4-FFF2-40B4-BE49-F238E27FC236}">
                <a16:creationId xmlns:a16="http://schemas.microsoft.com/office/drawing/2014/main" id="{BBE2C081-D5ED-E207-4160-E6CC75AEB875}"/>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Statistics</a:t>
            </a:r>
          </a:p>
        </p:txBody>
      </p:sp>
      <p:pic>
        <p:nvPicPr>
          <p:cNvPr id="9" name="Picture 8">
            <a:extLst>
              <a:ext uri="{FF2B5EF4-FFF2-40B4-BE49-F238E27FC236}">
                <a16:creationId xmlns:a16="http://schemas.microsoft.com/office/drawing/2014/main" id="{72A922D1-25EE-8858-74C0-45535BC3B1AD}"/>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2" name="Rectangle 1">
            <a:extLst>
              <a:ext uri="{FF2B5EF4-FFF2-40B4-BE49-F238E27FC236}">
                <a16:creationId xmlns:a16="http://schemas.microsoft.com/office/drawing/2014/main" id="{45691627-C061-7697-26A4-DE09DC620827}"/>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62537A8-7102-AB17-E447-2E780CCAFE74}"/>
              </a:ext>
            </a:extLst>
          </p:cNvPr>
          <p:cNvCxnSpPr>
            <a:cxnSpLocks/>
          </p:cNvCxnSpPr>
          <p:nvPr userDrawn="1"/>
        </p:nvCxnSpPr>
        <p:spPr>
          <a:xfrm>
            <a:off x="896513"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D4ADE-557C-0246-F163-D22FC82317A9}"/>
              </a:ext>
            </a:extLst>
          </p:cNvPr>
          <p:cNvCxnSpPr>
            <a:cxnSpLocks/>
          </p:cNvCxnSpPr>
          <p:nvPr userDrawn="1"/>
        </p:nvCxnSpPr>
        <p:spPr>
          <a:xfrm>
            <a:off x="4534235"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2711FC-3A05-29A0-0514-B420742F314B}"/>
              </a:ext>
            </a:extLst>
          </p:cNvPr>
          <p:cNvCxnSpPr>
            <a:cxnSpLocks/>
          </p:cNvCxnSpPr>
          <p:nvPr userDrawn="1"/>
        </p:nvCxnSpPr>
        <p:spPr>
          <a:xfrm>
            <a:off x="8171957"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C61E169-18C2-4FBE-46C6-394C2DD45C9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1434726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hank you">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BAFEB3F8-5A9E-9B40-B7CC-23679AF3CC01}"/>
              </a:ext>
            </a:extLst>
          </p:cNvPr>
          <p:cNvSpPr/>
          <p:nvPr/>
        </p:nvSpPr>
        <p:spPr>
          <a:xfrm>
            <a:off x="0" y="1"/>
            <a:ext cx="12192000" cy="6858000"/>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sp>
        <p:nvSpPr>
          <p:cNvPr id="2" name="Title 1">
            <a:extLst>
              <a:ext uri="{FF2B5EF4-FFF2-40B4-BE49-F238E27FC236}">
                <a16:creationId xmlns:a16="http://schemas.microsoft.com/office/drawing/2014/main" id="{3A993197-5567-6843-A276-9C9BF9E62FD7}"/>
              </a:ext>
            </a:extLst>
          </p:cNvPr>
          <p:cNvSpPr>
            <a:spLocks noGrp="1"/>
          </p:cNvSpPr>
          <p:nvPr>
            <p:ph type="title" hasCustomPrompt="1"/>
          </p:nvPr>
        </p:nvSpPr>
        <p:spPr>
          <a:xfrm>
            <a:off x="2207344" y="877321"/>
            <a:ext cx="7777312" cy="2757759"/>
          </a:xfrm>
        </p:spPr>
        <p:txBody>
          <a:bodyPr lIns="0" rIns="90000" anchor="b">
            <a:normAutofit/>
          </a:bodyPr>
          <a:lstStyle>
            <a:lvl1pPr algn="ctr">
              <a:defRPr sz="5000" b="1" i="0" cap="all" spc="-80" baseline="0">
                <a:solidFill>
                  <a:schemeClr val="bg1"/>
                </a:solidFill>
                <a:latin typeface="Arial" panose="020B0604020202020204" pitchFamily="34" charset="0"/>
              </a:defRPr>
            </a:lvl1pPr>
          </a:lstStyle>
          <a:p>
            <a:r>
              <a:rPr lang="en-US"/>
              <a:t>Thank you</a:t>
            </a:r>
          </a:p>
        </p:txBody>
      </p:sp>
      <p:sp>
        <p:nvSpPr>
          <p:cNvPr id="3" name="Text Placeholder 2">
            <a:extLst>
              <a:ext uri="{FF2B5EF4-FFF2-40B4-BE49-F238E27FC236}">
                <a16:creationId xmlns:a16="http://schemas.microsoft.com/office/drawing/2014/main" id="{3BC03237-C55D-7C47-80FD-E1D1D5F524A7}"/>
              </a:ext>
            </a:extLst>
          </p:cNvPr>
          <p:cNvSpPr>
            <a:spLocks noGrp="1"/>
          </p:cNvSpPr>
          <p:nvPr>
            <p:ph type="body" idx="1"/>
          </p:nvPr>
        </p:nvSpPr>
        <p:spPr>
          <a:xfrm>
            <a:off x="2171700" y="3732584"/>
            <a:ext cx="7829550" cy="1753211"/>
          </a:xfrm>
        </p:spPr>
        <p:txBody>
          <a:bodyPr lIns="0" rIns="90000"/>
          <a:lstStyle>
            <a:lvl1pPr marL="0" indent="0" algn="ctr">
              <a:buNone/>
              <a:defRPr sz="3000" b="1" i="0" baseline="0">
                <a:solidFill>
                  <a:schemeClr val="accent2"/>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FE817299-3215-6E47-B01E-3408D4C29835}"/>
              </a:ext>
            </a:extLst>
          </p:cNvPr>
          <p:cNvGrpSpPr/>
          <p:nvPr/>
        </p:nvGrpSpPr>
        <p:grpSpPr>
          <a:xfrm>
            <a:off x="3170570" y="507950"/>
            <a:ext cx="5850860" cy="5850426"/>
            <a:chOff x="640282" y="738004"/>
            <a:chExt cx="6415961" cy="6415935"/>
          </a:xfrm>
        </p:grpSpPr>
        <p:sp>
          <p:nvSpPr>
            <p:cNvPr id="10" name="object 3">
              <a:extLst>
                <a:ext uri="{FF2B5EF4-FFF2-40B4-BE49-F238E27FC236}">
                  <a16:creationId xmlns:a16="http://schemas.microsoft.com/office/drawing/2014/main" id="{D7314FD4-21D9-2E4E-B73F-301B350E7835}"/>
                </a:ext>
              </a:extLst>
            </p:cNvPr>
            <p:cNvSpPr/>
            <p:nvPr/>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1" name="object 4">
              <a:extLst>
                <a:ext uri="{FF2B5EF4-FFF2-40B4-BE49-F238E27FC236}">
                  <a16:creationId xmlns:a16="http://schemas.microsoft.com/office/drawing/2014/main" id="{662299E3-FD93-E54E-9011-1A7E161D8DA4}"/>
                </a:ext>
              </a:extLst>
            </p:cNvPr>
            <p:cNvSpPr/>
            <p:nvPr/>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2" name="object 5">
              <a:extLst>
                <a:ext uri="{FF2B5EF4-FFF2-40B4-BE49-F238E27FC236}">
                  <a16:creationId xmlns:a16="http://schemas.microsoft.com/office/drawing/2014/main" id="{CEDFDF3B-E992-9C45-B83C-DB708D0BC227}"/>
                </a:ext>
              </a:extLst>
            </p:cNvPr>
            <p:cNvSpPr/>
            <p:nvPr/>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3" name="object 6">
              <a:extLst>
                <a:ext uri="{FF2B5EF4-FFF2-40B4-BE49-F238E27FC236}">
                  <a16:creationId xmlns:a16="http://schemas.microsoft.com/office/drawing/2014/main" id="{CA359836-475D-C246-BCA6-B656A0694C8F}"/>
                </a:ext>
              </a:extLst>
            </p:cNvPr>
            <p:cNvSpPr/>
            <p:nvPr/>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4" name="object 7">
              <a:extLst>
                <a:ext uri="{FF2B5EF4-FFF2-40B4-BE49-F238E27FC236}">
                  <a16:creationId xmlns:a16="http://schemas.microsoft.com/office/drawing/2014/main" id="{3AD7BF20-D627-2141-9BDF-A666E94907B7}"/>
                </a:ext>
              </a:extLst>
            </p:cNvPr>
            <p:cNvSpPr/>
            <p:nvPr/>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5" name="object 8">
              <a:extLst>
                <a:ext uri="{FF2B5EF4-FFF2-40B4-BE49-F238E27FC236}">
                  <a16:creationId xmlns:a16="http://schemas.microsoft.com/office/drawing/2014/main" id="{BFB3B089-EA7B-C04B-BC6B-89BFD0A15D1B}"/>
                </a:ext>
              </a:extLst>
            </p:cNvPr>
            <p:cNvSpPr/>
            <p:nvPr/>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6" name="object 9">
              <a:extLst>
                <a:ext uri="{FF2B5EF4-FFF2-40B4-BE49-F238E27FC236}">
                  <a16:creationId xmlns:a16="http://schemas.microsoft.com/office/drawing/2014/main" id="{5F420659-5FE4-0042-A729-0BDD83127476}"/>
                </a:ext>
              </a:extLst>
            </p:cNvPr>
            <p:cNvSpPr/>
            <p:nvPr/>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7" name="object 10">
              <a:extLst>
                <a:ext uri="{FF2B5EF4-FFF2-40B4-BE49-F238E27FC236}">
                  <a16:creationId xmlns:a16="http://schemas.microsoft.com/office/drawing/2014/main" id="{3221B344-03C5-2F49-8FE4-8E23A391BB92}"/>
                </a:ext>
              </a:extLst>
            </p:cNvPr>
            <p:cNvSpPr/>
            <p:nvPr/>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8" name="object 11">
              <a:extLst>
                <a:ext uri="{FF2B5EF4-FFF2-40B4-BE49-F238E27FC236}">
                  <a16:creationId xmlns:a16="http://schemas.microsoft.com/office/drawing/2014/main" id="{7E58A625-359A-5F41-ADFC-819C2D01BB75}"/>
                </a:ext>
              </a:extLst>
            </p:cNvPr>
            <p:cNvSpPr/>
            <p:nvPr/>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9" name="object 12">
              <a:extLst>
                <a:ext uri="{FF2B5EF4-FFF2-40B4-BE49-F238E27FC236}">
                  <a16:creationId xmlns:a16="http://schemas.microsoft.com/office/drawing/2014/main" id="{09128FDD-BDB6-704D-AB91-520AF434B18D}"/>
                </a:ext>
              </a:extLst>
            </p:cNvPr>
            <p:cNvSpPr/>
            <p:nvPr/>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0" name="object 13">
              <a:extLst>
                <a:ext uri="{FF2B5EF4-FFF2-40B4-BE49-F238E27FC236}">
                  <a16:creationId xmlns:a16="http://schemas.microsoft.com/office/drawing/2014/main" id="{A99FFD27-65F8-B044-B355-771EAB10C06E}"/>
                </a:ext>
              </a:extLst>
            </p:cNvPr>
            <p:cNvSpPr/>
            <p:nvPr/>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1" name="object 14">
              <a:extLst>
                <a:ext uri="{FF2B5EF4-FFF2-40B4-BE49-F238E27FC236}">
                  <a16:creationId xmlns:a16="http://schemas.microsoft.com/office/drawing/2014/main" id="{9AB024C4-CFA1-804F-A7E6-C0D5EF3E8DD1}"/>
                </a:ext>
              </a:extLst>
            </p:cNvPr>
            <p:cNvSpPr/>
            <p:nvPr/>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2" name="object 15">
              <a:extLst>
                <a:ext uri="{FF2B5EF4-FFF2-40B4-BE49-F238E27FC236}">
                  <a16:creationId xmlns:a16="http://schemas.microsoft.com/office/drawing/2014/main" id="{118DCE39-70D7-8D4F-82BA-27940B75D4A2}"/>
                </a:ext>
              </a:extLst>
            </p:cNvPr>
            <p:cNvSpPr/>
            <p:nvPr/>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3" name="object 16">
              <a:extLst>
                <a:ext uri="{FF2B5EF4-FFF2-40B4-BE49-F238E27FC236}">
                  <a16:creationId xmlns:a16="http://schemas.microsoft.com/office/drawing/2014/main" id="{37FEED80-05EF-1748-8245-F53BAADCDA12}"/>
                </a:ext>
              </a:extLst>
            </p:cNvPr>
            <p:cNvSpPr/>
            <p:nvPr/>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4" name="object 17">
              <a:extLst>
                <a:ext uri="{FF2B5EF4-FFF2-40B4-BE49-F238E27FC236}">
                  <a16:creationId xmlns:a16="http://schemas.microsoft.com/office/drawing/2014/main" id="{972506CC-4EC6-D341-8D39-990A7A58FCC9}"/>
                </a:ext>
              </a:extLst>
            </p:cNvPr>
            <p:cNvSpPr/>
            <p:nvPr/>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5" name="object 18">
              <a:extLst>
                <a:ext uri="{FF2B5EF4-FFF2-40B4-BE49-F238E27FC236}">
                  <a16:creationId xmlns:a16="http://schemas.microsoft.com/office/drawing/2014/main" id="{55E07A7D-474C-AE42-AE38-918A227FAF29}"/>
                </a:ext>
              </a:extLst>
            </p:cNvPr>
            <p:cNvSpPr/>
            <p:nvPr/>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6" name="object 19">
              <a:extLst>
                <a:ext uri="{FF2B5EF4-FFF2-40B4-BE49-F238E27FC236}">
                  <a16:creationId xmlns:a16="http://schemas.microsoft.com/office/drawing/2014/main" id="{5758A701-F56E-4243-9E14-E3C4BEA4B9C4}"/>
                </a:ext>
              </a:extLst>
            </p:cNvPr>
            <p:cNvSpPr/>
            <p:nvPr/>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7" name="object 20">
              <a:extLst>
                <a:ext uri="{FF2B5EF4-FFF2-40B4-BE49-F238E27FC236}">
                  <a16:creationId xmlns:a16="http://schemas.microsoft.com/office/drawing/2014/main" id="{33665F77-1F2C-8F47-AE03-708263EA888B}"/>
                </a:ext>
              </a:extLst>
            </p:cNvPr>
            <p:cNvSpPr/>
            <p:nvPr/>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8" name="object 21">
              <a:extLst>
                <a:ext uri="{FF2B5EF4-FFF2-40B4-BE49-F238E27FC236}">
                  <a16:creationId xmlns:a16="http://schemas.microsoft.com/office/drawing/2014/main" id="{CF838D54-98CF-2740-B58D-6964018D7CFE}"/>
                </a:ext>
              </a:extLst>
            </p:cNvPr>
            <p:cNvSpPr/>
            <p:nvPr/>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9" name="object 22">
              <a:extLst>
                <a:ext uri="{FF2B5EF4-FFF2-40B4-BE49-F238E27FC236}">
                  <a16:creationId xmlns:a16="http://schemas.microsoft.com/office/drawing/2014/main" id="{1B758255-D7BD-0541-B55C-FADCB3A0ED55}"/>
                </a:ext>
              </a:extLst>
            </p:cNvPr>
            <p:cNvSpPr/>
            <p:nvPr/>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0" name="object 23">
              <a:extLst>
                <a:ext uri="{FF2B5EF4-FFF2-40B4-BE49-F238E27FC236}">
                  <a16:creationId xmlns:a16="http://schemas.microsoft.com/office/drawing/2014/main" id="{07FC1891-1D59-AE4D-8B0F-AE0549C88890}"/>
                </a:ext>
              </a:extLst>
            </p:cNvPr>
            <p:cNvSpPr/>
            <p:nvPr/>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1" name="object 24">
              <a:extLst>
                <a:ext uri="{FF2B5EF4-FFF2-40B4-BE49-F238E27FC236}">
                  <a16:creationId xmlns:a16="http://schemas.microsoft.com/office/drawing/2014/main" id="{922A9EA7-2EB6-764C-B9A6-88A88AD8F4C4}"/>
                </a:ext>
              </a:extLst>
            </p:cNvPr>
            <p:cNvSpPr/>
            <p:nvPr/>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2" name="object 25">
              <a:extLst>
                <a:ext uri="{FF2B5EF4-FFF2-40B4-BE49-F238E27FC236}">
                  <a16:creationId xmlns:a16="http://schemas.microsoft.com/office/drawing/2014/main" id="{62587B44-B9E1-3140-BE1D-58A6C8D3B0B4}"/>
                </a:ext>
              </a:extLst>
            </p:cNvPr>
            <p:cNvSpPr/>
            <p:nvPr/>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33" name="object 26">
              <a:extLst>
                <a:ext uri="{FF2B5EF4-FFF2-40B4-BE49-F238E27FC236}">
                  <a16:creationId xmlns:a16="http://schemas.microsoft.com/office/drawing/2014/main" id="{040D4B59-8169-0743-8ADA-085DA094FAB9}"/>
                </a:ext>
              </a:extLst>
            </p:cNvPr>
            <p:cNvSpPr/>
            <p:nvPr/>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4" name="object 27">
              <a:extLst>
                <a:ext uri="{FF2B5EF4-FFF2-40B4-BE49-F238E27FC236}">
                  <a16:creationId xmlns:a16="http://schemas.microsoft.com/office/drawing/2014/main" id="{87DD3191-EA99-B74E-9A06-58B7C46637B1}"/>
                </a:ext>
              </a:extLst>
            </p:cNvPr>
            <p:cNvSpPr/>
            <p:nvPr/>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
        <p:nvSpPr>
          <p:cNvPr id="4" name="object 2">
            <a:extLst>
              <a:ext uri="{FF2B5EF4-FFF2-40B4-BE49-F238E27FC236}">
                <a16:creationId xmlns:a16="http://schemas.microsoft.com/office/drawing/2014/main" id="{B460BC0C-5781-23C6-412F-3DEADB91451B}"/>
              </a:ext>
            </a:extLst>
          </p:cNvPr>
          <p:cNvSpPr/>
          <p:nvPr userDrawn="1"/>
        </p:nvSpPr>
        <p:spPr>
          <a:xfrm>
            <a:off x="0" y="1"/>
            <a:ext cx="12192000" cy="6858000"/>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grpSp>
        <p:nvGrpSpPr>
          <p:cNvPr id="5" name="Group 4">
            <a:extLst>
              <a:ext uri="{FF2B5EF4-FFF2-40B4-BE49-F238E27FC236}">
                <a16:creationId xmlns:a16="http://schemas.microsoft.com/office/drawing/2014/main" id="{C9E6914C-EB05-73C1-93AF-C65F58CED87D}"/>
              </a:ext>
            </a:extLst>
          </p:cNvPr>
          <p:cNvGrpSpPr/>
          <p:nvPr userDrawn="1"/>
        </p:nvGrpSpPr>
        <p:grpSpPr>
          <a:xfrm>
            <a:off x="3170570" y="507950"/>
            <a:ext cx="5850860" cy="5850426"/>
            <a:chOff x="640282" y="738004"/>
            <a:chExt cx="6415961" cy="6415935"/>
          </a:xfrm>
        </p:grpSpPr>
        <p:sp>
          <p:nvSpPr>
            <p:cNvPr id="6" name="object 3">
              <a:extLst>
                <a:ext uri="{FF2B5EF4-FFF2-40B4-BE49-F238E27FC236}">
                  <a16:creationId xmlns:a16="http://schemas.microsoft.com/office/drawing/2014/main" id="{7677C0E8-B1E3-CA0A-4F6B-585FA5A72DE2}"/>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7" name="object 4">
              <a:extLst>
                <a:ext uri="{FF2B5EF4-FFF2-40B4-BE49-F238E27FC236}">
                  <a16:creationId xmlns:a16="http://schemas.microsoft.com/office/drawing/2014/main" id="{E76DA735-691D-B736-E591-8C0C65583F4D}"/>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5" name="object 5">
              <a:extLst>
                <a:ext uri="{FF2B5EF4-FFF2-40B4-BE49-F238E27FC236}">
                  <a16:creationId xmlns:a16="http://schemas.microsoft.com/office/drawing/2014/main" id="{AE00BCF7-4086-BE89-2833-FC027DDDBCB4}"/>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36" name="object 6">
              <a:extLst>
                <a:ext uri="{FF2B5EF4-FFF2-40B4-BE49-F238E27FC236}">
                  <a16:creationId xmlns:a16="http://schemas.microsoft.com/office/drawing/2014/main" id="{E4B7328F-FD86-6B88-0D8B-2B4EF9678D9C}"/>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7" name="object 7">
              <a:extLst>
                <a:ext uri="{FF2B5EF4-FFF2-40B4-BE49-F238E27FC236}">
                  <a16:creationId xmlns:a16="http://schemas.microsoft.com/office/drawing/2014/main" id="{7121BB44-F050-30C3-18AD-19CA4E0D755C}"/>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8" name="object 8">
              <a:extLst>
                <a:ext uri="{FF2B5EF4-FFF2-40B4-BE49-F238E27FC236}">
                  <a16:creationId xmlns:a16="http://schemas.microsoft.com/office/drawing/2014/main" id="{6E9C53CD-89B7-808E-131C-61CF316C8CA2}"/>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9" name="object 9">
              <a:extLst>
                <a:ext uri="{FF2B5EF4-FFF2-40B4-BE49-F238E27FC236}">
                  <a16:creationId xmlns:a16="http://schemas.microsoft.com/office/drawing/2014/main" id="{CC35D142-6652-7DF3-3A3D-5CA537191E4C}"/>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0" name="object 10">
              <a:extLst>
                <a:ext uri="{FF2B5EF4-FFF2-40B4-BE49-F238E27FC236}">
                  <a16:creationId xmlns:a16="http://schemas.microsoft.com/office/drawing/2014/main" id="{07C07116-9B47-B798-7710-663FEC571B39}"/>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1" name="object 11">
              <a:extLst>
                <a:ext uri="{FF2B5EF4-FFF2-40B4-BE49-F238E27FC236}">
                  <a16:creationId xmlns:a16="http://schemas.microsoft.com/office/drawing/2014/main" id="{DE79938F-CA7B-74AB-CFE8-ACA1AD0DB368}"/>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2" name="object 12">
              <a:extLst>
                <a:ext uri="{FF2B5EF4-FFF2-40B4-BE49-F238E27FC236}">
                  <a16:creationId xmlns:a16="http://schemas.microsoft.com/office/drawing/2014/main" id="{C320473F-0BC4-D646-DB85-E3FCC42D6088}"/>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3" name="object 13">
              <a:extLst>
                <a:ext uri="{FF2B5EF4-FFF2-40B4-BE49-F238E27FC236}">
                  <a16:creationId xmlns:a16="http://schemas.microsoft.com/office/drawing/2014/main" id="{4D671836-D137-3385-DBEB-3A22C8A91AE2}"/>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4" name="object 14">
              <a:extLst>
                <a:ext uri="{FF2B5EF4-FFF2-40B4-BE49-F238E27FC236}">
                  <a16:creationId xmlns:a16="http://schemas.microsoft.com/office/drawing/2014/main" id="{D2DF36E8-B261-3458-EB2A-6061A0955C5E}"/>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5" name="object 15">
              <a:extLst>
                <a:ext uri="{FF2B5EF4-FFF2-40B4-BE49-F238E27FC236}">
                  <a16:creationId xmlns:a16="http://schemas.microsoft.com/office/drawing/2014/main" id="{D4EFC20C-8B5E-F623-72AF-38A5B30EE0FF}"/>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6" name="object 16">
              <a:extLst>
                <a:ext uri="{FF2B5EF4-FFF2-40B4-BE49-F238E27FC236}">
                  <a16:creationId xmlns:a16="http://schemas.microsoft.com/office/drawing/2014/main" id="{5B7ABA26-45E4-6AE5-986B-5478CB49CFBE}"/>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7" name="object 17">
              <a:extLst>
                <a:ext uri="{FF2B5EF4-FFF2-40B4-BE49-F238E27FC236}">
                  <a16:creationId xmlns:a16="http://schemas.microsoft.com/office/drawing/2014/main" id="{2316ED42-D7D6-6C0D-18D4-24F7775CB360}"/>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8" name="object 18">
              <a:extLst>
                <a:ext uri="{FF2B5EF4-FFF2-40B4-BE49-F238E27FC236}">
                  <a16:creationId xmlns:a16="http://schemas.microsoft.com/office/drawing/2014/main" id="{D36532C2-A1A5-388E-DF98-4BE9C16F0C8A}"/>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9" name="object 19">
              <a:extLst>
                <a:ext uri="{FF2B5EF4-FFF2-40B4-BE49-F238E27FC236}">
                  <a16:creationId xmlns:a16="http://schemas.microsoft.com/office/drawing/2014/main" id="{8C057414-E310-BA79-A39F-717F0EABC93B}"/>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0" name="object 20">
              <a:extLst>
                <a:ext uri="{FF2B5EF4-FFF2-40B4-BE49-F238E27FC236}">
                  <a16:creationId xmlns:a16="http://schemas.microsoft.com/office/drawing/2014/main" id="{DAB825DE-7E90-0F37-FDA2-CC47D0FAF7D4}"/>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51" name="object 21">
              <a:extLst>
                <a:ext uri="{FF2B5EF4-FFF2-40B4-BE49-F238E27FC236}">
                  <a16:creationId xmlns:a16="http://schemas.microsoft.com/office/drawing/2014/main" id="{DE2F4C65-4FAC-890A-CD3E-85BF1DDED259}"/>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2" name="object 22">
              <a:extLst>
                <a:ext uri="{FF2B5EF4-FFF2-40B4-BE49-F238E27FC236}">
                  <a16:creationId xmlns:a16="http://schemas.microsoft.com/office/drawing/2014/main" id="{0C7F8978-E835-C31B-B538-4264C80F7AEC}"/>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3" name="object 23">
              <a:extLst>
                <a:ext uri="{FF2B5EF4-FFF2-40B4-BE49-F238E27FC236}">
                  <a16:creationId xmlns:a16="http://schemas.microsoft.com/office/drawing/2014/main" id="{3150D251-E322-2B02-9E92-1D245DC9B76C}"/>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4" name="object 24">
              <a:extLst>
                <a:ext uri="{FF2B5EF4-FFF2-40B4-BE49-F238E27FC236}">
                  <a16:creationId xmlns:a16="http://schemas.microsoft.com/office/drawing/2014/main" id="{2C559270-E127-8C14-A962-6EB873F28E70}"/>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5" name="object 25">
              <a:extLst>
                <a:ext uri="{FF2B5EF4-FFF2-40B4-BE49-F238E27FC236}">
                  <a16:creationId xmlns:a16="http://schemas.microsoft.com/office/drawing/2014/main" id="{8D61CC34-1779-323C-499E-E203D3840C4C}"/>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56" name="object 26">
              <a:extLst>
                <a:ext uri="{FF2B5EF4-FFF2-40B4-BE49-F238E27FC236}">
                  <a16:creationId xmlns:a16="http://schemas.microsoft.com/office/drawing/2014/main" id="{BF52B884-47A6-EC15-9791-04C735559D81}"/>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7" name="object 27">
              <a:extLst>
                <a:ext uri="{FF2B5EF4-FFF2-40B4-BE49-F238E27FC236}">
                  <a16:creationId xmlns:a16="http://schemas.microsoft.com/office/drawing/2014/main" id="{4A4FC1B3-C949-4C6D-D702-472F441D3D6A}"/>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Tree>
    <p:extLst>
      <p:ext uri="{BB962C8B-B14F-4D97-AF65-F5344CB8AC3E}">
        <p14:creationId xmlns:p14="http://schemas.microsoft.com/office/powerpoint/2010/main" val="314414132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BAFEB3F8-5A9E-9B40-B7CC-23679AF3CC01}"/>
              </a:ext>
            </a:extLst>
          </p:cNvPr>
          <p:cNvSpPr/>
          <p:nvPr/>
        </p:nvSpPr>
        <p:spPr>
          <a:xfrm>
            <a:off x="0" y="638355"/>
            <a:ext cx="12192000" cy="6219645"/>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sp>
        <p:nvSpPr>
          <p:cNvPr id="2" name="Title 1">
            <a:extLst>
              <a:ext uri="{FF2B5EF4-FFF2-40B4-BE49-F238E27FC236}">
                <a16:creationId xmlns:a16="http://schemas.microsoft.com/office/drawing/2014/main" id="{3A993197-5567-6843-A276-9C9BF9E62FD7}"/>
              </a:ext>
            </a:extLst>
          </p:cNvPr>
          <p:cNvSpPr>
            <a:spLocks noGrp="1"/>
          </p:cNvSpPr>
          <p:nvPr>
            <p:ph type="title" hasCustomPrompt="1"/>
          </p:nvPr>
        </p:nvSpPr>
        <p:spPr>
          <a:xfrm>
            <a:off x="831850" y="848745"/>
            <a:ext cx="7777312" cy="2757759"/>
          </a:xfrm>
        </p:spPr>
        <p:txBody>
          <a:bodyPr lIns="0" rIns="90000" anchor="b">
            <a:normAutofit/>
          </a:bodyPr>
          <a:lstStyle>
            <a:lvl1pPr>
              <a:defRPr sz="5000" b="1" i="0" cap="all" spc="-80" baseline="0">
                <a:solidFill>
                  <a:schemeClr val="bg1"/>
                </a:solidFill>
                <a:latin typeface="Arial" panose="020B06040202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BC03237-C55D-7C47-80FD-E1D1D5F524A7}"/>
              </a:ext>
            </a:extLst>
          </p:cNvPr>
          <p:cNvSpPr>
            <a:spLocks noGrp="1"/>
          </p:cNvSpPr>
          <p:nvPr>
            <p:ph type="body" idx="1" hasCustomPrompt="1"/>
          </p:nvPr>
        </p:nvSpPr>
        <p:spPr>
          <a:xfrm>
            <a:off x="831850" y="3732584"/>
            <a:ext cx="7777312" cy="1753211"/>
          </a:xfrm>
        </p:spPr>
        <p:txBody>
          <a:bodyPr lIns="0" rIns="90000"/>
          <a:lstStyle>
            <a:lvl1pPr marL="0" indent="0">
              <a:buNone/>
              <a:defRPr sz="3000" b="1" i="0" baseline="0">
                <a:solidFill>
                  <a:schemeClr val="accent2"/>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a:t>
            </a:r>
          </a:p>
        </p:txBody>
      </p:sp>
      <p:pic>
        <p:nvPicPr>
          <p:cNvPr id="6" name="Picture 5">
            <a:extLst>
              <a:ext uri="{FF2B5EF4-FFF2-40B4-BE49-F238E27FC236}">
                <a16:creationId xmlns:a16="http://schemas.microsoft.com/office/drawing/2014/main" id="{B5152064-06ED-9C4F-B17D-6959D9252D59}"/>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grpSp>
        <p:nvGrpSpPr>
          <p:cNvPr id="9" name="Group 8">
            <a:extLst>
              <a:ext uri="{FF2B5EF4-FFF2-40B4-BE49-F238E27FC236}">
                <a16:creationId xmlns:a16="http://schemas.microsoft.com/office/drawing/2014/main" id="{FE817299-3215-6E47-B01E-3408D4C29835}"/>
              </a:ext>
            </a:extLst>
          </p:cNvPr>
          <p:cNvGrpSpPr/>
          <p:nvPr/>
        </p:nvGrpSpPr>
        <p:grpSpPr>
          <a:xfrm>
            <a:off x="6105351" y="822275"/>
            <a:ext cx="5850860" cy="5850426"/>
            <a:chOff x="640282" y="738004"/>
            <a:chExt cx="6415961" cy="6415935"/>
          </a:xfrm>
        </p:grpSpPr>
        <p:sp>
          <p:nvSpPr>
            <p:cNvPr id="10" name="object 3">
              <a:extLst>
                <a:ext uri="{FF2B5EF4-FFF2-40B4-BE49-F238E27FC236}">
                  <a16:creationId xmlns:a16="http://schemas.microsoft.com/office/drawing/2014/main" id="{D7314FD4-21D9-2E4E-B73F-301B350E7835}"/>
                </a:ext>
              </a:extLst>
            </p:cNvPr>
            <p:cNvSpPr/>
            <p:nvPr/>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1" name="object 4">
              <a:extLst>
                <a:ext uri="{FF2B5EF4-FFF2-40B4-BE49-F238E27FC236}">
                  <a16:creationId xmlns:a16="http://schemas.microsoft.com/office/drawing/2014/main" id="{662299E3-FD93-E54E-9011-1A7E161D8DA4}"/>
                </a:ext>
              </a:extLst>
            </p:cNvPr>
            <p:cNvSpPr/>
            <p:nvPr/>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2" name="object 5">
              <a:extLst>
                <a:ext uri="{FF2B5EF4-FFF2-40B4-BE49-F238E27FC236}">
                  <a16:creationId xmlns:a16="http://schemas.microsoft.com/office/drawing/2014/main" id="{CEDFDF3B-E992-9C45-B83C-DB708D0BC227}"/>
                </a:ext>
              </a:extLst>
            </p:cNvPr>
            <p:cNvSpPr/>
            <p:nvPr/>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3" name="object 6">
              <a:extLst>
                <a:ext uri="{FF2B5EF4-FFF2-40B4-BE49-F238E27FC236}">
                  <a16:creationId xmlns:a16="http://schemas.microsoft.com/office/drawing/2014/main" id="{CA359836-475D-C246-BCA6-B656A0694C8F}"/>
                </a:ext>
              </a:extLst>
            </p:cNvPr>
            <p:cNvSpPr/>
            <p:nvPr/>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4" name="object 7">
              <a:extLst>
                <a:ext uri="{FF2B5EF4-FFF2-40B4-BE49-F238E27FC236}">
                  <a16:creationId xmlns:a16="http://schemas.microsoft.com/office/drawing/2014/main" id="{3AD7BF20-D627-2141-9BDF-A666E94907B7}"/>
                </a:ext>
              </a:extLst>
            </p:cNvPr>
            <p:cNvSpPr/>
            <p:nvPr/>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5" name="object 8">
              <a:extLst>
                <a:ext uri="{FF2B5EF4-FFF2-40B4-BE49-F238E27FC236}">
                  <a16:creationId xmlns:a16="http://schemas.microsoft.com/office/drawing/2014/main" id="{BFB3B089-EA7B-C04B-BC6B-89BFD0A15D1B}"/>
                </a:ext>
              </a:extLst>
            </p:cNvPr>
            <p:cNvSpPr/>
            <p:nvPr/>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6" name="object 9">
              <a:extLst>
                <a:ext uri="{FF2B5EF4-FFF2-40B4-BE49-F238E27FC236}">
                  <a16:creationId xmlns:a16="http://schemas.microsoft.com/office/drawing/2014/main" id="{5F420659-5FE4-0042-A729-0BDD83127476}"/>
                </a:ext>
              </a:extLst>
            </p:cNvPr>
            <p:cNvSpPr/>
            <p:nvPr/>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7" name="object 10">
              <a:extLst>
                <a:ext uri="{FF2B5EF4-FFF2-40B4-BE49-F238E27FC236}">
                  <a16:creationId xmlns:a16="http://schemas.microsoft.com/office/drawing/2014/main" id="{3221B344-03C5-2F49-8FE4-8E23A391BB92}"/>
                </a:ext>
              </a:extLst>
            </p:cNvPr>
            <p:cNvSpPr/>
            <p:nvPr/>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8" name="object 11">
              <a:extLst>
                <a:ext uri="{FF2B5EF4-FFF2-40B4-BE49-F238E27FC236}">
                  <a16:creationId xmlns:a16="http://schemas.microsoft.com/office/drawing/2014/main" id="{7E58A625-359A-5F41-ADFC-819C2D01BB75}"/>
                </a:ext>
              </a:extLst>
            </p:cNvPr>
            <p:cNvSpPr/>
            <p:nvPr/>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9" name="object 12">
              <a:extLst>
                <a:ext uri="{FF2B5EF4-FFF2-40B4-BE49-F238E27FC236}">
                  <a16:creationId xmlns:a16="http://schemas.microsoft.com/office/drawing/2014/main" id="{09128FDD-BDB6-704D-AB91-520AF434B18D}"/>
                </a:ext>
              </a:extLst>
            </p:cNvPr>
            <p:cNvSpPr/>
            <p:nvPr/>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0" name="object 13">
              <a:extLst>
                <a:ext uri="{FF2B5EF4-FFF2-40B4-BE49-F238E27FC236}">
                  <a16:creationId xmlns:a16="http://schemas.microsoft.com/office/drawing/2014/main" id="{A99FFD27-65F8-B044-B355-771EAB10C06E}"/>
                </a:ext>
              </a:extLst>
            </p:cNvPr>
            <p:cNvSpPr/>
            <p:nvPr/>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1" name="object 14">
              <a:extLst>
                <a:ext uri="{FF2B5EF4-FFF2-40B4-BE49-F238E27FC236}">
                  <a16:creationId xmlns:a16="http://schemas.microsoft.com/office/drawing/2014/main" id="{9AB024C4-CFA1-804F-A7E6-C0D5EF3E8DD1}"/>
                </a:ext>
              </a:extLst>
            </p:cNvPr>
            <p:cNvSpPr/>
            <p:nvPr/>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2" name="object 15">
              <a:extLst>
                <a:ext uri="{FF2B5EF4-FFF2-40B4-BE49-F238E27FC236}">
                  <a16:creationId xmlns:a16="http://schemas.microsoft.com/office/drawing/2014/main" id="{118DCE39-70D7-8D4F-82BA-27940B75D4A2}"/>
                </a:ext>
              </a:extLst>
            </p:cNvPr>
            <p:cNvSpPr/>
            <p:nvPr/>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3" name="object 16">
              <a:extLst>
                <a:ext uri="{FF2B5EF4-FFF2-40B4-BE49-F238E27FC236}">
                  <a16:creationId xmlns:a16="http://schemas.microsoft.com/office/drawing/2014/main" id="{37FEED80-05EF-1748-8245-F53BAADCDA12}"/>
                </a:ext>
              </a:extLst>
            </p:cNvPr>
            <p:cNvSpPr/>
            <p:nvPr/>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4" name="object 17">
              <a:extLst>
                <a:ext uri="{FF2B5EF4-FFF2-40B4-BE49-F238E27FC236}">
                  <a16:creationId xmlns:a16="http://schemas.microsoft.com/office/drawing/2014/main" id="{972506CC-4EC6-D341-8D39-990A7A58FCC9}"/>
                </a:ext>
              </a:extLst>
            </p:cNvPr>
            <p:cNvSpPr/>
            <p:nvPr/>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5" name="object 18">
              <a:extLst>
                <a:ext uri="{FF2B5EF4-FFF2-40B4-BE49-F238E27FC236}">
                  <a16:creationId xmlns:a16="http://schemas.microsoft.com/office/drawing/2014/main" id="{55E07A7D-474C-AE42-AE38-918A227FAF29}"/>
                </a:ext>
              </a:extLst>
            </p:cNvPr>
            <p:cNvSpPr/>
            <p:nvPr/>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6" name="object 19">
              <a:extLst>
                <a:ext uri="{FF2B5EF4-FFF2-40B4-BE49-F238E27FC236}">
                  <a16:creationId xmlns:a16="http://schemas.microsoft.com/office/drawing/2014/main" id="{5758A701-F56E-4243-9E14-E3C4BEA4B9C4}"/>
                </a:ext>
              </a:extLst>
            </p:cNvPr>
            <p:cNvSpPr/>
            <p:nvPr/>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7" name="object 20">
              <a:extLst>
                <a:ext uri="{FF2B5EF4-FFF2-40B4-BE49-F238E27FC236}">
                  <a16:creationId xmlns:a16="http://schemas.microsoft.com/office/drawing/2014/main" id="{33665F77-1F2C-8F47-AE03-708263EA888B}"/>
                </a:ext>
              </a:extLst>
            </p:cNvPr>
            <p:cNvSpPr/>
            <p:nvPr/>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8" name="object 21">
              <a:extLst>
                <a:ext uri="{FF2B5EF4-FFF2-40B4-BE49-F238E27FC236}">
                  <a16:creationId xmlns:a16="http://schemas.microsoft.com/office/drawing/2014/main" id="{CF838D54-98CF-2740-B58D-6964018D7CFE}"/>
                </a:ext>
              </a:extLst>
            </p:cNvPr>
            <p:cNvSpPr/>
            <p:nvPr/>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9" name="object 22">
              <a:extLst>
                <a:ext uri="{FF2B5EF4-FFF2-40B4-BE49-F238E27FC236}">
                  <a16:creationId xmlns:a16="http://schemas.microsoft.com/office/drawing/2014/main" id="{1B758255-D7BD-0541-B55C-FADCB3A0ED55}"/>
                </a:ext>
              </a:extLst>
            </p:cNvPr>
            <p:cNvSpPr/>
            <p:nvPr/>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0" name="object 23">
              <a:extLst>
                <a:ext uri="{FF2B5EF4-FFF2-40B4-BE49-F238E27FC236}">
                  <a16:creationId xmlns:a16="http://schemas.microsoft.com/office/drawing/2014/main" id="{07FC1891-1D59-AE4D-8B0F-AE0549C88890}"/>
                </a:ext>
              </a:extLst>
            </p:cNvPr>
            <p:cNvSpPr/>
            <p:nvPr/>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1" name="object 24">
              <a:extLst>
                <a:ext uri="{FF2B5EF4-FFF2-40B4-BE49-F238E27FC236}">
                  <a16:creationId xmlns:a16="http://schemas.microsoft.com/office/drawing/2014/main" id="{922A9EA7-2EB6-764C-B9A6-88A88AD8F4C4}"/>
                </a:ext>
              </a:extLst>
            </p:cNvPr>
            <p:cNvSpPr/>
            <p:nvPr/>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2" name="object 25">
              <a:extLst>
                <a:ext uri="{FF2B5EF4-FFF2-40B4-BE49-F238E27FC236}">
                  <a16:creationId xmlns:a16="http://schemas.microsoft.com/office/drawing/2014/main" id="{62587B44-B9E1-3140-BE1D-58A6C8D3B0B4}"/>
                </a:ext>
              </a:extLst>
            </p:cNvPr>
            <p:cNvSpPr/>
            <p:nvPr/>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33" name="object 26">
              <a:extLst>
                <a:ext uri="{FF2B5EF4-FFF2-40B4-BE49-F238E27FC236}">
                  <a16:creationId xmlns:a16="http://schemas.microsoft.com/office/drawing/2014/main" id="{040D4B59-8169-0743-8ADA-085DA094FAB9}"/>
                </a:ext>
              </a:extLst>
            </p:cNvPr>
            <p:cNvSpPr/>
            <p:nvPr/>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4" name="object 27">
              <a:extLst>
                <a:ext uri="{FF2B5EF4-FFF2-40B4-BE49-F238E27FC236}">
                  <a16:creationId xmlns:a16="http://schemas.microsoft.com/office/drawing/2014/main" id="{87DD3191-EA99-B74E-9A06-58B7C46637B1}"/>
                </a:ext>
              </a:extLst>
            </p:cNvPr>
            <p:cNvSpPr/>
            <p:nvPr/>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
        <p:nvSpPr>
          <p:cNvPr id="35" name="Text Placeholder 2">
            <a:extLst>
              <a:ext uri="{FF2B5EF4-FFF2-40B4-BE49-F238E27FC236}">
                <a16:creationId xmlns:a16="http://schemas.microsoft.com/office/drawing/2014/main" id="{ADAEC170-E91D-D842-8DB8-E59AA01E29DC}"/>
              </a:ext>
            </a:extLst>
          </p:cNvPr>
          <p:cNvSpPr>
            <a:spLocks noGrp="1"/>
          </p:cNvSpPr>
          <p:nvPr>
            <p:ph type="body" idx="11" hasCustomPrompt="1"/>
          </p:nvPr>
        </p:nvSpPr>
        <p:spPr>
          <a:xfrm>
            <a:off x="743663" y="106430"/>
            <a:ext cx="11355410" cy="428829"/>
          </a:xfrm>
        </p:spPr>
        <p:txBody>
          <a:bodyPr lIns="0" rIns="90000">
            <a:normAutofit/>
          </a:bodyPr>
          <a:lstStyle>
            <a:lvl1pPr marL="0" indent="0">
              <a:buNone/>
              <a:defRPr sz="1600" b="1" i="0" cap="all" baseline="0">
                <a:solidFill>
                  <a:schemeClr val="tx2"/>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of presentation here</a:t>
            </a:r>
          </a:p>
        </p:txBody>
      </p:sp>
      <p:sp>
        <p:nvSpPr>
          <p:cNvPr id="4" name="object 2">
            <a:extLst>
              <a:ext uri="{FF2B5EF4-FFF2-40B4-BE49-F238E27FC236}">
                <a16:creationId xmlns:a16="http://schemas.microsoft.com/office/drawing/2014/main" id="{1C183208-186A-309C-0891-10C5C99B0668}"/>
              </a:ext>
            </a:extLst>
          </p:cNvPr>
          <p:cNvSpPr/>
          <p:nvPr userDrawn="1"/>
        </p:nvSpPr>
        <p:spPr>
          <a:xfrm>
            <a:off x="0" y="638355"/>
            <a:ext cx="12192000" cy="6219645"/>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pic>
        <p:nvPicPr>
          <p:cNvPr id="5" name="Picture 4">
            <a:extLst>
              <a:ext uri="{FF2B5EF4-FFF2-40B4-BE49-F238E27FC236}">
                <a16:creationId xmlns:a16="http://schemas.microsoft.com/office/drawing/2014/main" id="{89646F25-2A1B-091D-8F08-619F81B26D0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grpSp>
        <p:nvGrpSpPr>
          <p:cNvPr id="7" name="Group 6">
            <a:extLst>
              <a:ext uri="{FF2B5EF4-FFF2-40B4-BE49-F238E27FC236}">
                <a16:creationId xmlns:a16="http://schemas.microsoft.com/office/drawing/2014/main" id="{875C1447-2464-6721-C84A-972018A25274}"/>
              </a:ext>
            </a:extLst>
          </p:cNvPr>
          <p:cNvGrpSpPr/>
          <p:nvPr userDrawn="1"/>
        </p:nvGrpSpPr>
        <p:grpSpPr>
          <a:xfrm>
            <a:off x="6105351" y="822275"/>
            <a:ext cx="5850860" cy="5850426"/>
            <a:chOff x="640282" y="738004"/>
            <a:chExt cx="6415961" cy="6415935"/>
          </a:xfrm>
        </p:grpSpPr>
        <p:sp>
          <p:nvSpPr>
            <p:cNvPr id="36" name="object 3">
              <a:extLst>
                <a:ext uri="{FF2B5EF4-FFF2-40B4-BE49-F238E27FC236}">
                  <a16:creationId xmlns:a16="http://schemas.microsoft.com/office/drawing/2014/main" id="{5FFFCEB9-9739-F1DF-7225-DAACD66EF4D8}"/>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7" name="object 4">
              <a:extLst>
                <a:ext uri="{FF2B5EF4-FFF2-40B4-BE49-F238E27FC236}">
                  <a16:creationId xmlns:a16="http://schemas.microsoft.com/office/drawing/2014/main" id="{A562C71B-5A60-15BF-3528-BE95A52F997A}"/>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8" name="object 5">
              <a:extLst>
                <a:ext uri="{FF2B5EF4-FFF2-40B4-BE49-F238E27FC236}">
                  <a16:creationId xmlns:a16="http://schemas.microsoft.com/office/drawing/2014/main" id="{413245A1-AEDF-0E7F-D030-739A6A510CE2}"/>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39" name="object 6">
              <a:extLst>
                <a:ext uri="{FF2B5EF4-FFF2-40B4-BE49-F238E27FC236}">
                  <a16:creationId xmlns:a16="http://schemas.microsoft.com/office/drawing/2014/main" id="{F74F9B71-87E1-FDBC-56AE-A48273D1F212}"/>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0" name="object 7">
              <a:extLst>
                <a:ext uri="{FF2B5EF4-FFF2-40B4-BE49-F238E27FC236}">
                  <a16:creationId xmlns:a16="http://schemas.microsoft.com/office/drawing/2014/main" id="{0FF5A8B5-B633-39CD-8BDD-315F12F75C7F}"/>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1" name="object 8">
              <a:extLst>
                <a:ext uri="{FF2B5EF4-FFF2-40B4-BE49-F238E27FC236}">
                  <a16:creationId xmlns:a16="http://schemas.microsoft.com/office/drawing/2014/main" id="{895E5C7D-A48A-A547-A74F-4D8DBAD2331F}"/>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2" name="object 9">
              <a:extLst>
                <a:ext uri="{FF2B5EF4-FFF2-40B4-BE49-F238E27FC236}">
                  <a16:creationId xmlns:a16="http://schemas.microsoft.com/office/drawing/2014/main" id="{66455174-C7B5-1BB5-F576-27DD7732760D}"/>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3" name="object 10">
              <a:extLst>
                <a:ext uri="{FF2B5EF4-FFF2-40B4-BE49-F238E27FC236}">
                  <a16:creationId xmlns:a16="http://schemas.microsoft.com/office/drawing/2014/main" id="{E3BE8837-A053-CC82-2690-853AE34653DB}"/>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4" name="object 11">
              <a:extLst>
                <a:ext uri="{FF2B5EF4-FFF2-40B4-BE49-F238E27FC236}">
                  <a16:creationId xmlns:a16="http://schemas.microsoft.com/office/drawing/2014/main" id="{A62C2181-A527-5C91-3292-9CE2BBE9E4DB}"/>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5" name="object 12">
              <a:extLst>
                <a:ext uri="{FF2B5EF4-FFF2-40B4-BE49-F238E27FC236}">
                  <a16:creationId xmlns:a16="http://schemas.microsoft.com/office/drawing/2014/main" id="{7428350E-9348-E5F3-EF8B-6D137AFEA7BC}"/>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6" name="object 13">
              <a:extLst>
                <a:ext uri="{FF2B5EF4-FFF2-40B4-BE49-F238E27FC236}">
                  <a16:creationId xmlns:a16="http://schemas.microsoft.com/office/drawing/2014/main" id="{6F272E98-5593-82F9-8B31-A283020D6207}"/>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7" name="object 14">
              <a:extLst>
                <a:ext uri="{FF2B5EF4-FFF2-40B4-BE49-F238E27FC236}">
                  <a16:creationId xmlns:a16="http://schemas.microsoft.com/office/drawing/2014/main" id="{75166FF8-9348-3022-C6D9-BBA1AED6CD12}"/>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8" name="object 15">
              <a:extLst>
                <a:ext uri="{FF2B5EF4-FFF2-40B4-BE49-F238E27FC236}">
                  <a16:creationId xmlns:a16="http://schemas.microsoft.com/office/drawing/2014/main" id="{12085CDA-4249-5130-4760-6989CD1C999E}"/>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9" name="object 16">
              <a:extLst>
                <a:ext uri="{FF2B5EF4-FFF2-40B4-BE49-F238E27FC236}">
                  <a16:creationId xmlns:a16="http://schemas.microsoft.com/office/drawing/2014/main" id="{11129A88-3E82-60A6-7DF3-A78A71F65A3A}"/>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0" name="object 17">
              <a:extLst>
                <a:ext uri="{FF2B5EF4-FFF2-40B4-BE49-F238E27FC236}">
                  <a16:creationId xmlns:a16="http://schemas.microsoft.com/office/drawing/2014/main" id="{5BB4B077-A401-7AB8-B643-A2B0085C4BA4}"/>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1" name="object 18">
              <a:extLst>
                <a:ext uri="{FF2B5EF4-FFF2-40B4-BE49-F238E27FC236}">
                  <a16:creationId xmlns:a16="http://schemas.microsoft.com/office/drawing/2014/main" id="{F4C2F979-E818-8254-0551-92C25B8FFC62}"/>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2" name="object 19">
              <a:extLst>
                <a:ext uri="{FF2B5EF4-FFF2-40B4-BE49-F238E27FC236}">
                  <a16:creationId xmlns:a16="http://schemas.microsoft.com/office/drawing/2014/main" id="{E1EEFF4E-D5B6-54CE-4B55-719D6132236C}"/>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3" name="object 20">
              <a:extLst>
                <a:ext uri="{FF2B5EF4-FFF2-40B4-BE49-F238E27FC236}">
                  <a16:creationId xmlns:a16="http://schemas.microsoft.com/office/drawing/2014/main" id="{2D75B7F0-17A3-A8D2-9EDD-F068F3EB385C}"/>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54" name="object 21">
              <a:extLst>
                <a:ext uri="{FF2B5EF4-FFF2-40B4-BE49-F238E27FC236}">
                  <a16:creationId xmlns:a16="http://schemas.microsoft.com/office/drawing/2014/main" id="{1628CF0B-6CB2-62A1-BB87-4D588A346468}"/>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5" name="object 22">
              <a:extLst>
                <a:ext uri="{FF2B5EF4-FFF2-40B4-BE49-F238E27FC236}">
                  <a16:creationId xmlns:a16="http://schemas.microsoft.com/office/drawing/2014/main" id="{AA17A85B-04E8-B076-C1CD-3D0165F80C1D}"/>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6" name="object 23">
              <a:extLst>
                <a:ext uri="{FF2B5EF4-FFF2-40B4-BE49-F238E27FC236}">
                  <a16:creationId xmlns:a16="http://schemas.microsoft.com/office/drawing/2014/main" id="{ABDB4E3E-BD03-4A8F-B171-7ED7C3DF49DF}"/>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7" name="object 24">
              <a:extLst>
                <a:ext uri="{FF2B5EF4-FFF2-40B4-BE49-F238E27FC236}">
                  <a16:creationId xmlns:a16="http://schemas.microsoft.com/office/drawing/2014/main" id="{90C68DE0-7B76-FAF6-0D54-8B66CAC5DF38}"/>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8" name="object 25">
              <a:extLst>
                <a:ext uri="{FF2B5EF4-FFF2-40B4-BE49-F238E27FC236}">
                  <a16:creationId xmlns:a16="http://schemas.microsoft.com/office/drawing/2014/main" id="{8A6FBE5D-6F7C-BA98-8353-62D5DF4A7F9D}"/>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59" name="object 26">
              <a:extLst>
                <a:ext uri="{FF2B5EF4-FFF2-40B4-BE49-F238E27FC236}">
                  <a16:creationId xmlns:a16="http://schemas.microsoft.com/office/drawing/2014/main" id="{17F2486A-7E17-F442-3BA6-99DF0972D790}"/>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60" name="object 27">
              <a:extLst>
                <a:ext uri="{FF2B5EF4-FFF2-40B4-BE49-F238E27FC236}">
                  <a16:creationId xmlns:a16="http://schemas.microsoft.com/office/drawing/2014/main" id="{7813DE8F-6CA0-6CCD-A95D-29B82E1299F2}"/>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Tree>
    <p:extLst>
      <p:ext uri="{BB962C8B-B14F-4D97-AF65-F5344CB8AC3E}">
        <p14:creationId xmlns:p14="http://schemas.microsoft.com/office/powerpoint/2010/main" val="2537173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F77C00-282B-2A43-98C2-B324093BC270}"/>
              </a:ext>
            </a:extLst>
          </p:cNvPr>
          <p:cNvSpPr txBox="1"/>
          <p:nvPr/>
        </p:nvSpPr>
        <p:spPr>
          <a:xfrm>
            <a:off x="4111082" y="5341529"/>
            <a:ext cx="3969834" cy="461665"/>
          </a:xfrm>
          <a:prstGeom prst="rect">
            <a:avLst/>
          </a:prstGeom>
          <a:noFill/>
        </p:spPr>
        <p:txBody>
          <a:bodyPr wrap="square" rtlCol="0">
            <a:spAutoFit/>
          </a:bodyPr>
          <a:lstStyle/>
          <a:p>
            <a:pPr algn="ctr"/>
            <a:r>
              <a:rPr lang="en-US" sz="2400" b="0" i="0" cap="none" spc="10" baseline="0" err="1">
                <a:solidFill>
                  <a:schemeClr val="tx2"/>
                </a:solidFill>
                <a:latin typeface="Arial" panose="020B0604020202020204" pitchFamily="34" charset="0"/>
              </a:rPr>
              <a:t>resolvetosavelives.org</a:t>
            </a:r>
            <a:endParaRPr lang="en-US" sz="2400" b="0" i="0" cap="none" spc="10" baseline="0">
              <a:solidFill>
                <a:schemeClr val="tx2"/>
              </a:solidFill>
              <a:latin typeface="Arial" panose="020B0604020202020204" pitchFamily="34" charset="0"/>
            </a:endParaRPr>
          </a:p>
        </p:txBody>
      </p:sp>
      <p:pic>
        <p:nvPicPr>
          <p:cNvPr id="7" name="Picture 6" descr="Logo&#10;&#10;Description automatically generated with medium confidence">
            <a:extLst>
              <a:ext uri="{FF2B5EF4-FFF2-40B4-BE49-F238E27FC236}">
                <a16:creationId xmlns:a16="http://schemas.microsoft.com/office/drawing/2014/main" id="{DD3B1AF9-4A8F-C94D-8F1A-EDAE49536119}"/>
              </a:ext>
            </a:extLst>
          </p:cNvPr>
          <p:cNvPicPr>
            <a:picLocks noChangeAspect="1"/>
          </p:cNvPicPr>
          <p:nvPr/>
        </p:nvPicPr>
        <p:blipFill>
          <a:blip r:embed="rId2"/>
          <a:stretch>
            <a:fillRect/>
          </a:stretch>
        </p:blipFill>
        <p:spPr>
          <a:xfrm>
            <a:off x="3683351" y="2375283"/>
            <a:ext cx="4825298" cy="2107434"/>
          </a:xfrm>
          <a:prstGeom prst="rect">
            <a:avLst/>
          </a:prstGeom>
        </p:spPr>
      </p:pic>
      <p:sp>
        <p:nvSpPr>
          <p:cNvPr id="2" name="TextBox 1">
            <a:extLst>
              <a:ext uri="{FF2B5EF4-FFF2-40B4-BE49-F238E27FC236}">
                <a16:creationId xmlns:a16="http://schemas.microsoft.com/office/drawing/2014/main" id="{5A5C8F1A-50A4-4990-C9AF-CCB57FF2856B}"/>
              </a:ext>
            </a:extLst>
          </p:cNvPr>
          <p:cNvSpPr txBox="1"/>
          <p:nvPr userDrawn="1"/>
        </p:nvSpPr>
        <p:spPr>
          <a:xfrm>
            <a:off x="4111082" y="5341529"/>
            <a:ext cx="3969834" cy="461665"/>
          </a:xfrm>
          <a:prstGeom prst="rect">
            <a:avLst/>
          </a:prstGeom>
          <a:noFill/>
        </p:spPr>
        <p:txBody>
          <a:bodyPr wrap="square" rtlCol="0">
            <a:spAutoFit/>
          </a:bodyPr>
          <a:lstStyle/>
          <a:p>
            <a:pPr algn="ctr"/>
            <a:r>
              <a:rPr lang="en-US" sz="2400" b="0" i="0" cap="none" spc="10" baseline="0" err="1">
                <a:solidFill>
                  <a:schemeClr val="tx2"/>
                </a:solidFill>
                <a:latin typeface="Arial" panose="020B0604020202020204" pitchFamily="34" charset="0"/>
              </a:rPr>
              <a:t>resolvetosavelives.org</a:t>
            </a:r>
            <a:endParaRPr lang="en-US" sz="2400" b="0" i="0" cap="none" spc="10" baseline="0">
              <a:solidFill>
                <a:schemeClr val="tx2"/>
              </a:solidFill>
              <a:latin typeface="Arial" panose="020B0604020202020204" pitchFamily="34" charset="0"/>
            </a:endParaRPr>
          </a:p>
        </p:txBody>
      </p:sp>
      <p:pic>
        <p:nvPicPr>
          <p:cNvPr id="3" name="Picture 2" descr="Logo&#10;&#10;Description automatically generated with medium confidence">
            <a:extLst>
              <a:ext uri="{FF2B5EF4-FFF2-40B4-BE49-F238E27FC236}">
                <a16:creationId xmlns:a16="http://schemas.microsoft.com/office/drawing/2014/main" id="{B2ED84FA-8BAC-C7D1-2D6A-F6F4DC686638}"/>
              </a:ext>
            </a:extLst>
          </p:cNvPr>
          <p:cNvPicPr>
            <a:picLocks noChangeAspect="1"/>
          </p:cNvPicPr>
          <p:nvPr userDrawn="1"/>
        </p:nvPicPr>
        <p:blipFill>
          <a:blip r:embed="rId2"/>
          <a:stretch>
            <a:fillRect/>
          </a:stretch>
        </p:blipFill>
        <p:spPr>
          <a:xfrm>
            <a:off x="3683351" y="2375283"/>
            <a:ext cx="4825298" cy="2107434"/>
          </a:xfrm>
          <a:prstGeom prst="rect">
            <a:avLst/>
          </a:prstGeom>
        </p:spPr>
      </p:pic>
    </p:spTree>
    <p:extLst>
      <p:ext uri="{BB962C8B-B14F-4D97-AF65-F5344CB8AC3E}">
        <p14:creationId xmlns:p14="http://schemas.microsoft.com/office/powerpoint/2010/main" val="106052458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819159-AA62-2C46-ABB9-70F2FCD1344C}"/>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E59ED-24CE-374D-9771-C382F72A4FD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Title and content</a:t>
            </a:r>
          </a:p>
        </p:txBody>
      </p:sp>
      <p:sp>
        <p:nvSpPr>
          <p:cNvPr id="3" name="Content Placeholder 2">
            <a:extLst>
              <a:ext uri="{FF2B5EF4-FFF2-40B4-BE49-F238E27FC236}">
                <a16:creationId xmlns:a16="http://schemas.microsoft.com/office/drawing/2014/main" id="{D442E407-D02E-534B-85B8-CE4DC4CC96D5}"/>
              </a:ext>
            </a:extLst>
          </p:cNvPr>
          <p:cNvSpPr>
            <a:spLocks noGrp="1"/>
          </p:cNvSpPr>
          <p:nvPr>
            <p:ph idx="1"/>
          </p:nvPr>
        </p:nvSpPr>
        <p:spPr>
          <a:xfrm>
            <a:off x="540000" y="1825625"/>
            <a:ext cx="7583424" cy="4351338"/>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0FAD092F-CB81-0845-9519-68682A88C19F}"/>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4" name="Rectangle 3">
            <a:extLst>
              <a:ext uri="{FF2B5EF4-FFF2-40B4-BE49-F238E27FC236}">
                <a16:creationId xmlns:a16="http://schemas.microsoft.com/office/drawing/2014/main" id="{0EDBEB67-8826-36E0-A829-C1AC893FF87F}"/>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DBC4232-5640-2555-A69F-0B5DD485679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285606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ight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417E12E6-623C-4241-8937-7D6E298D0A3F}"/>
              </a:ext>
            </a:extLst>
          </p:cNvPr>
          <p:cNvSpPr>
            <a:spLocks noGrp="1"/>
          </p:cNvSpPr>
          <p:nvPr>
            <p:ph type="pic" idx="1"/>
          </p:nvPr>
        </p:nvSpPr>
        <p:spPr>
          <a:xfrm>
            <a:off x="7560001" y="0"/>
            <a:ext cx="4631999" cy="6858000"/>
          </a:xfrm>
          <a:noFill/>
        </p:spPr>
        <p:txBody>
          <a:bodyPr anchor="ctr"/>
          <a:lstStyle>
            <a:lvl1pPr marL="0" indent="0" algn="ctr">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BA95D84A-BC51-DF43-BE72-5920247057F8}"/>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4" name="Title 1">
            <a:extLst>
              <a:ext uri="{FF2B5EF4-FFF2-40B4-BE49-F238E27FC236}">
                <a16:creationId xmlns:a16="http://schemas.microsoft.com/office/drawing/2014/main" id="{569687DD-7B83-884C-AD0D-0E6B30B26C3F}"/>
              </a:ext>
            </a:extLst>
          </p:cNvPr>
          <p:cNvSpPr>
            <a:spLocks noGrp="1"/>
          </p:cNvSpPr>
          <p:nvPr>
            <p:ph type="title" hasCustomPrompt="1"/>
          </p:nvPr>
        </p:nvSpPr>
        <p:spPr>
          <a:xfrm>
            <a:off x="540000" y="931653"/>
            <a:ext cx="6418013" cy="759035"/>
          </a:xfrm>
        </p:spPr>
        <p:txBody>
          <a:bodyPr lIns="0" anchor="t">
            <a:noAutofit/>
          </a:bodyPr>
          <a:lstStyle>
            <a:lvl1pPr>
              <a:defRPr sz="3200" b="1" i="0" cap="all" baseline="0">
                <a:solidFill>
                  <a:schemeClr val="tx2"/>
                </a:solidFill>
                <a:latin typeface="Arial" panose="020B0604020202020204" pitchFamily="34" charset="0"/>
              </a:defRPr>
            </a:lvl1pPr>
          </a:lstStyle>
          <a:p>
            <a:r>
              <a:rPr lang="en-US"/>
              <a:t>Right Image</a:t>
            </a:r>
          </a:p>
        </p:txBody>
      </p:sp>
      <p:sp>
        <p:nvSpPr>
          <p:cNvPr id="15" name="Content Placeholder 2">
            <a:extLst>
              <a:ext uri="{FF2B5EF4-FFF2-40B4-BE49-F238E27FC236}">
                <a16:creationId xmlns:a16="http://schemas.microsoft.com/office/drawing/2014/main" id="{0DAC3720-50A4-DE46-B1AD-6A9EA6D63118}"/>
              </a:ext>
            </a:extLst>
          </p:cNvPr>
          <p:cNvSpPr>
            <a:spLocks noGrp="1"/>
          </p:cNvSpPr>
          <p:nvPr>
            <p:ph idx="10"/>
          </p:nvPr>
        </p:nvSpPr>
        <p:spPr>
          <a:xfrm>
            <a:off x="540000" y="2000241"/>
            <a:ext cx="6432300" cy="3948113"/>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DD752207-581D-0125-C110-155B6115586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269574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f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5E9DD7-509C-CF46-93FD-922EC3A17CA6}"/>
              </a:ext>
            </a:extLst>
          </p:cNvPr>
          <p:cNvSpPr>
            <a:spLocks noGrp="1"/>
          </p:cNvSpPr>
          <p:nvPr>
            <p:ph type="pic" idx="1"/>
          </p:nvPr>
        </p:nvSpPr>
        <p:spPr>
          <a:xfrm>
            <a:off x="0" y="0"/>
            <a:ext cx="6528816" cy="6858000"/>
          </a:xfrm>
          <a:noFill/>
        </p:spPr>
        <p:txBody>
          <a:bodyPr anchor="ctr">
            <a:normAutofit/>
          </a:bodyPr>
          <a:lstStyle>
            <a:lvl1pPr marL="0" indent="0" algn="ctr">
              <a:buNone/>
              <a:defRPr sz="2000" b="0" i="0">
                <a:solidFill>
                  <a:schemeClr val="bg1">
                    <a:lumMod val="75000"/>
                  </a:schemeClr>
                </a:solidFill>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Content Placeholder 2">
            <a:extLst>
              <a:ext uri="{FF2B5EF4-FFF2-40B4-BE49-F238E27FC236}">
                <a16:creationId xmlns:a16="http://schemas.microsoft.com/office/drawing/2014/main" id="{6CDD1583-B6C8-C744-B182-5BAD07026A4C}"/>
              </a:ext>
            </a:extLst>
          </p:cNvPr>
          <p:cNvSpPr>
            <a:spLocks noGrp="1"/>
          </p:cNvSpPr>
          <p:nvPr>
            <p:ph idx="10"/>
          </p:nvPr>
        </p:nvSpPr>
        <p:spPr>
          <a:xfrm>
            <a:off x="7098328" y="1891744"/>
            <a:ext cx="4624280" cy="4534951"/>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a:extLst>
              <a:ext uri="{FF2B5EF4-FFF2-40B4-BE49-F238E27FC236}">
                <a16:creationId xmlns:a16="http://schemas.microsoft.com/office/drawing/2014/main" id="{823AF7C3-7EF3-0540-B101-0D89D7C9CCFA}"/>
              </a:ext>
            </a:extLst>
          </p:cNvPr>
          <p:cNvSpPr>
            <a:spLocks noGrp="1"/>
          </p:cNvSpPr>
          <p:nvPr>
            <p:ph type="title" hasCustomPrompt="1"/>
          </p:nvPr>
        </p:nvSpPr>
        <p:spPr>
          <a:xfrm>
            <a:off x="7103472" y="600082"/>
            <a:ext cx="4624280" cy="1219574"/>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Left image</a:t>
            </a:r>
            <a:br>
              <a:rPr lang="en-US"/>
            </a:br>
            <a:endParaRPr lang="en-US"/>
          </a:p>
        </p:txBody>
      </p:sp>
      <p:pic>
        <p:nvPicPr>
          <p:cNvPr id="9" name="Picture 8">
            <a:extLst>
              <a:ext uri="{FF2B5EF4-FFF2-40B4-BE49-F238E27FC236}">
                <a16:creationId xmlns:a16="http://schemas.microsoft.com/office/drawing/2014/main" id="{F23A41E2-F929-FB48-BA35-8A88A7278CC6}"/>
              </a:ext>
            </a:extLst>
          </p:cNvPr>
          <p:cNvPicPr/>
          <p:nvPr/>
        </p:nvPicPr>
        <p:blipFill>
          <a:blip r:embed="rId2">
            <a:extLst>
              <a:ext uri="{28A0092B-C50C-407E-A947-70E740481C1C}">
                <a14:useLocalDpi xmlns:a14="http://schemas.microsoft.com/office/drawing/2010/main" val="0"/>
              </a:ext>
            </a:extLst>
          </a:blip>
          <a:stretch>
            <a:fillRect/>
          </a:stretch>
        </p:blipFill>
        <p:spPr>
          <a:xfrm>
            <a:off x="7079433" y="266914"/>
            <a:ext cx="454143" cy="69312"/>
          </a:xfrm>
          <a:prstGeom prst="rect">
            <a:avLst/>
          </a:prstGeom>
        </p:spPr>
      </p:pic>
      <p:pic>
        <p:nvPicPr>
          <p:cNvPr id="2" name="Picture 1">
            <a:extLst>
              <a:ext uri="{FF2B5EF4-FFF2-40B4-BE49-F238E27FC236}">
                <a16:creationId xmlns:a16="http://schemas.microsoft.com/office/drawing/2014/main" id="{2B10C55F-ADFD-B39A-8D15-B9219515891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079433" y="266914"/>
            <a:ext cx="454143" cy="69312"/>
          </a:xfrm>
          <a:prstGeom prst="rect">
            <a:avLst/>
          </a:prstGeom>
        </p:spPr>
      </p:pic>
    </p:spTree>
    <p:extLst>
      <p:ext uri="{BB962C8B-B14F-4D97-AF65-F5344CB8AC3E}">
        <p14:creationId xmlns:p14="http://schemas.microsoft.com/office/powerpoint/2010/main" val="362772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aption with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8DFCA9-F533-FF48-85F1-DB7A544FD6A1}"/>
              </a:ext>
            </a:extLst>
          </p:cNvPr>
          <p:cNvSpPr/>
          <p:nvPr/>
        </p:nvSpPr>
        <p:spPr>
          <a:xfrm>
            <a:off x="5043488" y="1"/>
            <a:ext cx="7148512" cy="6858000"/>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ADFD991-F192-DB45-BB35-3DAD3C638266}"/>
              </a:ext>
            </a:extLst>
          </p:cNvPr>
          <p:cNvSpPr>
            <a:spLocks noGrp="1"/>
          </p:cNvSpPr>
          <p:nvPr>
            <p:ph type="title" hasCustomPrompt="1"/>
          </p:nvPr>
        </p:nvSpPr>
        <p:spPr>
          <a:xfrm>
            <a:off x="540000" y="931653"/>
            <a:ext cx="4074863" cy="2665562"/>
          </a:xfrm>
        </p:spPr>
        <p:txBody>
          <a:bodyPr lIns="0" anchor="b">
            <a:normAutofit/>
          </a:bodyPr>
          <a:lstStyle>
            <a:lvl1pPr>
              <a:defRPr sz="3200" b="1" i="0" cap="all" baseline="0">
                <a:solidFill>
                  <a:schemeClr val="tx2"/>
                </a:solidFill>
                <a:latin typeface="Arial" panose="020B0604020202020204" pitchFamily="34" charset="0"/>
              </a:defRPr>
            </a:lvl1pPr>
          </a:lstStyle>
          <a:p>
            <a:r>
              <a:rPr lang="en-US"/>
              <a:t>Caption with Content</a:t>
            </a:r>
          </a:p>
        </p:txBody>
      </p:sp>
      <p:pic>
        <p:nvPicPr>
          <p:cNvPr id="9" name="Picture 8">
            <a:extLst>
              <a:ext uri="{FF2B5EF4-FFF2-40B4-BE49-F238E27FC236}">
                <a16:creationId xmlns:a16="http://schemas.microsoft.com/office/drawing/2014/main" id="{226D63D2-8BC7-7F49-B2CA-06A26AE5ED3F}"/>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0" name="Content Placeholder 2">
            <a:extLst>
              <a:ext uri="{FF2B5EF4-FFF2-40B4-BE49-F238E27FC236}">
                <a16:creationId xmlns:a16="http://schemas.microsoft.com/office/drawing/2014/main" id="{96A0D09E-E122-6245-AD09-E93BF4874FC2}"/>
              </a:ext>
            </a:extLst>
          </p:cNvPr>
          <p:cNvSpPr>
            <a:spLocks noGrp="1"/>
          </p:cNvSpPr>
          <p:nvPr>
            <p:ph idx="10"/>
          </p:nvPr>
        </p:nvSpPr>
        <p:spPr>
          <a:xfrm>
            <a:off x="5554912" y="957261"/>
            <a:ext cx="6432300" cy="3948113"/>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0DD3A1CE-4BED-80ED-1B47-BC8DFD7F7523}"/>
              </a:ext>
            </a:extLst>
          </p:cNvPr>
          <p:cNvSpPr>
            <a:spLocks noGrp="1"/>
          </p:cNvSpPr>
          <p:nvPr>
            <p:ph type="body" sz="quarter" idx="11"/>
          </p:nvPr>
        </p:nvSpPr>
        <p:spPr>
          <a:xfrm>
            <a:off x="539750" y="3700463"/>
            <a:ext cx="4075113" cy="2682875"/>
          </a:xfrm>
        </p:spPr>
        <p:txBody>
          <a:bodyPr/>
          <a:lstStyle>
            <a:lvl1pPr marL="0" indent="0">
              <a:lnSpc>
                <a:spcPct val="100000"/>
              </a:lnSpc>
              <a:buNone/>
              <a:defRPr>
                <a:solidFill>
                  <a:schemeClr val="accent1"/>
                </a:solidFill>
              </a:defRPr>
            </a:lvl1pPr>
            <a:lvl2pPr marL="457200"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EEFF1516-E16B-F46F-F9E5-210073EA9ACA}"/>
              </a:ext>
            </a:extLst>
          </p:cNvPr>
          <p:cNvSpPr/>
          <p:nvPr userDrawn="1"/>
        </p:nvSpPr>
        <p:spPr>
          <a:xfrm>
            <a:off x="5043488" y="1"/>
            <a:ext cx="7148512" cy="6858000"/>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E16EFDD-570A-DF60-384C-4B679AC9516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135186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ark Caption with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8DFCA9-F533-FF48-85F1-DB7A544FD6A1}"/>
              </a:ext>
            </a:extLst>
          </p:cNvPr>
          <p:cNvSpPr/>
          <p:nvPr/>
        </p:nvSpPr>
        <p:spPr>
          <a:xfrm>
            <a:off x="0" y="1"/>
            <a:ext cx="50006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92656F-1451-1B48-922F-F0EC7386DCFE}"/>
              </a:ext>
            </a:extLst>
          </p:cNvPr>
          <p:cNvGrpSpPr/>
          <p:nvPr/>
        </p:nvGrpSpPr>
        <p:grpSpPr>
          <a:xfrm>
            <a:off x="556616" y="1436911"/>
            <a:ext cx="4020756" cy="4020458"/>
            <a:chOff x="640282" y="738004"/>
            <a:chExt cx="6415961" cy="6415935"/>
          </a:xfrm>
        </p:grpSpPr>
        <p:sp>
          <p:nvSpPr>
            <p:cNvPr id="12" name="object 3">
              <a:extLst>
                <a:ext uri="{FF2B5EF4-FFF2-40B4-BE49-F238E27FC236}">
                  <a16:creationId xmlns:a16="http://schemas.microsoft.com/office/drawing/2014/main" id="{56FC1B36-FADD-5F4C-B1E6-E00B67FF0CCB}"/>
                </a:ext>
              </a:extLst>
            </p:cNvPr>
            <p:cNvSpPr/>
            <p:nvPr/>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3" name="object 4">
              <a:extLst>
                <a:ext uri="{FF2B5EF4-FFF2-40B4-BE49-F238E27FC236}">
                  <a16:creationId xmlns:a16="http://schemas.microsoft.com/office/drawing/2014/main" id="{7DDC1077-4F8A-A34D-981D-FB3B339D7366}"/>
                </a:ext>
              </a:extLst>
            </p:cNvPr>
            <p:cNvSpPr/>
            <p:nvPr/>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4" name="object 5">
              <a:extLst>
                <a:ext uri="{FF2B5EF4-FFF2-40B4-BE49-F238E27FC236}">
                  <a16:creationId xmlns:a16="http://schemas.microsoft.com/office/drawing/2014/main" id="{E3A8B546-90E9-7E4E-8F9B-736E9A450DE5}"/>
                </a:ext>
              </a:extLst>
            </p:cNvPr>
            <p:cNvSpPr/>
            <p:nvPr/>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5" name="object 6">
              <a:extLst>
                <a:ext uri="{FF2B5EF4-FFF2-40B4-BE49-F238E27FC236}">
                  <a16:creationId xmlns:a16="http://schemas.microsoft.com/office/drawing/2014/main" id="{496B60D9-30CE-9F47-B293-A6207BFF6536}"/>
                </a:ext>
              </a:extLst>
            </p:cNvPr>
            <p:cNvSpPr/>
            <p:nvPr/>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6" name="object 7">
              <a:extLst>
                <a:ext uri="{FF2B5EF4-FFF2-40B4-BE49-F238E27FC236}">
                  <a16:creationId xmlns:a16="http://schemas.microsoft.com/office/drawing/2014/main" id="{F73A24D8-3B0C-BB41-BCCF-D042CE36E1DD}"/>
                </a:ext>
              </a:extLst>
            </p:cNvPr>
            <p:cNvSpPr/>
            <p:nvPr/>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7" name="object 8">
              <a:extLst>
                <a:ext uri="{FF2B5EF4-FFF2-40B4-BE49-F238E27FC236}">
                  <a16:creationId xmlns:a16="http://schemas.microsoft.com/office/drawing/2014/main" id="{E5DE093E-1BE4-244D-8F4D-C24AA3E4F49D}"/>
                </a:ext>
              </a:extLst>
            </p:cNvPr>
            <p:cNvSpPr/>
            <p:nvPr/>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8" name="object 9">
              <a:extLst>
                <a:ext uri="{FF2B5EF4-FFF2-40B4-BE49-F238E27FC236}">
                  <a16:creationId xmlns:a16="http://schemas.microsoft.com/office/drawing/2014/main" id="{F45DE75D-8436-794D-9BA6-B58D19988345}"/>
                </a:ext>
              </a:extLst>
            </p:cNvPr>
            <p:cNvSpPr/>
            <p:nvPr/>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9" name="object 10">
              <a:extLst>
                <a:ext uri="{FF2B5EF4-FFF2-40B4-BE49-F238E27FC236}">
                  <a16:creationId xmlns:a16="http://schemas.microsoft.com/office/drawing/2014/main" id="{93B44997-BD5C-154B-89C0-CA289C6FCB71}"/>
                </a:ext>
              </a:extLst>
            </p:cNvPr>
            <p:cNvSpPr/>
            <p:nvPr/>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0" name="object 11">
              <a:extLst>
                <a:ext uri="{FF2B5EF4-FFF2-40B4-BE49-F238E27FC236}">
                  <a16:creationId xmlns:a16="http://schemas.microsoft.com/office/drawing/2014/main" id="{C4AE4210-6537-D74D-AD8D-025CA612A37E}"/>
                </a:ext>
              </a:extLst>
            </p:cNvPr>
            <p:cNvSpPr/>
            <p:nvPr/>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1" name="object 12">
              <a:extLst>
                <a:ext uri="{FF2B5EF4-FFF2-40B4-BE49-F238E27FC236}">
                  <a16:creationId xmlns:a16="http://schemas.microsoft.com/office/drawing/2014/main" id="{8F56DCCA-5417-6241-A6D0-4BD89FC1B3D5}"/>
                </a:ext>
              </a:extLst>
            </p:cNvPr>
            <p:cNvSpPr/>
            <p:nvPr/>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2" name="object 13">
              <a:extLst>
                <a:ext uri="{FF2B5EF4-FFF2-40B4-BE49-F238E27FC236}">
                  <a16:creationId xmlns:a16="http://schemas.microsoft.com/office/drawing/2014/main" id="{18774CC6-1881-7C40-9DC5-F50C658890C1}"/>
                </a:ext>
              </a:extLst>
            </p:cNvPr>
            <p:cNvSpPr/>
            <p:nvPr/>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3" name="object 14">
              <a:extLst>
                <a:ext uri="{FF2B5EF4-FFF2-40B4-BE49-F238E27FC236}">
                  <a16:creationId xmlns:a16="http://schemas.microsoft.com/office/drawing/2014/main" id="{B24A6556-DBDA-D14D-B2B1-AA1A9FE6F0A6}"/>
                </a:ext>
              </a:extLst>
            </p:cNvPr>
            <p:cNvSpPr/>
            <p:nvPr/>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4" name="object 15">
              <a:extLst>
                <a:ext uri="{FF2B5EF4-FFF2-40B4-BE49-F238E27FC236}">
                  <a16:creationId xmlns:a16="http://schemas.microsoft.com/office/drawing/2014/main" id="{5449C449-C191-6947-8855-7904DA49ACBF}"/>
                </a:ext>
              </a:extLst>
            </p:cNvPr>
            <p:cNvSpPr/>
            <p:nvPr/>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5" name="object 16">
              <a:extLst>
                <a:ext uri="{FF2B5EF4-FFF2-40B4-BE49-F238E27FC236}">
                  <a16:creationId xmlns:a16="http://schemas.microsoft.com/office/drawing/2014/main" id="{D360E2D4-ADF1-584F-A818-03B90A933135}"/>
                </a:ext>
              </a:extLst>
            </p:cNvPr>
            <p:cNvSpPr/>
            <p:nvPr/>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6" name="object 17">
              <a:extLst>
                <a:ext uri="{FF2B5EF4-FFF2-40B4-BE49-F238E27FC236}">
                  <a16:creationId xmlns:a16="http://schemas.microsoft.com/office/drawing/2014/main" id="{25C7C3AE-57F4-204F-A6D3-8595DCC50677}"/>
                </a:ext>
              </a:extLst>
            </p:cNvPr>
            <p:cNvSpPr/>
            <p:nvPr/>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7" name="object 18">
              <a:extLst>
                <a:ext uri="{FF2B5EF4-FFF2-40B4-BE49-F238E27FC236}">
                  <a16:creationId xmlns:a16="http://schemas.microsoft.com/office/drawing/2014/main" id="{89B98589-BB4A-E348-A0ED-6AE4421023E1}"/>
                </a:ext>
              </a:extLst>
            </p:cNvPr>
            <p:cNvSpPr/>
            <p:nvPr/>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8" name="object 19">
              <a:extLst>
                <a:ext uri="{FF2B5EF4-FFF2-40B4-BE49-F238E27FC236}">
                  <a16:creationId xmlns:a16="http://schemas.microsoft.com/office/drawing/2014/main" id="{AC61C2F7-F0D5-6E4D-9697-27CBB79BC95D}"/>
                </a:ext>
              </a:extLst>
            </p:cNvPr>
            <p:cNvSpPr/>
            <p:nvPr/>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9" name="object 20">
              <a:extLst>
                <a:ext uri="{FF2B5EF4-FFF2-40B4-BE49-F238E27FC236}">
                  <a16:creationId xmlns:a16="http://schemas.microsoft.com/office/drawing/2014/main" id="{BF2C6F32-A71B-684E-8B43-AE1277352863}"/>
                </a:ext>
              </a:extLst>
            </p:cNvPr>
            <p:cNvSpPr/>
            <p:nvPr/>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30" name="object 21">
              <a:extLst>
                <a:ext uri="{FF2B5EF4-FFF2-40B4-BE49-F238E27FC236}">
                  <a16:creationId xmlns:a16="http://schemas.microsoft.com/office/drawing/2014/main" id="{10022A07-B09B-D149-AD8E-D56EEC833F21}"/>
                </a:ext>
              </a:extLst>
            </p:cNvPr>
            <p:cNvSpPr/>
            <p:nvPr/>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1" name="object 22">
              <a:extLst>
                <a:ext uri="{FF2B5EF4-FFF2-40B4-BE49-F238E27FC236}">
                  <a16:creationId xmlns:a16="http://schemas.microsoft.com/office/drawing/2014/main" id="{B94A3B9D-2646-494C-AC77-DE250F1405E4}"/>
                </a:ext>
              </a:extLst>
            </p:cNvPr>
            <p:cNvSpPr/>
            <p:nvPr/>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2" name="object 23">
              <a:extLst>
                <a:ext uri="{FF2B5EF4-FFF2-40B4-BE49-F238E27FC236}">
                  <a16:creationId xmlns:a16="http://schemas.microsoft.com/office/drawing/2014/main" id="{C9E3E32B-E166-A343-BAF1-613332A21D1E}"/>
                </a:ext>
              </a:extLst>
            </p:cNvPr>
            <p:cNvSpPr/>
            <p:nvPr/>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3" name="object 24">
              <a:extLst>
                <a:ext uri="{FF2B5EF4-FFF2-40B4-BE49-F238E27FC236}">
                  <a16:creationId xmlns:a16="http://schemas.microsoft.com/office/drawing/2014/main" id="{EA98671C-068B-5744-A843-05588FA9A997}"/>
                </a:ext>
              </a:extLst>
            </p:cNvPr>
            <p:cNvSpPr/>
            <p:nvPr/>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4" name="object 25">
              <a:extLst>
                <a:ext uri="{FF2B5EF4-FFF2-40B4-BE49-F238E27FC236}">
                  <a16:creationId xmlns:a16="http://schemas.microsoft.com/office/drawing/2014/main" id="{5189D1F3-4B61-E740-BA0C-0C74CE56ED9F}"/>
                </a:ext>
              </a:extLst>
            </p:cNvPr>
            <p:cNvSpPr/>
            <p:nvPr/>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35" name="object 26">
              <a:extLst>
                <a:ext uri="{FF2B5EF4-FFF2-40B4-BE49-F238E27FC236}">
                  <a16:creationId xmlns:a16="http://schemas.microsoft.com/office/drawing/2014/main" id="{60C5B1EB-C3E2-1444-9461-CE71D1B68BF8}"/>
                </a:ext>
              </a:extLst>
            </p:cNvPr>
            <p:cNvSpPr/>
            <p:nvPr/>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6" name="object 27">
              <a:extLst>
                <a:ext uri="{FF2B5EF4-FFF2-40B4-BE49-F238E27FC236}">
                  <a16:creationId xmlns:a16="http://schemas.microsoft.com/office/drawing/2014/main" id="{9985C4CA-CCC7-E74A-9BEA-06533447077A}"/>
                </a:ext>
              </a:extLst>
            </p:cNvPr>
            <p:cNvSpPr/>
            <p:nvPr/>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
        <p:nvSpPr>
          <p:cNvPr id="10" name="Content Placeholder 2">
            <a:extLst>
              <a:ext uri="{FF2B5EF4-FFF2-40B4-BE49-F238E27FC236}">
                <a16:creationId xmlns:a16="http://schemas.microsoft.com/office/drawing/2014/main" id="{96A0D09E-E122-6245-AD09-E93BF4874FC2}"/>
              </a:ext>
            </a:extLst>
          </p:cNvPr>
          <p:cNvSpPr>
            <a:spLocks noGrp="1"/>
          </p:cNvSpPr>
          <p:nvPr>
            <p:ph idx="10"/>
          </p:nvPr>
        </p:nvSpPr>
        <p:spPr>
          <a:xfrm>
            <a:off x="5554912" y="957261"/>
            <a:ext cx="6432300" cy="3948113"/>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5A4EB576-561B-A74A-A7A7-480D31B5E667}"/>
              </a:ext>
            </a:extLst>
          </p:cNvPr>
          <p:cNvPicPr/>
          <p:nvPr/>
        </p:nvPicPr>
        <p:blipFill>
          <a:blip r:embed="rId2">
            <a:extLst>
              <a:ext uri="{28A0092B-C50C-407E-A947-70E740481C1C}">
                <a14:useLocalDpi xmlns:a14="http://schemas.microsoft.com/office/drawing/2010/main" val="0"/>
              </a:ext>
            </a:extLst>
          </a:blip>
          <a:stretch>
            <a:fillRect/>
          </a:stretch>
        </p:blipFill>
        <p:spPr>
          <a:xfrm>
            <a:off x="5505223" y="266914"/>
            <a:ext cx="454143" cy="69312"/>
          </a:xfrm>
          <a:prstGeom prst="rect">
            <a:avLst/>
          </a:prstGeom>
        </p:spPr>
      </p:pic>
      <p:sp>
        <p:nvSpPr>
          <p:cNvPr id="37" name="Title 1">
            <a:extLst>
              <a:ext uri="{FF2B5EF4-FFF2-40B4-BE49-F238E27FC236}">
                <a16:creationId xmlns:a16="http://schemas.microsoft.com/office/drawing/2014/main" id="{5E7C4336-C655-8DDE-0405-77680D4A9098}"/>
              </a:ext>
            </a:extLst>
          </p:cNvPr>
          <p:cNvSpPr>
            <a:spLocks noGrp="1"/>
          </p:cNvSpPr>
          <p:nvPr>
            <p:ph type="title" hasCustomPrompt="1"/>
          </p:nvPr>
        </p:nvSpPr>
        <p:spPr>
          <a:xfrm>
            <a:off x="540000" y="931653"/>
            <a:ext cx="4074863" cy="2665562"/>
          </a:xfrm>
        </p:spPr>
        <p:txBody>
          <a:bodyPr lIns="0" anchor="b">
            <a:normAutofit/>
          </a:bodyPr>
          <a:lstStyle>
            <a:lvl1pPr>
              <a:defRPr sz="3200" b="1" i="0" cap="all" baseline="0">
                <a:solidFill>
                  <a:schemeClr val="bg1"/>
                </a:solidFill>
                <a:latin typeface="Arial" panose="020B0604020202020204" pitchFamily="34" charset="0"/>
              </a:defRPr>
            </a:lvl1pPr>
          </a:lstStyle>
          <a:p>
            <a:r>
              <a:rPr lang="en-US"/>
              <a:t>Dark Caption with Content</a:t>
            </a:r>
          </a:p>
        </p:txBody>
      </p:sp>
      <p:sp>
        <p:nvSpPr>
          <p:cNvPr id="38" name="Text Placeholder 11">
            <a:extLst>
              <a:ext uri="{FF2B5EF4-FFF2-40B4-BE49-F238E27FC236}">
                <a16:creationId xmlns:a16="http://schemas.microsoft.com/office/drawing/2014/main" id="{17FD8F5F-DA0F-B787-5DDC-C89A1EA12172}"/>
              </a:ext>
            </a:extLst>
          </p:cNvPr>
          <p:cNvSpPr>
            <a:spLocks noGrp="1"/>
          </p:cNvSpPr>
          <p:nvPr>
            <p:ph type="body" sz="quarter" idx="11"/>
          </p:nvPr>
        </p:nvSpPr>
        <p:spPr>
          <a:xfrm>
            <a:off x="539750" y="3700463"/>
            <a:ext cx="4075113" cy="2682875"/>
          </a:xfrm>
        </p:spPr>
        <p:txBody>
          <a:bodyPr/>
          <a:lstStyle>
            <a:lvl1pPr marL="0" indent="0">
              <a:lnSpc>
                <a:spcPct val="100000"/>
              </a:lnSpc>
              <a:buNone/>
              <a:defRPr>
                <a:solidFill>
                  <a:schemeClr val="accent2"/>
                </a:solidFill>
              </a:defRPr>
            </a:lvl1pPr>
            <a:lvl2pPr marL="457200"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EEABF08D-0BB5-B9BC-4FC2-6167EA48F0C4}"/>
              </a:ext>
            </a:extLst>
          </p:cNvPr>
          <p:cNvSpPr/>
          <p:nvPr userDrawn="1"/>
        </p:nvSpPr>
        <p:spPr>
          <a:xfrm>
            <a:off x="0" y="1"/>
            <a:ext cx="50006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E196A08-FA66-B47E-0E08-34D215630FD0}"/>
              </a:ext>
            </a:extLst>
          </p:cNvPr>
          <p:cNvGrpSpPr/>
          <p:nvPr userDrawn="1"/>
        </p:nvGrpSpPr>
        <p:grpSpPr>
          <a:xfrm>
            <a:off x="556616" y="1436911"/>
            <a:ext cx="4020756" cy="4020458"/>
            <a:chOff x="640282" y="738004"/>
            <a:chExt cx="6415961" cy="6415935"/>
          </a:xfrm>
        </p:grpSpPr>
        <p:sp>
          <p:nvSpPr>
            <p:cNvPr id="4" name="object 3">
              <a:extLst>
                <a:ext uri="{FF2B5EF4-FFF2-40B4-BE49-F238E27FC236}">
                  <a16:creationId xmlns:a16="http://schemas.microsoft.com/office/drawing/2014/main" id="{1E7B7DEA-937C-2A56-4343-3D1ECDC1FBE1}"/>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 name="object 4">
              <a:extLst>
                <a:ext uri="{FF2B5EF4-FFF2-40B4-BE49-F238E27FC236}">
                  <a16:creationId xmlns:a16="http://schemas.microsoft.com/office/drawing/2014/main" id="{75E1CA18-E71A-DC2B-CFC4-4ED6025946AD}"/>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6" name="object 5">
              <a:extLst>
                <a:ext uri="{FF2B5EF4-FFF2-40B4-BE49-F238E27FC236}">
                  <a16:creationId xmlns:a16="http://schemas.microsoft.com/office/drawing/2014/main" id="{5D2BB206-D09B-1E7E-FC76-7669627C4F8D}"/>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7" name="object 6">
              <a:extLst>
                <a:ext uri="{FF2B5EF4-FFF2-40B4-BE49-F238E27FC236}">
                  <a16:creationId xmlns:a16="http://schemas.microsoft.com/office/drawing/2014/main" id="{4EA39783-8CCE-49B3-69B7-0C0C6A17C36C}"/>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9" name="object 7">
              <a:extLst>
                <a:ext uri="{FF2B5EF4-FFF2-40B4-BE49-F238E27FC236}">
                  <a16:creationId xmlns:a16="http://schemas.microsoft.com/office/drawing/2014/main" id="{2EF3D4D0-CEDF-35A4-6516-7D0D54A48A79}"/>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0" name="object 8">
              <a:extLst>
                <a:ext uri="{FF2B5EF4-FFF2-40B4-BE49-F238E27FC236}">
                  <a16:creationId xmlns:a16="http://schemas.microsoft.com/office/drawing/2014/main" id="{5C82C562-DD76-3606-7451-063B1EF7EA82}"/>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1" name="object 9">
              <a:extLst>
                <a:ext uri="{FF2B5EF4-FFF2-40B4-BE49-F238E27FC236}">
                  <a16:creationId xmlns:a16="http://schemas.microsoft.com/office/drawing/2014/main" id="{EA6C8B00-C2AC-6CD0-B62C-8D64F51F6D4D}"/>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2" name="object 10">
              <a:extLst>
                <a:ext uri="{FF2B5EF4-FFF2-40B4-BE49-F238E27FC236}">
                  <a16:creationId xmlns:a16="http://schemas.microsoft.com/office/drawing/2014/main" id="{51A6C52E-4D63-9453-3FA6-C6F7D3AF4932}"/>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3" name="object 11">
              <a:extLst>
                <a:ext uri="{FF2B5EF4-FFF2-40B4-BE49-F238E27FC236}">
                  <a16:creationId xmlns:a16="http://schemas.microsoft.com/office/drawing/2014/main" id="{A8D2768B-5709-CB1A-E15E-2F29322A8181}"/>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4" name="object 12">
              <a:extLst>
                <a:ext uri="{FF2B5EF4-FFF2-40B4-BE49-F238E27FC236}">
                  <a16:creationId xmlns:a16="http://schemas.microsoft.com/office/drawing/2014/main" id="{C97F7075-F764-AFCB-571F-4791838103FA}"/>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5" name="object 13">
              <a:extLst>
                <a:ext uri="{FF2B5EF4-FFF2-40B4-BE49-F238E27FC236}">
                  <a16:creationId xmlns:a16="http://schemas.microsoft.com/office/drawing/2014/main" id="{159B3DEA-57E1-4288-C290-B613493B3338}"/>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6" name="object 14">
              <a:extLst>
                <a:ext uri="{FF2B5EF4-FFF2-40B4-BE49-F238E27FC236}">
                  <a16:creationId xmlns:a16="http://schemas.microsoft.com/office/drawing/2014/main" id="{A48FBB84-2C85-6B4F-5822-7E33DEF5AC15}"/>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7" name="object 15">
              <a:extLst>
                <a:ext uri="{FF2B5EF4-FFF2-40B4-BE49-F238E27FC236}">
                  <a16:creationId xmlns:a16="http://schemas.microsoft.com/office/drawing/2014/main" id="{825CC2C8-4FD4-429E-105E-6FBC99F52527}"/>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8" name="object 16">
              <a:extLst>
                <a:ext uri="{FF2B5EF4-FFF2-40B4-BE49-F238E27FC236}">
                  <a16:creationId xmlns:a16="http://schemas.microsoft.com/office/drawing/2014/main" id="{778E714B-347E-168C-C134-907B1E5C44DF}"/>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9" name="object 17">
              <a:extLst>
                <a:ext uri="{FF2B5EF4-FFF2-40B4-BE49-F238E27FC236}">
                  <a16:creationId xmlns:a16="http://schemas.microsoft.com/office/drawing/2014/main" id="{25453B88-21FF-E7FF-F02E-35ECF43DDEFB}"/>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0" name="object 18">
              <a:extLst>
                <a:ext uri="{FF2B5EF4-FFF2-40B4-BE49-F238E27FC236}">
                  <a16:creationId xmlns:a16="http://schemas.microsoft.com/office/drawing/2014/main" id="{EBFA04C3-4FB2-928B-771A-494863E9571B}"/>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1" name="object 19">
              <a:extLst>
                <a:ext uri="{FF2B5EF4-FFF2-40B4-BE49-F238E27FC236}">
                  <a16:creationId xmlns:a16="http://schemas.microsoft.com/office/drawing/2014/main" id="{4BA074D3-AE04-E7B5-E035-1F6737F8F6DF}"/>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2" name="object 20">
              <a:extLst>
                <a:ext uri="{FF2B5EF4-FFF2-40B4-BE49-F238E27FC236}">
                  <a16:creationId xmlns:a16="http://schemas.microsoft.com/office/drawing/2014/main" id="{A2D7493F-BC2E-5BBA-AAAD-2296D9B007B2}"/>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53" name="object 21">
              <a:extLst>
                <a:ext uri="{FF2B5EF4-FFF2-40B4-BE49-F238E27FC236}">
                  <a16:creationId xmlns:a16="http://schemas.microsoft.com/office/drawing/2014/main" id="{ADBF9DBF-BD61-8F76-DBE8-58905127481E}"/>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4" name="object 22">
              <a:extLst>
                <a:ext uri="{FF2B5EF4-FFF2-40B4-BE49-F238E27FC236}">
                  <a16:creationId xmlns:a16="http://schemas.microsoft.com/office/drawing/2014/main" id="{D0012E4F-CEF4-4F3A-1D96-8C6BA453A165}"/>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5" name="object 23">
              <a:extLst>
                <a:ext uri="{FF2B5EF4-FFF2-40B4-BE49-F238E27FC236}">
                  <a16:creationId xmlns:a16="http://schemas.microsoft.com/office/drawing/2014/main" id="{8811C5E1-CEA6-F363-A2F3-4797E9DFC0B7}"/>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6" name="object 24">
              <a:extLst>
                <a:ext uri="{FF2B5EF4-FFF2-40B4-BE49-F238E27FC236}">
                  <a16:creationId xmlns:a16="http://schemas.microsoft.com/office/drawing/2014/main" id="{692906E7-6910-2D13-EB49-5423AFFD2C45}"/>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7" name="object 25">
              <a:extLst>
                <a:ext uri="{FF2B5EF4-FFF2-40B4-BE49-F238E27FC236}">
                  <a16:creationId xmlns:a16="http://schemas.microsoft.com/office/drawing/2014/main" id="{DD07228C-37FE-6AF0-D2C3-50181D1A61CC}"/>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58" name="object 26">
              <a:extLst>
                <a:ext uri="{FF2B5EF4-FFF2-40B4-BE49-F238E27FC236}">
                  <a16:creationId xmlns:a16="http://schemas.microsoft.com/office/drawing/2014/main" id="{6DFA69EA-80F2-988D-ACDD-F8D0F4AADFEF}"/>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9" name="object 27">
              <a:extLst>
                <a:ext uri="{FF2B5EF4-FFF2-40B4-BE49-F238E27FC236}">
                  <a16:creationId xmlns:a16="http://schemas.microsoft.com/office/drawing/2014/main" id="{08CAE3CD-CB26-4D50-4E57-ED2AAEEB4964}"/>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pic>
        <p:nvPicPr>
          <p:cNvPr id="60" name="Picture 59">
            <a:extLst>
              <a:ext uri="{FF2B5EF4-FFF2-40B4-BE49-F238E27FC236}">
                <a16:creationId xmlns:a16="http://schemas.microsoft.com/office/drawing/2014/main" id="{2BC8CD62-55FB-CC36-745A-8BF7738F45C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05223" y="266914"/>
            <a:ext cx="454143" cy="69312"/>
          </a:xfrm>
          <a:prstGeom prst="rect">
            <a:avLst/>
          </a:prstGeom>
        </p:spPr>
      </p:pic>
    </p:spTree>
    <p:extLst>
      <p:ext uri="{BB962C8B-B14F-4D97-AF65-F5344CB8AC3E}">
        <p14:creationId xmlns:p14="http://schemas.microsoft.com/office/powerpoint/2010/main" val="423297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0F2D2D-6194-2442-9917-9E00F477B7A2}"/>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8489935-24F5-AF44-AEE1-95F5537DD908}"/>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0" name="Title 1">
            <a:extLst>
              <a:ext uri="{FF2B5EF4-FFF2-40B4-BE49-F238E27FC236}">
                <a16:creationId xmlns:a16="http://schemas.microsoft.com/office/drawing/2014/main" id="{E7717AAA-298D-5341-8052-B6C07824D95D}"/>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2 column Content</a:t>
            </a:r>
          </a:p>
        </p:txBody>
      </p:sp>
      <p:sp>
        <p:nvSpPr>
          <p:cNvPr id="11" name="Content Placeholder 2">
            <a:extLst>
              <a:ext uri="{FF2B5EF4-FFF2-40B4-BE49-F238E27FC236}">
                <a16:creationId xmlns:a16="http://schemas.microsoft.com/office/drawing/2014/main" id="{21AA818A-A352-BB48-835A-E650BD3A4D78}"/>
              </a:ext>
            </a:extLst>
          </p:cNvPr>
          <p:cNvSpPr>
            <a:spLocks noGrp="1"/>
          </p:cNvSpPr>
          <p:nvPr>
            <p:ph idx="1"/>
          </p:nvPr>
        </p:nvSpPr>
        <p:spPr>
          <a:xfrm>
            <a:off x="540000" y="1825625"/>
            <a:ext cx="5256362" cy="4351338"/>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4EBE6818-62A8-C449-9F4A-00CF93DAD014}"/>
              </a:ext>
            </a:extLst>
          </p:cNvPr>
          <p:cNvSpPr>
            <a:spLocks noGrp="1"/>
          </p:cNvSpPr>
          <p:nvPr>
            <p:ph idx="10"/>
          </p:nvPr>
        </p:nvSpPr>
        <p:spPr>
          <a:xfrm>
            <a:off x="6406551" y="1825625"/>
            <a:ext cx="5256362" cy="4351338"/>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Rectangle 1">
            <a:extLst>
              <a:ext uri="{FF2B5EF4-FFF2-40B4-BE49-F238E27FC236}">
                <a16:creationId xmlns:a16="http://schemas.microsoft.com/office/drawing/2014/main" id="{DB7EFFE0-6315-5A6B-8B2A-BB94F1B8E3A8}"/>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90187F-EE53-9BB3-2346-4C5D457942C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17827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4B0158-5419-FA07-BBE0-A39FDBE8451D}"/>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CE84DFA-A97A-8053-C293-690B04AB518D}"/>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30732" y="1742126"/>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30732" y="2566038"/>
            <a:ext cx="3297827" cy="3684588"/>
          </a:xfrm>
        </p:spPr>
        <p:txBody>
          <a:bodyPr/>
          <a:lstStyle/>
          <a:p>
            <a:pPr lvl="1"/>
            <a:r>
              <a:rPr lang="en-US"/>
              <a:t>Click to edit column text</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4447095" y="1742126"/>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6" name="Content Placeholder 5">
            <a:extLst>
              <a:ext uri="{FF2B5EF4-FFF2-40B4-BE49-F238E27FC236}">
                <a16:creationId xmlns:a16="http://schemas.microsoft.com/office/drawing/2014/main" id="{05367918-8A2C-2CC3-371A-EF4EFF847E15}"/>
              </a:ext>
            </a:extLst>
          </p:cNvPr>
          <p:cNvSpPr>
            <a:spLocks noGrp="1"/>
          </p:cNvSpPr>
          <p:nvPr>
            <p:ph sz="quarter" idx="4" hasCustomPrompt="1"/>
          </p:nvPr>
        </p:nvSpPr>
        <p:spPr>
          <a:xfrm>
            <a:off x="4447095" y="2566038"/>
            <a:ext cx="3297827" cy="3684588"/>
          </a:xfrm>
        </p:spPr>
        <p:txBody>
          <a:bodyPr/>
          <a:lstStyle/>
          <a:p>
            <a:pPr lvl="1"/>
            <a:r>
              <a:rPr lang="en-US"/>
              <a:t>Click to edit column text</a:t>
            </a:r>
          </a:p>
          <a:p>
            <a:pPr lvl="2"/>
            <a:r>
              <a:rPr lang="en-US"/>
              <a:t>Third level</a:t>
            </a:r>
          </a:p>
          <a:p>
            <a:pPr lvl="3"/>
            <a:r>
              <a:rPr lang="en-US"/>
              <a:t>Fourth level</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8328815" y="1742126"/>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8" name="Content Placeholder 5">
            <a:extLst>
              <a:ext uri="{FF2B5EF4-FFF2-40B4-BE49-F238E27FC236}">
                <a16:creationId xmlns:a16="http://schemas.microsoft.com/office/drawing/2014/main" id="{D5EA39C2-4126-6C54-3496-A52E9606F995}"/>
              </a:ext>
            </a:extLst>
          </p:cNvPr>
          <p:cNvSpPr>
            <a:spLocks noGrp="1"/>
          </p:cNvSpPr>
          <p:nvPr>
            <p:ph sz="quarter" idx="11" hasCustomPrompt="1"/>
          </p:nvPr>
        </p:nvSpPr>
        <p:spPr>
          <a:xfrm>
            <a:off x="8328815" y="2566038"/>
            <a:ext cx="3297827" cy="3684588"/>
          </a:xfrm>
        </p:spPr>
        <p:txBody>
          <a:bodyPr/>
          <a:lstStyle/>
          <a:p>
            <a:pPr lvl="1"/>
            <a:r>
              <a:rPr lang="en-US"/>
              <a:t>Click to edit column text</a:t>
            </a:r>
          </a:p>
          <a:p>
            <a:pPr lvl="2"/>
            <a:r>
              <a:rPr lang="en-US"/>
              <a:t>Third level</a:t>
            </a:r>
          </a:p>
          <a:p>
            <a:pPr lvl="3"/>
            <a:r>
              <a:rPr lang="en-US"/>
              <a:t>Fourth level</a:t>
            </a:r>
          </a:p>
        </p:txBody>
      </p:sp>
      <p:sp>
        <p:nvSpPr>
          <p:cNvPr id="19" name="Title 1">
            <a:extLst>
              <a:ext uri="{FF2B5EF4-FFF2-40B4-BE49-F238E27FC236}">
                <a16:creationId xmlns:a16="http://schemas.microsoft.com/office/drawing/2014/main" id="{646497D7-F1B7-F8DD-0112-16C26B319A7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3 Column comparison</a:t>
            </a:r>
          </a:p>
        </p:txBody>
      </p:sp>
      <p:sp>
        <p:nvSpPr>
          <p:cNvPr id="2" name="Rectangle 1">
            <a:extLst>
              <a:ext uri="{FF2B5EF4-FFF2-40B4-BE49-F238E27FC236}">
                <a16:creationId xmlns:a16="http://schemas.microsoft.com/office/drawing/2014/main" id="{CD94C26F-0E6E-8609-C2F4-45B572D5C6AD}"/>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211242C-4C1A-8CFA-37DE-EE9F8427C27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117668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F2EC8-15F5-0941-ABBC-2EC97DE4BD48}"/>
              </a:ext>
            </a:extLst>
          </p:cNvPr>
          <p:cNvSpPr>
            <a:spLocks noGrp="1"/>
          </p:cNvSpPr>
          <p:nvPr>
            <p:ph type="title"/>
          </p:nvPr>
        </p:nvSpPr>
        <p:spPr>
          <a:xfrm>
            <a:off x="838200" y="365125"/>
            <a:ext cx="10515600" cy="1325563"/>
          </a:xfrm>
          <a:prstGeom prst="rect">
            <a:avLst/>
          </a:prstGeom>
        </p:spPr>
        <p:txBody>
          <a:bodyPr vert="horz" lIns="0" tIns="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434AFE-C45D-D240-AA57-B1E654085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6078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txStyles>
    <p:titleStyle>
      <a:lvl1pPr algn="l" defTabSz="914400" rtl="0" eaLnBrk="1" latinLnBrk="0" hangingPunct="1">
        <a:lnSpc>
          <a:spcPct val="90000"/>
        </a:lnSpc>
        <a:spcBef>
          <a:spcPct val="0"/>
        </a:spcBef>
        <a:buNone/>
        <a:defRPr sz="3200" b="1" i="0" kern="1200" baseline="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1"/>
          </a:solidFill>
          <a:latin typeface="Arial" panose="020B0604020202020204" pitchFamily="34" charset="0"/>
          <a:ea typeface="+mn-ea"/>
          <a:cs typeface="+mn-cs"/>
        </a:defRPr>
      </a:lvl1pPr>
      <a:lvl2pPr marL="0" indent="0" algn="l" defTabSz="914400" rtl="0" eaLnBrk="1" latinLnBrk="0" hangingPunct="1">
        <a:lnSpc>
          <a:spcPct val="120000"/>
        </a:lnSpc>
        <a:spcBef>
          <a:spcPts val="500"/>
        </a:spcBef>
        <a:buFontTx/>
        <a:buNone/>
        <a:defRPr sz="2400" b="0" i="0" kern="1200" baseline="0">
          <a:solidFill>
            <a:schemeClr val="tx1"/>
          </a:solidFill>
          <a:latin typeface="Arial" panose="020B0604020202020204" pitchFamily="34" charset="0"/>
          <a:ea typeface="+mn-ea"/>
          <a:cs typeface="+mn-cs"/>
        </a:defRPr>
      </a:lvl2pPr>
      <a:lvl3pPr marL="457200" indent="-228600" algn="l" defTabSz="914400" rtl="0" eaLnBrk="1" latinLnBrk="0" hangingPunct="1">
        <a:lnSpc>
          <a:spcPct val="120000"/>
        </a:lnSpc>
        <a:spcBef>
          <a:spcPts val="500"/>
        </a:spcBef>
        <a:buClr>
          <a:schemeClr val="accent1"/>
        </a:buClr>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3pPr>
      <a:lvl4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4pPr>
      <a:lvl5pPr marL="914400" indent="-228600" algn="l" defTabSz="914400" rtl="0" eaLnBrk="1" latinLnBrk="0" hangingPunct="1">
        <a:lnSpc>
          <a:spcPct val="120000"/>
        </a:lnSpc>
        <a:spcBef>
          <a:spcPts val="500"/>
        </a:spcBef>
        <a:buClr>
          <a:schemeClr val="accent1"/>
        </a:buClr>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ptproductivity.com/blog/fix-multiple-slide-masters-powerpoint#:~:text=To%20avoid%20inadvertently%20adding%20additional,scheme%20as%20their%20original%20presentatio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solvetosavelives.org/stylegui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danielburka.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healthicon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resolvetosavelives.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31D7F6A-91ED-0339-4601-588314B0D90B}"/>
              </a:ext>
            </a:extLst>
          </p:cNvPr>
          <p:cNvSpPr>
            <a:spLocks noGrp="1"/>
          </p:cNvSpPr>
          <p:nvPr>
            <p:ph type="ctrTitle"/>
          </p:nvPr>
        </p:nvSpPr>
        <p:spPr/>
        <p:txBody>
          <a:bodyPr/>
          <a:lstStyle/>
          <a:p>
            <a:r>
              <a:rPr lang="en-US"/>
              <a:t>RTSL </a:t>
            </a:r>
            <a:r>
              <a:rPr lang="en-US" err="1"/>
              <a:t>Powerpoint</a:t>
            </a:r>
            <a:r>
              <a:rPr lang="en-US"/>
              <a:t> template</a:t>
            </a:r>
          </a:p>
        </p:txBody>
      </p:sp>
      <p:sp>
        <p:nvSpPr>
          <p:cNvPr id="12" name="Subtitle 11">
            <a:extLst>
              <a:ext uri="{FF2B5EF4-FFF2-40B4-BE49-F238E27FC236}">
                <a16:creationId xmlns:a16="http://schemas.microsoft.com/office/drawing/2014/main" id="{C11BD366-A77D-B2EF-DED6-FEF6A00DB553}"/>
              </a:ext>
            </a:extLst>
          </p:cNvPr>
          <p:cNvSpPr>
            <a:spLocks noGrp="1"/>
          </p:cNvSpPr>
          <p:nvPr>
            <p:ph type="subTitle" idx="1"/>
          </p:nvPr>
        </p:nvSpPr>
        <p:spPr/>
        <p:txBody>
          <a:bodyPr/>
          <a:lstStyle/>
          <a:p>
            <a:r>
              <a:rPr lang="en-US"/>
              <a:t>A tool to help with your presentations</a:t>
            </a:r>
          </a:p>
        </p:txBody>
      </p:sp>
      <p:sp>
        <p:nvSpPr>
          <p:cNvPr id="13" name="Text Placeholder 12">
            <a:extLst>
              <a:ext uri="{FF2B5EF4-FFF2-40B4-BE49-F238E27FC236}">
                <a16:creationId xmlns:a16="http://schemas.microsoft.com/office/drawing/2014/main" id="{EB43402C-FD22-0DB9-205E-AF2C596B5976}"/>
              </a:ext>
            </a:extLst>
          </p:cNvPr>
          <p:cNvSpPr>
            <a:spLocks noGrp="1"/>
          </p:cNvSpPr>
          <p:nvPr>
            <p:ph type="body" sz="half" idx="2"/>
          </p:nvPr>
        </p:nvSpPr>
        <p:spPr/>
        <p:txBody>
          <a:bodyPr/>
          <a:lstStyle/>
          <a:p>
            <a:r>
              <a:rPr lang="en-US"/>
              <a:t>Release: April 2024 </a:t>
            </a:r>
          </a:p>
          <a:p>
            <a:r>
              <a:rPr lang="en-US"/>
              <a:t>Version D</a:t>
            </a:r>
          </a:p>
        </p:txBody>
      </p:sp>
    </p:spTree>
    <p:extLst>
      <p:ext uri="{BB962C8B-B14F-4D97-AF65-F5344CB8AC3E}">
        <p14:creationId xmlns:p14="http://schemas.microsoft.com/office/powerpoint/2010/main" val="240285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AF8C-51ED-F47F-5E5E-E2E7B2A3028C}"/>
              </a:ext>
            </a:extLst>
          </p:cNvPr>
          <p:cNvSpPr>
            <a:spLocks noGrp="1"/>
          </p:cNvSpPr>
          <p:nvPr>
            <p:ph type="title"/>
          </p:nvPr>
        </p:nvSpPr>
        <p:spPr/>
        <p:txBody>
          <a:bodyPr/>
          <a:lstStyle/>
          <a:p>
            <a:r>
              <a:rPr lang="en-US"/>
              <a:t>What are master slides? </a:t>
            </a:r>
          </a:p>
        </p:txBody>
      </p:sp>
      <p:sp>
        <p:nvSpPr>
          <p:cNvPr id="3" name="Content Placeholder 2">
            <a:extLst>
              <a:ext uri="{FF2B5EF4-FFF2-40B4-BE49-F238E27FC236}">
                <a16:creationId xmlns:a16="http://schemas.microsoft.com/office/drawing/2014/main" id="{1CE69F56-B5E3-C2A4-5C4B-7B798F35CA13}"/>
              </a:ext>
            </a:extLst>
          </p:cNvPr>
          <p:cNvSpPr>
            <a:spLocks noGrp="1"/>
          </p:cNvSpPr>
          <p:nvPr>
            <p:ph idx="1"/>
          </p:nvPr>
        </p:nvSpPr>
        <p:spPr>
          <a:xfrm>
            <a:off x="540000" y="1825625"/>
            <a:ext cx="4358571" cy="4351338"/>
          </a:xfrm>
        </p:spPr>
        <p:txBody>
          <a:bodyPr>
            <a:normAutofit fontScale="70000" lnSpcReduction="20000"/>
          </a:bodyPr>
          <a:lstStyle/>
          <a:p>
            <a:r>
              <a:rPr lang="en-US" dirty="0"/>
              <a:t>Master slides contain the fonts, background elements, and overall formatting for each individual slide template. </a:t>
            </a:r>
          </a:p>
          <a:p>
            <a:pPr lvl="2"/>
            <a:r>
              <a:rPr lang="en-US" dirty="0"/>
              <a:t>These slides should not be edited, but it’s important to know what they are. </a:t>
            </a:r>
          </a:p>
          <a:p>
            <a:pPr lvl="2"/>
            <a:r>
              <a:rPr lang="en-US" dirty="0"/>
              <a:t>If you are importing slides from another document, you may accidentally carry over other master slides which will need to be deleted.</a:t>
            </a:r>
          </a:p>
          <a:p>
            <a:pPr lvl="2"/>
            <a:r>
              <a:rPr lang="en-US" dirty="0"/>
              <a:t>We have ONE approved master slides group. There are 20 approved layouts. If you see extra master slide group(s) in your document, you will need to delete the incorrect group(s).</a:t>
            </a:r>
          </a:p>
        </p:txBody>
      </p:sp>
      <p:pic>
        <p:nvPicPr>
          <p:cNvPr id="5" name="Picture 4" descr="A screenshot of a computer&#10;&#10;Description automatically generated">
            <a:extLst>
              <a:ext uri="{FF2B5EF4-FFF2-40B4-BE49-F238E27FC236}">
                <a16:creationId xmlns:a16="http://schemas.microsoft.com/office/drawing/2014/main" id="{DE8F2C99-A6F8-DDD4-304F-C73AAFDF6D6B}"/>
              </a:ext>
            </a:extLst>
          </p:cNvPr>
          <p:cNvPicPr>
            <a:picLocks noChangeAspect="1"/>
          </p:cNvPicPr>
          <p:nvPr/>
        </p:nvPicPr>
        <p:blipFill>
          <a:blip r:embed="rId2"/>
          <a:stretch>
            <a:fillRect/>
          </a:stretch>
        </p:blipFill>
        <p:spPr>
          <a:xfrm>
            <a:off x="6413443" y="931653"/>
            <a:ext cx="5620713" cy="113663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6F68A40F-03A7-5C25-61CB-F15780D77FB5}"/>
              </a:ext>
            </a:extLst>
          </p:cNvPr>
          <p:cNvPicPr>
            <a:picLocks noChangeAspect="1"/>
          </p:cNvPicPr>
          <p:nvPr/>
        </p:nvPicPr>
        <p:blipFill>
          <a:blip r:embed="rId3"/>
          <a:stretch>
            <a:fillRect/>
          </a:stretch>
        </p:blipFill>
        <p:spPr>
          <a:xfrm>
            <a:off x="5424761" y="2287849"/>
            <a:ext cx="6609395" cy="3954673"/>
          </a:xfrm>
          <a:prstGeom prst="rect">
            <a:avLst/>
          </a:prstGeom>
        </p:spPr>
      </p:pic>
      <p:sp>
        <p:nvSpPr>
          <p:cNvPr id="8" name="Oval 7">
            <a:extLst>
              <a:ext uri="{FF2B5EF4-FFF2-40B4-BE49-F238E27FC236}">
                <a16:creationId xmlns:a16="http://schemas.microsoft.com/office/drawing/2014/main" id="{BE410B5E-2C08-B84B-E0E4-025EF4ED2A6F}"/>
              </a:ext>
            </a:extLst>
          </p:cNvPr>
          <p:cNvSpPr/>
          <p:nvPr/>
        </p:nvSpPr>
        <p:spPr>
          <a:xfrm>
            <a:off x="5192487" y="2287850"/>
            <a:ext cx="1220956" cy="4174236"/>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393AC5B-CC5B-54C4-07F3-5C94B4283306}"/>
              </a:ext>
            </a:extLst>
          </p:cNvPr>
          <p:cNvSpPr/>
          <p:nvPr/>
        </p:nvSpPr>
        <p:spPr>
          <a:xfrm>
            <a:off x="10308771" y="986674"/>
            <a:ext cx="762000" cy="428829"/>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821AF28-1DB0-BB27-AB46-44261687B1EA}"/>
              </a:ext>
            </a:extLst>
          </p:cNvPr>
          <p:cNvSpPr/>
          <p:nvPr/>
        </p:nvSpPr>
        <p:spPr>
          <a:xfrm>
            <a:off x="7619999" y="1313246"/>
            <a:ext cx="762000" cy="428829"/>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80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548CF5E2-93B3-13C6-B87A-5202B3BF024B}"/>
              </a:ext>
            </a:extLst>
          </p:cNvPr>
          <p:cNvPicPr>
            <a:picLocks noChangeAspect="1"/>
          </p:cNvPicPr>
          <p:nvPr/>
        </p:nvPicPr>
        <p:blipFill>
          <a:blip r:embed="rId2"/>
          <a:stretch>
            <a:fillRect/>
          </a:stretch>
        </p:blipFill>
        <p:spPr>
          <a:xfrm>
            <a:off x="5123476" y="575795"/>
            <a:ext cx="4669748" cy="2392407"/>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DE91B434-CC14-DD7E-F9A8-F872B8BAEA02}"/>
              </a:ext>
            </a:extLst>
          </p:cNvPr>
          <p:cNvPicPr>
            <a:picLocks noChangeAspect="1"/>
          </p:cNvPicPr>
          <p:nvPr/>
        </p:nvPicPr>
        <p:blipFill>
          <a:blip r:embed="rId3"/>
          <a:stretch>
            <a:fillRect/>
          </a:stretch>
        </p:blipFill>
        <p:spPr>
          <a:xfrm>
            <a:off x="7862593" y="3106211"/>
            <a:ext cx="3959719" cy="3572253"/>
          </a:xfrm>
          <a:prstGeom prst="rect">
            <a:avLst/>
          </a:prstGeom>
        </p:spPr>
      </p:pic>
      <p:pic>
        <p:nvPicPr>
          <p:cNvPr id="8" name="Picture 7" descr="A screenshot of a color chart&#10;&#10;Description automatically generated">
            <a:extLst>
              <a:ext uri="{FF2B5EF4-FFF2-40B4-BE49-F238E27FC236}">
                <a16:creationId xmlns:a16="http://schemas.microsoft.com/office/drawing/2014/main" id="{01484BBE-F644-6616-AC5C-23F871715E30}"/>
              </a:ext>
            </a:extLst>
          </p:cNvPr>
          <p:cNvPicPr>
            <a:picLocks noChangeAspect="1"/>
          </p:cNvPicPr>
          <p:nvPr/>
        </p:nvPicPr>
        <p:blipFill>
          <a:blip r:embed="rId4"/>
          <a:stretch>
            <a:fillRect/>
          </a:stretch>
        </p:blipFill>
        <p:spPr>
          <a:xfrm>
            <a:off x="5123476" y="3182702"/>
            <a:ext cx="1540351" cy="3514168"/>
          </a:xfrm>
          <a:prstGeom prst="rect">
            <a:avLst/>
          </a:prstGeom>
        </p:spPr>
      </p:pic>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p:txBody>
          <a:bodyPr/>
          <a:lstStyle/>
          <a:p>
            <a:r>
              <a:rPr lang="en-US"/>
              <a:t>Colors</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1"/>
          </p:nvPr>
        </p:nvSpPr>
        <p:spPr>
          <a:xfrm>
            <a:off x="539750" y="1825625"/>
            <a:ext cx="3959719" cy="4351338"/>
          </a:xfrm>
        </p:spPr>
        <p:txBody>
          <a:bodyPr>
            <a:noAutofit/>
          </a:bodyPr>
          <a:lstStyle/>
          <a:p>
            <a:r>
              <a:rPr lang="en-GB"/>
              <a:t>This template uses a custom RTSL theme.</a:t>
            </a:r>
          </a:p>
          <a:p>
            <a:pPr lvl="2"/>
            <a:r>
              <a:rPr lang="en-GB"/>
              <a:t>The theme name is: </a:t>
            </a:r>
            <a:r>
              <a:rPr lang="en-GB" b="1" err="1"/>
              <a:t>RTSL_Rev</a:t>
            </a:r>
            <a:r>
              <a:rPr lang="en-GB" b="1"/>
              <a:t> D </a:t>
            </a:r>
          </a:p>
          <a:p>
            <a:pPr lvl="2"/>
            <a:r>
              <a:rPr lang="en-GB"/>
              <a:t>If you are copying from old presentations, please make sure you are updating the content to include the correct </a:t>
            </a:r>
            <a:r>
              <a:rPr lang="en-GB" err="1"/>
              <a:t>colors</a:t>
            </a:r>
            <a:r>
              <a:rPr lang="en-GB"/>
              <a:t> in this theme</a:t>
            </a:r>
          </a:p>
        </p:txBody>
      </p:sp>
      <p:sp>
        <p:nvSpPr>
          <p:cNvPr id="22" name="Oval 21">
            <a:extLst>
              <a:ext uri="{FF2B5EF4-FFF2-40B4-BE49-F238E27FC236}">
                <a16:creationId xmlns:a16="http://schemas.microsoft.com/office/drawing/2014/main" id="{0C405337-80A9-D6FE-C70D-1C5423D2F304}"/>
              </a:ext>
            </a:extLst>
          </p:cNvPr>
          <p:cNvSpPr/>
          <p:nvPr/>
        </p:nvSpPr>
        <p:spPr>
          <a:xfrm>
            <a:off x="4756126" y="660580"/>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1</a:t>
            </a:r>
          </a:p>
        </p:txBody>
      </p:sp>
      <p:sp>
        <p:nvSpPr>
          <p:cNvPr id="23" name="Oval 22">
            <a:extLst>
              <a:ext uri="{FF2B5EF4-FFF2-40B4-BE49-F238E27FC236}">
                <a16:creationId xmlns:a16="http://schemas.microsoft.com/office/drawing/2014/main" id="{B74B7582-6A57-16A9-DE9C-97C28BA45ABF}"/>
              </a:ext>
            </a:extLst>
          </p:cNvPr>
          <p:cNvSpPr/>
          <p:nvPr/>
        </p:nvSpPr>
        <p:spPr>
          <a:xfrm>
            <a:off x="4866819" y="1257016"/>
            <a:ext cx="1252728" cy="623317"/>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8BC208-DB4F-F4E6-8AD4-C3F932ADBB68}"/>
              </a:ext>
            </a:extLst>
          </p:cNvPr>
          <p:cNvSpPr/>
          <p:nvPr/>
        </p:nvSpPr>
        <p:spPr>
          <a:xfrm>
            <a:off x="4756126" y="3110884"/>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91B01E36-A5CA-F871-DF22-E5DEC3FBF8A9}"/>
              </a:ext>
            </a:extLst>
          </p:cNvPr>
          <p:cNvSpPr/>
          <p:nvPr/>
        </p:nvSpPr>
        <p:spPr>
          <a:xfrm>
            <a:off x="7471894" y="3110884"/>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FB1BB0C7-486C-7C3D-2914-F6B452F6E224}"/>
              </a:ext>
            </a:extLst>
          </p:cNvPr>
          <p:cNvSpPr/>
          <p:nvPr/>
        </p:nvSpPr>
        <p:spPr>
          <a:xfrm>
            <a:off x="5014143" y="3913364"/>
            <a:ext cx="1759016" cy="574046"/>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37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p:txBody>
          <a:bodyPr/>
          <a:lstStyle/>
          <a:p>
            <a:r>
              <a:rPr lang="en-US"/>
              <a:t>Pasting content + using the right font</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1"/>
          </p:nvPr>
        </p:nvSpPr>
        <p:spPr>
          <a:xfrm>
            <a:off x="438802" y="1462915"/>
            <a:ext cx="9011812" cy="4351338"/>
          </a:xfrm>
        </p:spPr>
        <p:txBody>
          <a:bodyPr>
            <a:noAutofit/>
          </a:bodyPr>
          <a:lstStyle/>
          <a:p>
            <a:r>
              <a:rPr lang="en-GB" sz="1800"/>
              <a:t>The approved font for PPT use is Arial. This is a font that is universally available and is best suited for our use within our organization.</a:t>
            </a:r>
          </a:p>
          <a:p>
            <a:pPr lvl="2"/>
            <a:r>
              <a:rPr lang="en-GB" sz="1600"/>
              <a:t>Make sure when you paste content from other presentations or documents, you are pasting and selecting “</a:t>
            </a:r>
            <a:r>
              <a:rPr lang="en-GB" sz="1600" b="1"/>
              <a:t>keep text only</a:t>
            </a:r>
            <a:r>
              <a:rPr lang="en-GB" sz="1600"/>
              <a:t>.” Otherwise, old styles will be pasted in the document. </a:t>
            </a:r>
          </a:p>
          <a:p>
            <a:pPr lvl="2"/>
            <a:r>
              <a:rPr lang="en-GB" sz="1600"/>
              <a:t>When the content is final, you can replace any potential incorrect fonts by going to </a:t>
            </a:r>
            <a:r>
              <a:rPr lang="en-GB" sz="1600" b="1"/>
              <a:t>Format &gt; Replace Fonts</a:t>
            </a:r>
            <a:r>
              <a:rPr lang="en-GB" sz="1600"/>
              <a:t>. Select any font other than Arial, and replace with Arial. You will then need to review the PPT to make any necessary styling edits after updating the fonts correctly. </a:t>
            </a:r>
          </a:p>
          <a:p>
            <a:pPr lvl="3"/>
            <a:endParaRPr lang="en-GB" sz="1600"/>
          </a:p>
          <a:p>
            <a:pPr lvl="1"/>
            <a:endParaRPr lang="en-GB" sz="1600"/>
          </a:p>
          <a:p>
            <a:pPr lvl="1"/>
            <a:endParaRPr lang="en-GB" sz="1600"/>
          </a:p>
        </p:txBody>
      </p:sp>
      <p:pic>
        <p:nvPicPr>
          <p:cNvPr id="5" name="Picture 4" descr="Graphical user interface, text, application&#10;&#10;Description automatically generated">
            <a:extLst>
              <a:ext uri="{FF2B5EF4-FFF2-40B4-BE49-F238E27FC236}">
                <a16:creationId xmlns:a16="http://schemas.microsoft.com/office/drawing/2014/main" id="{46B31BA1-11A3-272F-43AE-A6E0716C81E9}"/>
              </a:ext>
            </a:extLst>
          </p:cNvPr>
          <p:cNvPicPr>
            <a:picLocks noChangeAspect="1"/>
          </p:cNvPicPr>
          <p:nvPr/>
        </p:nvPicPr>
        <p:blipFill>
          <a:blip r:embed="rId2"/>
          <a:stretch>
            <a:fillRect/>
          </a:stretch>
        </p:blipFill>
        <p:spPr>
          <a:xfrm>
            <a:off x="9612946" y="1530070"/>
            <a:ext cx="2140252" cy="1167410"/>
          </a:xfrm>
          <a:prstGeom prst="rect">
            <a:avLst/>
          </a:prstGeom>
        </p:spPr>
      </p:pic>
      <p:sp>
        <p:nvSpPr>
          <p:cNvPr id="8" name="Oval 7">
            <a:extLst>
              <a:ext uri="{FF2B5EF4-FFF2-40B4-BE49-F238E27FC236}">
                <a16:creationId xmlns:a16="http://schemas.microsoft.com/office/drawing/2014/main" id="{970D72C9-17D3-A953-4765-63C9A3C65B51}"/>
              </a:ext>
            </a:extLst>
          </p:cNvPr>
          <p:cNvSpPr/>
          <p:nvPr/>
        </p:nvSpPr>
        <p:spPr>
          <a:xfrm>
            <a:off x="9551812" y="2369067"/>
            <a:ext cx="2345630" cy="364989"/>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646BE674-D016-D808-C353-51600D46771E}"/>
              </a:ext>
            </a:extLst>
          </p:cNvPr>
          <p:cNvPicPr>
            <a:picLocks noChangeAspect="1"/>
          </p:cNvPicPr>
          <p:nvPr/>
        </p:nvPicPr>
        <p:blipFill>
          <a:blip r:embed="rId3"/>
          <a:stretch>
            <a:fillRect/>
          </a:stretch>
        </p:blipFill>
        <p:spPr>
          <a:xfrm>
            <a:off x="2991901" y="4123944"/>
            <a:ext cx="2747085" cy="1614107"/>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ECC1923A-E96F-9552-6E1D-6EB3823E843F}"/>
              </a:ext>
            </a:extLst>
          </p:cNvPr>
          <p:cNvPicPr>
            <a:picLocks noChangeAspect="1"/>
          </p:cNvPicPr>
          <p:nvPr/>
        </p:nvPicPr>
        <p:blipFill>
          <a:blip r:embed="rId4"/>
          <a:stretch>
            <a:fillRect/>
          </a:stretch>
        </p:blipFill>
        <p:spPr>
          <a:xfrm>
            <a:off x="771177" y="4123943"/>
            <a:ext cx="1544117" cy="2565425"/>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E59A6FFE-3096-37ED-9D12-A9C70F8B7E9A}"/>
              </a:ext>
            </a:extLst>
          </p:cNvPr>
          <p:cNvPicPr>
            <a:picLocks noChangeAspect="1"/>
          </p:cNvPicPr>
          <p:nvPr/>
        </p:nvPicPr>
        <p:blipFill>
          <a:blip r:embed="rId5"/>
          <a:stretch>
            <a:fillRect/>
          </a:stretch>
        </p:blipFill>
        <p:spPr>
          <a:xfrm>
            <a:off x="5984537" y="4123944"/>
            <a:ext cx="2804710" cy="1614107"/>
          </a:xfrm>
          <a:prstGeom prst="rect">
            <a:avLst/>
          </a:prstGeom>
        </p:spPr>
      </p:pic>
      <p:pic>
        <p:nvPicPr>
          <p:cNvPr id="14" name="Picture 13" descr="Graphical user interface, application&#10;&#10;Description automatically generated with medium confidence">
            <a:extLst>
              <a:ext uri="{FF2B5EF4-FFF2-40B4-BE49-F238E27FC236}">
                <a16:creationId xmlns:a16="http://schemas.microsoft.com/office/drawing/2014/main" id="{29D7113C-18EA-5B46-4845-E4441728B7FC}"/>
              </a:ext>
            </a:extLst>
          </p:cNvPr>
          <p:cNvPicPr>
            <a:picLocks noChangeAspect="1"/>
          </p:cNvPicPr>
          <p:nvPr/>
        </p:nvPicPr>
        <p:blipFill>
          <a:blip r:embed="rId6"/>
          <a:stretch>
            <a:fillRect/>
          </a:stretch>
        </p:blipFill>
        <p:spPr>
          <a:xfrm>
            <a:off x="9126988" y="4123944"/>
            <a:ext cx="2842863" cy="1614107"/>
          </a:xfrm>
          <a:prstGeom prst="rect">
            <a:avLst/>
          </a:prstGeom>
        </p:spPr>
      </p:pic>
      <p:sp>
        <p:nvSpPr>
          <p:cNvPr id="15" name="Oval 14">
            <a:extLst>
              <a:ext uri="{FF2B5EF4-FFF2-40B4-BE49-F238E27FC236}">
                <a16:creationId xmlns:a16="http://schemas.microsoft.com/office/drawing/2014/main" id="{9D6B3189-C388-EBDF-D883-1C2449CD8E7B}"/>
              </a:ext>
            </a:extLst>
          </p:cNvPr>
          <p:cNvSpPr/>
          <p:nvPr/>
        </p:nvSpPr>
        <p:spPr>
          <a:xfrm>
            <a:off x="265680" y="4123944"/>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02830BED-76BD-F94B-FF4F-009ACCB5EFC2}"/>
              </a:ext>
            </a:extLst>
          </p:cNvPr>
          <p:cNvSpPr/>
          <p:nvPr/>
        </p:nvSpPr>
        <p:spPr>
          <a:xfrm>
            <a:off x="2467395" y="4123944"/>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2</a:t>
            </a:r>
          </a:p>
        </p:txBody>
      </p:sp>
      <p:sp>
        <p:nvSpPr>
          <p:cNvPr id="17" name="Oval 16">
            <a:extLst>
              <a:ext uri="{FF2B5EF4-FFF2-40B4-BE49-F238E27FC236}">
                <a16:creationId xmlns:a16="http://schemas.microsoft.com/office/drawing/2014/main" id="{0FE4EAA5-919A-932C-E550-486CBECCE5CF}"/>
              </a:ext>
            </a:extLst>
          </p:cNvPr>
          <p:cNvSpPr/>
          <p:nvPr/>
        </p:nvSpPr>
        <p:spPr>
          <a:xfrm>
            <a:off x="5823243" y="4123944"/>
            <a:ext cx="428829" cy="42882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a:latin typeface="Arial" panose="020B0604020202020204" pitchFamily="34" charset="0"/>
                <a:cs typeface="Arial" panose="020B0604020202020204" pitchFamily="34" charset="0"/>
              </a:rPr>
              <a:t>2a</a:t>
            </a:r>
          </a:p>
        </p:txBody>
      </p:sp>
      <p:sp>
        <p:nvSpPr>
          <p:cNvPr id="18" name="Oval 17">
            <a:extLst>
              <a:ext uri="{FF2B5EF4-FFF2-40B4-BE49-F238E27FC236}">
                <a16:creationId xmlns:a16="http://schemas.microsoft.com/office/drawing/2014/main" id="{A821BD6B-21D5-ACCA-7A96-ACEF2C0501F3}"/>
              </a:ext>
            </a:extLst>
          </p:cNvPr>
          <p:cNvSpPr/>
          <p:nvPr/>
        </p:nvSpPr>
        <p:spPr>
          <a:xfrm>
            <a:off x="8868195" y="4123944"/>
            <a:ext cx="428829" cy="42882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a:latin typeface="Arial" panose="020B0604020202020204" pitchFamily="34" charset="0"/>
                <a:cs typeface="Arial" panose="020B0604020202020204" pitchFamily="34" charset="0"/>
              </a:rPr>
              <a:t>2b</a:t>
            </a:r>
          </a:p>
        </p:txBody>
      </p:sp>
    </p:spTree>
    <p:extLst>
      <p:ext uri="{BB962C8B-B14F-4D97-AF65-F5344CB8AC3E}">
        <p14:creationId xmlns:p14="http://schemas.microsoft.com/office/powerpoint/2010/main" val="36861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D17-9F00-6F2C-DA38-ADE7EDD71EBA}"/>
              </a:ext>
            </a:extLst>
          </p:cNvPr>
          <p:cNvSpPr>
            <a:spLocks noGrp="1"/>
          </p:cNvSpPr>
          <p:nvPr>
            <p:ph type="title"/>
          </p:nvPr>
        </p:nvSpPr>
        <p:spPr/>
        <p:txBody>
          <a:bodyPr/>
          <a:lstStyle/>
          <a:p>
            <a:r>
              <a:rPr lang="en-US"/>
              <a:t>Pasting old slides</a:t>
            </a:r>
          </a:p>
        </p:txBody>
      </p:sp>
      <p:sp>
        <p:nvSpPr>
          <p:cNvPr id="3" name="Content Placeholder 2">
            <a:extLst>
              <a:ext uri="{FF2B5EF4-FFF2-40B4-BE49-F238E27FC236}">
                <a16:creationId xmlns:a16="http://schemas.microsoft.com/office/drawing/2014/main" id="{E60FAAD9-A06D-2DA6-7D5A-D96B43F16531}"/>
              </a:ext>
            </a:extLst>
          </p:cNvPr>
          <p:cNvSpPr>
            <a:spLocks noGrp="1"/>
          </p:cNvSpPr>
          <p:nvPr>
            <p:ph idx="1"/>
          </p:nvPr>
        </p:nvSpPr>
        <p:spPr>
          <a:xfrm>
            <a:off x="540000" y="1825625"/>
            <a:ext cx="6473448" cy="4351338"/>
          </a:xfrm>
        </p:spPr>
        <p:txBody>
          <a:bodyPr vert="horz" lIns="91440" tIns="45720" rIns="91440" bIns="45720" rtlCol="0" anchor="t">
            <a:normAutofit/>
          </a:bodyPr>
          <a:lstStyle/>
          <a:p>
            <a:pPr lvl="2"/>
            <a:r>
              <a:rPr lang="en-US" dirty="0"/>
              <a:t>To avoid inadvertently adding additional Slide Masters to PowerPoint presentations, it's recommended to select the 'Use Destination theme' option when pasting slides from other PowerPoint decks </a:t>
            </a:r>
          </a:p>
          <a:p>
            <a:pPr lvl="1"/>
            <a:endParaRPr lang="en-US" dirty="0"/>
          </a:p>
          <a:p>
            <a:pPr lvl="2"/>
            <a:r>
              <a:rPr lang="en-US" dirty="0"/>
              <a:t>Detailed tips can be </a:t>
            </a:r>
            <a:r>
              <a:rPr lang="en-US" dirty="0">
                <a:hlinkClick r:id="rId2"/>
              </a:rPr>
              <a:t>found here</a:t>
            </a:r>
            <a:r>
              <a:rPr lang="en-US" dirty="0"/>
              <a:t> on how to fix documents with multiple slide masters</a:t>
            </a:r>
          </a:p>
        </p:txBody>
      </p:sp>
      <p:pic>
        <p:nvPicPr>
          <p:cNvPr id="7" name="Picture 6" descr="A screenshot of a text box&#10;&#10;Description automatically generated">
            <a:extLst>
              <a:ext uri="{FF2B5EF4-FFF2-40B4-BE49-F238E27FC236}">
                <a16:creationId xmlns:a16="http://schemas.microsoft.com/office/drawing/2014/main" id="{702612CE-D3C7-ECC4-4BF9-0F596FFEAAC7}"/>
              </a:ext>
            </a:extLst>
          </p:cNvPr>
          <p:cNvPicPr>
            <a:picLocks noChangeAspect="1"/>
          </p:cNvPicPr>
          <p:nvPr/>
        </p:nvPicPr>
        <p:blipFill>
          <a:blip r:embed="rId3"/>
          <a:stretch>
            <a:fillRect/>
          </a:stretch>
        </p:blipFill>
        <p:spPr>
          <a:xfrm>
            <a:off x="7294336" y="1519344"/>
            <a:ext cx="4557832" cy="4522682"/>
          </a:xfrm>
          <a:prstGeom prst="rect">
            <a:avLst/>
          </a:prstGeom>
        </p:spPr>
      </p:pic>
    </p:spTree>
    <p:extLst>
      <p:ext uri="{BB962C8B-B14F-4D97-AF65-F5344CB8AC3E}">
        <p14:creationId xmlns:p14="http://schemas.microsoft.com/office/powerpoint/2010/main" val="25137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23B5F91-DAE8-5EE2-0D21-16BA302BA1A8}"/>
              </a:ext>
            </a:extLst>
          </p:cNvPr>
          <p:cNvSpPr/>
          <p:nvPr/>
        </p:nvSpPr>
        <p:spPr>
          <a:xfrm>
            <a:off x="6945086" y="1825625"/>
            <a:ext cx="4463144" cy="3889375"/>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7E21E-E150-D531-67D6-AA24710A41F9}"/>
              </a:ext>
            </a:extLst>
          </p:cNvPr>
          <p:cNvSpPr>
            <a:spLocks noGrp="1"/>
          </p:cNvSpPr>
          <p:nvPr>
            <p:ph type="title"/>
          </p:nvPr>
        </p:nvSpPr>
        <p:spPr/>
        <p:txBody>
          <a:bodyPr>
            <a:normAutofit/>
          </a:bodyPr>
          <a:lstStyle/>
          <a:p>
            <a:r>
              <a:rPr lang="en-US"/>
              <a:t>Last step: Clean up the ppt</a:t>
            </a:r>
          </a:p>
        </p:txBody>
      </p:sp>
      <p:sp>
        <p:nvSpPr>
          <p:cNvPr id="3" name="Content Placeholder 2">
            <a:extLst>
              <a:ext uri="{FF2B5EF4-FFF2-40B4-BE49-F238E27FC236}">
                <a16:creationId xmlns:a16="http://schemas.microsoft.com/office/drawing/2014/main" id="{8C50ED6A-F97B-D030-C8F5-C1B3C04A6894}"/>
              </a:ext>
            </a:extLst>
          </p:cNvPr>
          <p:cNvSpPr>
            <a:spLocks noGrp="1"/>
          </p:cNvSpPr>
          <p:nvPr>
            <p:ph idx="1"/>
          </p:nvPr>
        </p:nvSpPr>
        <p:spPr>
          <a:xfrm>
            <a:off x="540000" y="1825625"/>
            <a:ext cx="5458029" cy="4351338"/>
          </a:xfrm>
        </p:spPr>
        <p:txBody>
          <a:bodyPr vert="horz" lIns="91440" tIns="45720" rIns="91440" bIns="45720" rtlCol="0" anchor="t">
            <a:normAutofit lnSpcReduction="10000"/>
          </a:bodyPr>
          <a:lstStyle/>
          <a:p>
            <a:r>
              <a:rPr lang="en-US" dirty="0">
                <a:latin typeface="Arial"/>
                <a:cs typeface="Arial"/>
              </a:rPr>
              <a:t>Please make sure you have:</a:t>
            </a:r>
          </a:p>
          <a:p>
            <a:pPr marL="685800" lvl="2" indent="-457200">
              <a:buFont typeface="+mj-lt"/>
              <a:buAutoNum type="arabicPeriod"/>
            </a:pPr>
            <a:r>
              <a:rPr lang="en-US" dirty="0">
                <a:latin typeface="Arial"/>
                <a:cs typeface="Arial"/>
              </a:rPr>
              <a:t>Reviewed to make sure that the correct colors have been used, if you are pasting in old content</a:t>
            </a:r>
            <a:endParaRPr lang="en-US" dirty="0">
              <a:cs typeface="Arial"/>
            </a:endParaRPr>
          </a:p>
          <a:p>
            <a:pPr marL="685800" lvl="2" indent="-457200">
              <a:buFont typeface="+mj-lt"/>
              <a:buAutoNum type="arabicPeriod"/>
            </a:pPr>
            <a:r>
              <a:rPr lang="en-US" dirty="0">
                <a:latin typeface="Arial"/>
                <a:cs typeface="Arial"/>
              </a:rPr>
              <a:t>Double checked to make sure Arial is the only font being used in the document</a:t>
            </a:r>
          </a:p>
          <a:p>
            <a:pPr marL="685800" lvl="2" indent="-457200">
              <a:buFont typeface="+mj-lt"/>
              <a:buAutoNum type="arabicPeriod"/>
            </a:pPr>
            <a:r>
              <a:rPr lang="en-US" dirty="0">
                <a:latin typeface="Arial"/>
                <a:cs typeface="Arial"/>
              </a:rPr>
              <a:t>Removed any additional master slides that may have accidentally been added to the document</a:t>
            </a:r>
          </a:p>
        </p:txBody>
      </p:sp>
      <p:sp>
        <p:nvSpPr>
          <p:cNvPr id="4" name="Content Placeholder 2">
            <a:extLst>
              <a:ext uri="{FF2B5EF4-FFF2-40B4-BE49-F238E27FC236}">
                <a16:creationId xmlns:a16="http://schemas.microsoft.com/office/drawing/2014/main" id="{36707AB3-EC23-59E1-38E9-8E1B3344CAC4}"/>
              </a:ext>
            </a:extLst>
          </p:cNvPr>
          <p:cNvSpPr txBox="1">
            <a:spLocks/>
          </p:cNvSpPr>
          <p:nvPr/>
        </p:nvSpPr>
        <p:spPr>
          <a:xfrm>
            <a:off x="7256486" y="1959428"/>
            <a:ext cx="3792514" cy="4351338"/>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1"/>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Tx/>
              <a:buNone/>
              <a:tabLst/>
              <a:defRPr sz="2400" b="0" i="0" kern="1200" baseline="0">
                <a:solidFill>
                  <a:srgbClr val="000000"/>
                </a:solidFill>
                <a:latin typeface="Arial" panose="020B0604020202020204" pitchFamily="34" charset="0"/>
                <a:ea typeface="+mn-ea"/>
                <a:cs typeface="+mn-cs"/>
              </a:defRPr>
            </a:lvl2pPr>
            <a:lvl3pPr marL="457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685800" indent="-228600" algn="l" defTabSz="914400" rtl="0" eaLnBrk="1" latinLnBrk="0" hangingPunct="1">
              <a:lnSpc>
                <a:spcPct val="120000"/>
              </a:lnSpc>
              <a:spcBef>
                <a:spcPts val="500"/>
              </a:spcBef>
              <a:buClr>
                <a:schemeClr val="accent1"/>
              </a:buClr>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b="1" dirty="0">
                <a:solidFill>
                  <a:schemeClr val="accent3"/>
                </a:solidFill>
              </a:rPr>
              <a:t>This reduces the possibility of having incorrect themes shared and used throughout the organization</a:t>
            </a:r>
          </a:p>
        </p:txBody>
      </p:sp>
      <p:pic>
        <p:nvPicPr>
          <p:cNvPr id="6" name="Graphic 5" descr="Warning with solid fill">
            <a:extLst>
              <a:ext uri="{FF2B5EF4-FFF2-40B4-BE49-F238E27FC236}">
                <a16:creationId xmlns:a16="http://schemas.microsoft.com/office/drawing/2014/main" id="{8D9FF4B4-9BEC-C27F-DC8F-D721242E91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5543" y="1959428"/>
            <a:ext cx="914400" cy="914400"/>
          </a:xfrm>
          <a:prstGeom prst="rect">
            <a:avLst/>
          </a:prstGeom>
        </p:spPr>
      </p:pic>
    </p:spTree>
    <p:extLst>
      <p:ext uri="{BB962C8B-B14F-4D97-AF65-F5344CB8AC3E}">
        <p14:creationId xmlns:p14="http://schemas.microsoft.com/office/powerpoint/2010/main" val="119701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9ACD80C-20F4-14F8-B284-053F536DEFD9}"/>
              </a:ext>
            </a:extLst>
          </p:cNvPr>
          <p:cNvSpPr/>
          <p:nvPr/>
        </p:nvSpPr>
        <p:spPr>
          <a:xfrm>
            <a:off x="6945086" y="1825625"/>
            <a:ext cx="4463144" cy="3889375"/>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115B9-7AA5-531C-3013-23F068A0C9A4}"/>
              </a:ext>
            </a:extLst>
          </p:cNvPr>
          <p:cNvSpPr>
            <a:spLocks noGrp="1"/>
          </p:cNvSpPr>
          <p:nvPr>
            <p:ph type="title"/>
          </p:nvPr>
        </p:nvSpPr>
        <p:spPr/>
        <p:txBody>
          <a:bodyPr/>
          <a:lstStyle/>
          <a:p>
            <a:r>
              <a:rPr lang="en-US" dirty="0"/>
              <a:t>Live Examples!</a:t>
            </a:r>
          </a:p>
        </p:txBody>
      </p:sp>
      <p:sp>
        <p:nvSpPr>
          <p:cNvPr id="3" name="Content Placeholder 2">
            <a:extLst>
              <a:ext uri="{FF2B5EF4-FFF2-40B4-BE49-F238E27FC236}">
                <a16:creationId xmlns:a16="http://schemas.microsoft.com/office/drawing/2014/main" id="{6BC05338-400E-EFF8-727C-242F49CE3F2F}"/>
              </a:ext>
            </a:extLst>
          </p:cNvPr>
          <p:cNvSpPr>
            <a:spLocks noGrp="1"/>
          </p:cNvSpPr>
          <p:nvPr>
            <p:ph idx="1"/>
          </p:nvPr>
        </p:nvSpPr>
        <p:spPr>
          <a:xfrm>
            <a:off x="540000" y="1825625"/>
            <a:ext cx="5714496" cy="4351338"/>
          </a:xfrm>
        </p:spPr>
        <p:txBody>
          <a:bodyPr/>
          <a:lstStyle/>
          <a:p>
            <a:pPr marL="514350" indent="-514350">
              <a:buAutoNum type="arabicParenR"/>
            </a:pPr>
            <a:r>
              <a:rPr lang="en-US" dirty="0"/>
              <a:t>Create new presentation from a template</a:t>
            </a:r>
          </a:p>
          <a:p>
            <a:pPr marL="514350" indent="-514350">
              <a:buAutoNum type="arabicParenR"/>
            </a:pPr>
            <a:r>
              <a:rPr lang="en-US" dirty="0"/>
              <a:t>Look at an old file and see where the master pages are</a:t>
            </a:r>
          </a:p>
          <a:p>
            <a:pPr marL="514350" indent="-514350">
              <a:buAutoNum type="arabicParenR"/>
            </a:pPr>
            <a:r>
              <a:rPr lang="en-US" dirty="0"/>
              <a:t>Bring in a slide from an old presentation</a:t>
            </a:r>
          </a:p>
        </p:txBody>
      </p:sp>
      <p:pic>
        <p:nvPicPr>
          <p:cNvPr id="7" name="Graphic 6" descr="Teacher with solid fill">
            <a:extLst>
              <a:ext uri="{FF2B5EF4-FFF2-40B4-BE49-F238E27FC236}">
                <a16:creationId xmlns:a16="http://schemas.microsoft.com/office/drawing/2014/main" id="{DCD70799-0AE2-2E87-C86D-37D9A810FD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7754" y="2098047"/>
            <a:ext cx="1599809" cy="1599809"/>
          </a:xfrm>
          <a:prstGeom prst="rect">
            <a:avLst/>
          </a:prstGeom>
        </p:spPr>
      </p:pic>
      <p:sp>
        <p:nvSpPr>
          <p:cNvPr id="9" name="Content Placeholder 2">
            <a:extLst>
              <a:ext uri="{FF2B5EF4-FFF2-40B4-BE49-F238E27FC236}">
                <a16:creationId xmlns:a16="http://schemas.microsoft.com/office/drawing/2014/main" id="{11C86553-773E-93B2-EDF6-087C6DA7D279}"/>
              </a:ext>
            </a:extLst>
          </p:cNvPr>
          <p:cNvSpPr txBox="1">
            <a:spLocks/>
          </p:cNvSpPr>
          <p:nvPr/>
        </p:nvSpPr>
        <p:spPr>
          <a:xfrm>
            <a:off x="7256486" y="1959428"/>
            <a:ext cx="3792514" cy="4351338"/>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1"/>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Tx/>
              <a:buNone/>
              <a:tabLst/>
              <a:defRPr sz="2400" b="0" i="0" kern="1200" baseline="0">
                <a:solidFill>
                  <a:srgbClr val="000000"/>
                </a:solidFill>
                <a:latin typeface="Arial" panose="020B0604020202020204" pitchFamily="34" charset="0"/>
                <a:ea typeface="+mn-ea"/>
                <a:cs typeface="+mn-cs"/>
              </a:defRPr>
            </a:lvl2pPr>
            <a:lvl3pPr marL="457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685800" indent="-228600" algn="l" defTabSz="914400" rtl="0" eaLnBrk="1" latinLnBrk="0" hangingPunct="1">
              <a:lnSpc>
                <a:spcPct val="120000"/>
              </a:lnSpc>
              <a:spcBef>
                <a:spcPts val="500"/>
              </a:spcBef>
              <a:buClr>
                <a:schemeClr val="accent1"/>
              </a:buClr>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b="1" dirty="0">
                <a:solidFill>
                  <a:schemeClr val="accent3"/>
                </a:solidFill>
              </a:rPr>
              <a:t>Watch and learn!</a:t>
            </a:r>
          </a:p>
        </p:txBody>
      </p:sp>
    </p:spTree>
    <p:extLst>
      <p:ext uri="{BB962C8B-B14F-4D97-AF65-F5344CB8AC3E}">
        <p14:creationId xmlns:p14="http://schemas.microsoft.com/office/powerpoint/2010/main" val="245083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297A-0938-D545-900A-C2D60503FFF2}"/>
              </a:ext>
            </a:extLst>
          </p:cNvPr>
          <p:cNvSpPr>
            <a:spLocks noGrp="1"/>
          </p:cNvSpPr>
          <p:nvPr>
            <p:ph type="title"/>
          </p:nvPr>
        </p:nvSpPr>
        <p:spPr/>
        <p:txBody>
          <a:bodyPr/>
          <a:lstStyle/>
          <a:p>
            <a:r>
              <a:rPr lang="en-US"/>
              <a:t>Visual Library</a:t>
            </a:r>
          </a:p>
        </p:txBody>
      </p:sp>
      <p:sp>
        <p:nvSpPr>
          <p:cNvPr id="3" name="Text Placeholder 2">
            <a:extLst>
              <a:ext uri="{FF2B5EF4-FFF2-40B4-BE49-F238E27FC236}">
                <a16:creationId xmlns:a16="http://schemas.microsoft.com/office/drawing/2014/main" id="{F1E621B1-04DD-0546-A0C2-F47578639D3F}"/>
              </a:ext>
            </a:extLst>
          </p:cNvPr>
          <p:cNvSpPr>
            <a:spLocks noGrp="1"/>
          </p:cNvSpPr>
          <p:nvPr>
            <p:ph type="body" idx="1"/>
          </p:nvPr>
        </p:nvSpPr>
        <p:spPr/>
        <p:txBody>
          <a:bodyPr/>
          <a:lstStyle/>
          <a:p>
            <a:r>
              <a:rPr lang="en-US"/>
              <a:t>Assets to use in your presentation</a:t>
            </a:r>
          </a:p>
        </p:txBody>
      </p:sp>
      <p:sp>
        <p:nvSpPr>
          <p:cNvPr id="6" name="Text Placeholder 5">
            <a:extLst>
              <a:ext uri="{FF2B5EF4-FFF2-40B4-BE49-F238E27FC236}">
                <a16:creationId xmlns:a16="http://schemas.microsoft.com/office/drawing/2014/main" id="{E3F17600-BC22-82DC-B944-77A85B63D304}"/>
              </a:ext>
            </a:extLst>
          </p:cNvPr>
          <p:cNvSpPr>
            <a:spLocks noGrp="1"/>
          </p:cNvSpPr>
          <p:nvPr>
            <p:ph type="body" idx="11"/>
          </p:nvPr>
        </p:nvSpPr>
        <p:spPr/>
        <p:txBody>
          <a:bodyPr/>
          <a:lstStyle/>
          <a:p>
            <a:r>
              <a:rPr lang="en-US"/>
              <a:t>RTSL </a:t>
            </a:r>
            <a:r>
              <a:rPr lang="en-US" err="1"/>
              <a:t>Powerpoint</a:t>
            </a:r>
            <a:r>
              <a:rPr lang="en-US"/>
              <a:t> template</a:t>
            </a:r>
          </a:p>
        </p:txBody>
      </p:sp>
    </p:spTree>
    <p:extLst>
      <p:ext uri="{BB962C8B-B14F-4D97-AF65-F5344CB8AC3E}">
        <p14:creationId xmlns:p14="http://schemas.microsoft.com/office/powerpoint/2010/main" val="227057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RTSL Logo</a:t>
            </a:r>
          </a:p>
        </p:txBody>
      </p:sp>
      <p:sp>
        <p:nvSpPr>
          <p:cNvPr id="11" name="Content Placeholder 10">
            <a:extLst>
              <a:ext uri="{FF2B5EF4-FFF2-40B4-BE49-F238E27FC236}">
                <a16:creationId xmlns:a16="http://schemas.microsoft.com/office/drawing/2014/main" id="{457BDC86-E6B1-1AA6-7AB4-388103D55B59}"/>
              </a:ext>
            </a:extLst>
          </p:cNvPr>
          <p:cNvSpPr>
            <a:spLocks noGrp="1"/>
          </p:cNvSpPr>
          <p:nvPr>
            <p:ph idx="1"/>
          </p:nvPr>
        </p:nvSpPr>
        <p:spPr>
          <a:xfrm>
            <a:off x="540000" y="1825625"/>
            <a:ext cx="5098800" cy="4351338"/>
          </a:xfrm>
        </p:spPr>
        <p:txBody>
          <a:bodyPr/>
          <a:lstStyle/>
          <a:p>
            <a:r>
              <a:rPr lang="en-US" dirty="0"/>
              <a:t>We lead with the RTSL logo.</a:t>
            </a:r>
          </a:p>
          <a:p>
            <a:pPr lvl="2"/>
            <a:r>
              <a:rPr lang="en-US" dirty="0"/>
              <a:t>Standard logo, for use on light backgrounds</a:t>
            </a:r>
          </a:p>
          <a:p>
            <a:pPr lvl="2"/>
            <a:r>
              <a:rPr lang="en-US" dirty="0"/>
              <a:t>Knocked out logo, for use on dark backgrounds</a:t>
            </a:r>
          </a:p>
        </p:txBody>
      </p:sp>
      <p:pic>
        <p:nvPicPr>
          <p:cNvPr id="18" name="Picture 17" descr="Logo&#10;&#10;Description automatically generated with medium confidence">
            <a:extLst>
              <a:ext uri="{FF2B5EF4-FFF2-40B4-BE49-F238E27FC236}">
                <a16:creationId xmlns:a16="http://schemas.microsoft.com/office/drawing/2014/main" id="{70C2CDB8-3FD0-7B4B-BF68-8D7B54277093}"/>
              </a:ext>
            </a:extLst>
          </p:cNvPr>
          <p:cNvPicPr>
            <a:picLocks noChangeAspect="1"/>
          </p:cNvPicPr>
          <p:nvPr/>
        </p:nvPicPr>
        <p:blipFill>
          <a:blip r:embed="rId2"/>
          <a:stretch>
            <a:fillRect/>
          </a:stretch>
        </p:blipFill>
        <p:spPr>
          <a:xfrm>
            <a:off x="7140107" y="1587500"/>
            <a:ext cx="4216400" cy="1841500"/>
          </a:xfrm>
          <a:prstGeom prst="rect">
            <a:avLst/>
          </a:prstGeom>
        </p:spPr>
      </p:pic>
      <p:sp>
        <p:nvSpPr>
          <p:cNvPr id="4" name="Rounded Rectangle 3">
            <a:extLst>
              <a:ext uri="{FF2B5EF4-FFF2-40B4-BE49-F238E27FC236}">
                <a16:creationId xmlns:a16="http://schemas.microsoft.com/office/drawing/2014/main" id="{8799E144-6ECA-A0EA-202E-F46AA2CB9083}"/>
              </a:ext>
            </a:extLst>
          </p:cNvPr>
          <p:cNvSpPr/>
          <p:nvPr/>
        </p:nvSpPr>
        <p:spPr>
          <a:xfrm>
            <a:off x="7140107" y="3712684"/>
            <a:ext cx="4216400" cy="2049138"/>
          </a:xfrm>
          <a:prstGeom prst="roundRect">
            <a:avLst>
              <a:gd name="adj" fmla="val 860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text on a black background&#10;&#10;Description automatically generated">
            <a:extLst>
              <a:ext uri="{FF2B5EF4-FFF2-40B4-BE49-F238E27FC236}">
                <a16:creationId xmlns:a16="http://schemas.microsoft.com/office/drawing/2014/main" id="{7A325A22-E876-82CE-085A-413B2701DE56}"/>
              </a:ext>
            </a:extLst>
          </p:cNvPr>
          <p:cNvPicPr>
            <a:picLocks noChangeAspect="1"/>
          </p:cNvPicPr>
          <p:nvPr/>
        </p:nvPicPr>
        <p:blipFill>
          <a:blip r:embed="rId3"/>
          <a:stretch>
            <a:fillRect/>
          </a:stretch>
        </p:blipFill>
        <p:spPr>
          <a:xfrm>
            <a:off x="7567271" y="4271410"/>
            <a:ext cx="3241756" cy="931686"/>
          </a:xfrm>
          <a:prstGeom prst="rect">
            <a:avLst/>
          </a:prstGeom>
        </p:spPr>
      </p:pic>
    </p:spTree>
    <p:extLst>
      <p:ext uri="{BB962C8B-B14F-4D97-AF65-F5344CB8AC3E}">
        <p14:creationId xmlns:p14="http://schemas.microsoft.com/office/powerpoint/2010/main" val="246797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PE and CVH initiative icons</a:t>
            </a:r>
          </a:p>
        </p:txBody>
      </p:sp>
      <p:sp>
        <p:nvSpPr>
          <p:cNvPr id="3" name="Content Placeholder 2">
            <a:extLst>
              <a:ext uri="{FF2B5EF4-FFF2-40B4-BE49-F238E27FC236}">
                <a16:creationId xmlns:a16="http://schemas.microsoft.com/office/drawing/2014/main" id="{4A5F0E5D-1CF2-900A-A678-61975C30630A}"/>
              </a:ext>
            </a:extLst>
          </p:cNvPr>
          <p:cNvSpPr>
            <a:spLocks noGrp="1"/>
          </p:cNvSpPr>
          <p:nvPr>
            <p:ph idx="1"/>
          </p:nvPr>
        </p:nvSpPr>
        <p:spPr>
          <a:xfrm>
            <a:off x="540000" y="1825625"/>
            <a:ext cx="5871686" cy="4351338"/>
          </a:xfrm>
        </p:spPr>
        <p:txBody>
          <a:bodyPr/>
          <a:lstStyle/>
          <a:p>
            <a:r>
              <a:rPr lang="en-US"/>
              <a:t>We are moving away from the </a:t>
            </a:r>
            <a:br>
              <a:rPr lang="en-US"/>
            </a:br>
            <a:r>
              <a:rPr lang="en-US"/>
              <a:t>PE and CVH logos. </a:t>
            </a:r>
          </a:p>
          <a:p>
            <a:pPr lvl="1"/>
            <a:r>
              <a:rPr lang="en-US"/>
              <a:t>Please use the icons included here instead of the previous full logomark. </a:t>
            </a:r>
          </a:p>
          <a:p>
            <a:pPr lvl="2"/>
            <a:r>
              <a:rPr lang="en-US"/>
              <a:t>You may still the full logomarks being used on older materials, but we will slowly be transitioning away from using them.</a:t>
            </a:r>
          </a:p>
        </p:txBody>
      </p:sp>
      <p:pic>
        <p:nvPicPr>
          <p:cNvPr id="4" name="Picture 3" descr="A colorful circles on a black background&#10;&#10;Description automatically generated">
            <a:extLst>
              <a:ext uri="{FF2B5EF4-FFF2-40B4-BE49-F238E27FC236}">
                <a16:creationId xmlns:a16="http://schemas.microsoft.com/office/drawing/2014/main" id="{309C526A-83EE-3C23-37DB-63652C06B9B3}"/>
              </a:ext>
            </a:extLst>
          </p:cNvPr>
          <p:cNvPicPr>
            <a:picLocks noChangeAspect="1"/>
          </p:cNvPicPr>
          <p:nvPr/>
        </p:nvPicPr>
        <p:blipFill>
          <a:blip r:embed="rId2"/>
          <a:stretch>
            <a:fillRect/>
          </a:stretch>
        </p:blipFill>
        <p:spPr>
          <a:xfrm>
            <a:off x="8828726" y="2145755"/>
            <a:ext cx="1117600" cy="1143000"/>
          </a:xfrm>
          <a:prstGeom prst="rect">
            <a:avLst/>
          </a:prstGeom>
        </p:spPr>
      </p:pic>
      <p:pic>
        <p:nvPicPr>
          <p:cNvPr id="7" name="Picture 6" descr="A red lines on a black background&#10;&#10;Description automatically generated">
            <a:extLst>
              <a:ext uri="{FF2B5EF4-FFF2-40B4-BE49-F238E27FC236}">
                <a16:creationId xmlns:a16="http://schemas.microsoft.com/office/drawing/2014/main" id="{847514EE-A7DD-867E-0972-2E89B567F928}"/>
              </a:ext>
            </a:extLst>
          </p:cNvPr>
          <p:cNvPicPr>
            <a:picLocks noChangeAspect="1"/>
          </p:cNvPicPr>
          <p:nvPr/>
        </p:nvPicPr>
        <p:blipFill>
          <a:blip r:embed="rId3"/>
          <a:stretch>
            <a:fillRect/>
          </a:stretch>
        </p:blipFill>
        <p:spPr>
          <a:xfrm>
            <a:off x="8828726" y="4428597"/>
            <a:ext cx="1117600" cy="1143000"/>
          </a:xfrm>
          <a:prstGeom prst="rect">
            <a:avLst/>
          </a:prstGeom>
        </p:spPr>
      </p:pic>
    </p:spTree>
    <p:extLst>
      <p:ext uri="{BB962C8B-B14F-4D97-AF65-F5344CB8AC3E}">
        <p14:creationId xmlns:p14="http://schemas.microsoft.com/office/powerpoint/2010/main" val="427068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68CB9E68-8CE2-792C-10B6-1AE7C69828BB}"/>
              </a:ext>
            </a:extLst>
          </p:cNvPr>
          <p:cNvSpPr/>
          <p:nvPr/>
        </p:nvSpPr>
        <p:spPr>
          <a:xfrm>
            <a:off x="4514127" y="2754774"/>
            <a:ext cx="3157227" cy="3808071"/>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5ADE8499-265C-145D-2CE4-EE42762C015A}"/>
              </a:ext>
            </a:extLst>
          </p:cNvPr>
          <p:cNvSpPr/>
          <p:nvPr/>
        </p:nvSpPr>
        <p:spPr>
          <a:xfrm>
            <a:off x="8427223" y="2754774"/>
            <a:ext cx="3157227" cy="3808071"/>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7431E2FD-648A-C043-2496-A280732FE16A}"/>
              </a:ext>
            </a:extLst>
          </p:cNvPr>
          <p:cNvSpPr/>
          <p:nvPr/>
        </p:nvSpPr>
        <p:spPr>
          <a:xfrm>
            <a:off x="601031" y="2754774"/>
            <a:ext cx="3157227" cy="3808071"/>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E5B6EC49-F867-80C2-BED3-7DFA75DEDAB0}"/>
              </a:ext>
            </a:extLst>
          </p:cNvPr>
          <p:cNvSpPr>
            <a:spLocks noGrp="1"/>
          </p:cNvSpPr>
          <p:nvPr>
            <p:ph type="body" idx="1"/>
          </p:nvPr>
        </p:nvSpPr>
        <p:spPr/>
        <p:txBody>
          <a:bodyPr>
            <a:normAutofit fontScale="92500" lnSpcReduction="10000"/>
          </a:bodyPr>
          <a:lstStyle/>
          <a:p>
            <a:pPr algn="ctr"/>
            <a:r>
              <a:rPr lang="en-US"/>
              <a:t>Flagship training programs</a:t>
            </a:r>
          </a:p>
        </p:txBody>
      </p:sp>
      <p:sp>
        <p:nvSpPr>
          <p:cNvPr id="26" name="Text Placeholder 25">
            <a:extLst>
              <a:ext uri="{FF2B5EF4-FFF2-40B4-BE49-F238E27FC236}">
                <a16:creationId xmlns:a16="http://schemas.microsoft.com/office/drawing/2014/main" id="{077D5D44-629D-F464-2D99-2DDDA20B6E15}"/>
              </a:ext>
            </a:extLst>
          </p:cNvPr>
          <p:cNvSpPr>
            <a:spLocks noGrp="1"/>
          </p:cNvSpPr>
          <p:nvPr>
            <p:ph type="body" sz="quarter" idx="3"/>
          </p:nvPr>
        </p:nvSpPr>
        <p:spPr/>
        <p:txBody>
          <a:bodyPr>
            <a:normAutofit fontScale="92500" lnSpcReduction="10000"/>
          </a:bodyPr>
          <a:lstStyle/>
          <a:p>
            <a:pPr algn="ctr"/>
            <a:r>
              <a:rPr lang="en-US"/>
              <a:t>Distinct </a:t>
            </a:r>
            <a:br>
              <a:rPr lang="en-US"/>
            </a:br>
            <a:r>
              <a:rPr lang="en-US"/>
              <a:t>brands</a:t>
            </a:r>
          </a:p>
        </p:txBody>
      </p:sp>
      <p:sp>
        <p:nvSpPr>
          <p:cNvPr id="28" name="Text Placeholder 27">
            <a:extLst>
              <a:ext uri="{FF2B5EF4-FFF2-40B4-BE49-F238E27FC236}">
                <a16:creationId xmlns:a16="http://schemas.microsoft.com/office/drawing/2014/main" id="{70EA1C57-C5BF-58FA-E0A4-79827F2CD9E1}"/>
              </a:ext>
            </a:extLst>
          </p:cNvPr>
          <p:cNvSpPr>
            <a:spLocks noGrp="1"/>
          </p:cNvSpPr>
          <p:nvPr>
            <p:ph type="body" sz="quarter" idx="10"/>
          </p:nvPr>
        </p:nvSpPr>
        <p:spPr/>
        <p:txBody>
          <a:bodyPr>
            <a:normAutofit fontScale="92500" lnSpcReduction="10000"/>
          </a:bodyPr>
          <a:lstStyle/>
          <a:p>
            <a:pPr algn="ctr"/>
            <a:r>
              <a:rPr lang="en-US"/>
              <a:t>Technical </a:t>
            </a:r>
            <a:br>
              <a:rPr lang="en-US"/>
            </a:br>
            <a:r>
              <a:rPr lang="en-US"/>
              <a:t>packages</a:t>
            </a:r>
          </a:p>
        </p:txBody>
      </p:sp>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Additional branding Marks</a:t>
            </a:r>
          </a:p>
        </p:txBody>
      </p:sp>
      <p:pic>
        <p:nvPicPr>
          <p:cNvPr id="8" name="Picture 7" descr="A black and green text&#10;&#10;Description automatically generated with medium confidence">
            <a:extLst>
              <a:ext uri="{FF2B5EF4-FFF2-40B4-BE49-F238E27FC236}">
                <a16:creationId xmlns:a16="http://schemas.microsoft.com/office/drawing/2014/main" id="{89375947-2396-CB40-30BA-F74C5CBF9765}"/>
              </a:ext>
            </a:extLst>
          </p:cNvPr>
          <p:cNvPicPr>
            <a:picLocks noChangeAspect="1"/>
          </p:cNvPicPr>
          <p:nvPr/>
        </p:nvPicPr>
        <p:blipFill>
          <a:blip r:embed="rId2"/>
          <a:stretch>
            <a:fillRect/>
          </a:stretch>
        </p:blipFill>
        <p:spPr>
          <a:xfrm>
            <a:off x="4909190" y="3237284"/>
            <a:ext cx="2373620" cy="383431"/>
          </a:xfrm>
          <a:prstGeom prst="rect">
            <a:avLst/>
          </a:prstGeom>
        </p:spPr>
      </p:pic>
      <p:pic>
        <p:nvPicPr>
          <p:cNvPr id="11" name="Picture 10">
            <a:extLst>
              <a:ext uri="{FF2B5EF4-FFF2-40B4-BE49-F238E27FC236}">
                <a16:creationId xmlns:a16="http://schemas.microsoft.com/office/drawing/2014/main" id="{6EA52F29-F64D-3088-714A-6E101CDC315B}"/>
              </a:ext>
            </a:extLst>
          </p:cNvPr>
          <p:cNvPicPr>
            <a:picLocks noChangeAspect="1"/>
          </p:cNvPicPr>
          <p:nvPr/>
        </p:nvPicPr>
        <p:blipFill>
          <a:blip r:embed="rId3"/>
          <a:stretch>
            <a:fillRect/>
          </a:stretch>
        </p:blipFill>
        <p:spPr>
          <a:xfrm>
            <a:off x="5569776" y="3953912"/>
            <a:ext cx="1030844" cy="449122"/>
          </a:xfrm>
          <a:prstGeom prst="rect">
            <a:avLst/>
          </a:prstGeom>
        </p:spPr>
      </p:pic>
      <p:pic>
        <p:nvPicPr>
          <p:cNvPr id="15" name="Picture 14" descr="A black and grey logo&#10;&#10;Description automatically generated">
            <a:extLst>
              <a:ext uri="{FF2B5EF4-FFF2-40B4-BE49-F238E27FC236}">
                <a16:creationId xmlns:a16="http://schemas.microsoft.com/office/drawing/2014/main" id="{90568CD6-A41D-2AD7-9FBB-00A440188ED8}"/>
              </a:ext>
            </a:extLst>
          </p:cNvPr>
          <p:cNvPicPr>
            <a:picLocks noChangeAspect="1"/>
          </p:cNvPicPr>
          <p:nvPr/>
        </p:nvPicPr>
        <p:blipFill>
          <a:blip r:embed="rId4"/>
          <a:stretch>
            <a:fillRect/>
          </a:stretch>
        </p:blipFill>
        <p:spPr>
          <a:xfrm>
            <a:off x="5095898" y="5026910"/>
            <a:ext cx="1978600" cy="467606"/>
          </a:xfrm>
          <a:prstGeom prst="rect">
            <a:avLst/>
          </a:prstGeom>
        </p:spPr>
      </p:pic>
      <p:pic>
        <p:nvPicPr>
          <p:cNvPr id="17" name="Picture 16" descr="A pink drop of blood with a white face&#10;&#10;Description automatically generated">
            <a:extLst>
              <a:ext uri="{FF2B5EF4-FFF2-40B4-BE49-F238E27FC236}">
                <a16:creationId xmlns:a16="http://schemas.microsoft.com/office/drawing/2014/main" id="{062D8A7A-5214-1EE8-3264-3FEEA661D350}"/>
              </a:ext>
            </a:extLst>
          </p:cNvPr>
          <p:cNvPicPr>
            <a:picLocks noChangeAspect="1"/>
          </p:cNvPicPr>
          <p:nvPr/>
        </p:nvPicPr>
        <p:blipFill>
          <a:blip r:embed="rId5"/>
          <a:stretch>
            <a:fillRect/>
          </a:stretch>
        </p:blipFill>
        <p:spPr>
          <a:xfrm>
            <a:off x="5873785" y="5623464"/>
            <a:ext cx="437909" cy="603341"/>
          </a:xfrm>
          <a:prstGeom prst="rect">
            <a:avLst/>
          </a:prstGeom>
        </p:spPr>
      </p:pic>
      <p:pic>
        <p:nvPicPr>
          <p:cNvPr id="19" name="Picture 18" descr="A purple and black logo&#10;&#10;Description automatically generated">
            <a:extLst>
              <a:ext uri="{FF2B5EF4-FFF2-40B4-BE49-F238E27FC236}">
                <a16:creationId xmlns:a16="http://schemas.microsoft.com/office/drawing/2014/main" id="{99B76BEA-2151-639A-7E6E-C0124D65DABC}"/>
              </a:ext>
            </a:extLst>
          </p:cNvPr>
          <p:cNvPicPr>
            <a:picLocks noChangeAspect="1"/>
          </p:cNvPicPr>
          <p:nvPr/>
        </p:nvPicPr>
        <p:blipFill>
          <a:blip r:embed="rId6"/>
          <a:stretch>
            <a:fillRect/>
          </a:stretch>
        </p:blipFill>
        <p:spPr>
          <a:xfrm>
            <a:off x="1267136" y="4123297"/>
            <a:ext cx="1753856" cy="722176"/>
          </a:xfrm>
          <a:prstGeom prst="rect">
            <a:avLst/>
          </a:prstGeom>
        </p:spPr>
      </p:pic>
      <p:pic>
        <p:nvPicPr>
          <p:cNvPr id="36" name="Picture 35" descr="A red and black heartbeat line&#10;&#10;Description automatically generated">
            <a:extLst>
              <a:ext uri="{FF2B5EF4-FFF2-40B4-BE49-F238E27FC236}">
                <a16:creationId xmlns:a16="http://schemas.microsoft.com/office/drawing/2014/main" id="{6206E731-9B23-F5F4-B046-85DFA8EC6EB1}"/>
              </a:ext>
            </a:extLst>
          </p:cNvPr>
          <p:cNvPicPr>
            <a:picLocks noChangeAspect="1"/>
          </p:cNvPicPr>
          <p:nvPr/>
        </p:nvPicPr>
        <p:blipFill>
          <a:blip r:embed="rId7"/>
          <a:stretch>
            <a:fillRect/>
          </a:stretch>
        </p:blipFill>
        <p:spPr>
          <a:xfrm>
            <a:off x="9159564" y="3601487"/>
            <a:ext cx="1765300" cy="704850"/>
          </a:xfrm>
          <a:prstGeom prst="rect">
            <a:avLst/>
          </a:prstGeom>
        </p:spPr>
      </p:pic>
      <p:pic>
        <p:nvPicPr>
          <p:cNvPr id="38" name="Picture 37" descr="A green text on a black background&#10;&#10;Description automatically generated">
            <a:extLst>
              <a:ext uri="{FF2B5EF4-FFF2-40B4-BE49-F238E27FC236}">
                <a16:creationId xmlns:a16="http://schemas.microsoft.com/office/drawing/2014/main" id="{DD624773-087C-35F6-2667-EA94E8244C1F}"/>
              </a:ext>
            </a:extLst>
          </p:cNvPr>
          <p:cNvPicPr>
            <a:picLocks noChangeAspect="1"/>
          </p:cNvPicPr>
          <p:nvPr/>
        </p:nvPicPr>
        <p:blipFill>
          <a:blip r:embed="rId8"/>
          <a:stretch>
            <a:fillRect/>
          </a:stretch>
        </p:blipFill>
        <p:spPr>
          <a:xfrm>
            <a:off x="8980999" y="5184779"/>
            <a:ext cx="1943865" cy="619473"/>
          </a:xfrm>
          <a:prstGeom prst="rect">
            <a:avLst/>
          </a:prstGeom>
        </p:spPr>
      </p:pic>
    </p:spTree>
    <p:extLst>
      <p:ext uri="{BB962C8B-B14F-4D97-AF65-F5344CB8AC3E}">
        <p14:creationId xmlns:p14="http://schemas.microsoft.com/office/powerpoint/2010/main" val="312419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3B201-2270-29E2-AACB-203A13D049DD}"/>
              </a:ext>
            </a:extLst>
          </p:cNvPr>
          <p:cNvSpPr>
            <a:spLocks noGrp="1"/>
          </p:cNvSpPr>
          <p:nvPr>
            <p:ph type="title"/>
          </p:nvPr>
        </p:nvSpPr>
        <p:spPr/>
        <p:txBody>
          <a:bodyPr/>
          <a:lstStyle/>
          <a:p>
            <a:r>
              <a:rPr lang="en-US" dirty="0"/>
              <a:t>Presentation </a:t>
            </a:r>
            <a:br>
              <a:rPr lang="en-US" dirty="0"/>
            </a:br>
            <a:r>
              <a:rPr lang="en-US" dirty="0"/>
              <a:t>best practices</a:t>
            </a:r>
          </a:p>
        </p:txBody>
      </p:sp>
      <p:sp>
        <p:nvSpPr>
          <p:cNvPr id="5" name="Text Placeholder 4">
            <a:extLst>
              <a:ext uri="{FF2B5EF4-FFF2-40B4-BE49-F238E27FC236}">
                <a16:creationId xmlns:a16="http://schemas.microsoft.com/office/drawing/2014/main" id="{FD55A4C9-090D-D8A9-0B98-4C3A3B31A82B}"/>
              </a:ext>
            </a:extLst>
          </p:cNvPr>
          <p:cNvSpPr>
            <a:spLocks noGrp="1"/>
          </p:cNvSpPr>
          <p:nvPr>
            <p:ph type="body" idx="1"/>
          </p:nvPr>
        </p:nvSpPr>
        <p:spPr/>
        <p:txBody>
          <a:bodyPr/>
          <a:lstStyle/>
          <a:p>
            <a:r>
              <a:rPr lang="en-US"/>
              <a:t>General ideas to keep in mind when creating presentations</a:t>
            </a:r>
          </a:p>
        </p:txBody>
      </p:sp>
      <p:sp>
        <p:nvSpPr>
          <p:cNvPr id="6" name="Text Placeholder 5">
            <a:extLst>
              <a:ext uri="{FF2B5EF4-FFF2-40B4-BE49-F238E27FC236}">
                <a16:creationId xmlns:a16="http://schemas.microsoft.com/office/drawing/2014/main" id="{4EB76583-89B9-E85A-3899-F87D1DE1908C}"/>
              </a:ext>
            </a:extLst>
          </p:cNvPr>
          <p:cNvSpPr>
            <a:spLocks noGrp="1"/>
          </p:cNvSpPr>
          <p:nvPr>
            <p:ph type="body" idx="11"/>
          </p:nvPr>
        </p:nvSpPr>
        <p:spPr/>
        <p:txBody>
          <a:bodyPr/>
          <a:lstStyle/>
          <a:p>
            <a:r>
              <a:rPr lang="en-US"/>
              <a:t>RTSL </a:t>
            </a:r>
            <a:r>
              <a:rPr lang="en-US" err="1"/>
              <a:t>Powerpoint</a:t>
            </a:r>
            <a:r>
              <a:rPr lang="en-US"/>
              <a:t> template</a:t>
            </a:r>
          </a:p>
        </p:txBody>
      </p:sp>
    </p:spTree>
    <p:extLst>
      <p:ext uri="{BB962C8B-B14F-4D97-AF65-F5344CB8AC3E}">
        <p14:creationId xmlns:p14="http://schemas.microsoft.com/office/powerpoint/2010/main" val="187335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RTSL STYLE GUIDE</a:t>
            </a:r>
          </a:p>
        </p:txBody>
      </p:sp>
      <p:sp>
        <p:nvSpPr>
          <p:cNvPr id="5" name="Content Placeholder 4">
            <a:extLst>
              <a:ext uri="{FF2B5EF4-FFF2-40B4-BE49-F238E27FC236}">
                <a16:creationId xmlns:a16="http://schemas.microsoft.com/office/drawing/2014/main" id="{01B99766-53B6-7C50-A0C7-38A0F4089AD7}"/>
              </a:ext>
            </a:extLst>
          </p:cNvPr>
          <p:cNvSpPr>
            <a:spLocks noGrp="1"/>
          </p:cNvSpPr>
          <p:nvPr>
            <p:ph idx="1"/>
          </p:nvPr>
        </p:nvSpPr>
        <p:spPr>
          <a:xfrm>
            <a:off x="540000" y="1825625"/>
            <a:ext cx="6819741" cy="4351338"/>
          </a:xfrm>
        </p:spPr>
        <p:txBody>
          <a:bodyPr>
            <a:normAutofit/>
          </a:bodyPr>
          <a:lstStyle/>
          <a:p>
            <a:r>
              <a:rPr lang="en-US"/>
              <a:t>This page hosts many different branding elements for you to use: </a:t>
            </a:r>
          </a:p>
          <a:p>
            <a:pPr lvl="2"/>
            <a:r>
              <a:rPr lang="en-US"/>
              <a:t>Logos</a:t>
            </a:r>
          </a:p>
          <a:p>
            <a:pPr lvl="2"/>
            <a:r>
              <a:rPr lang="en-US"/>
              <a:t>Color breakdowns</a:t>
            </a:r>
          </a:p>
          <a:p>
            <a:pPr lvl="2"/>
            <a:r>
              <a:rPr lang="en-US"/>
              <a:t>Typography downloads</a:t>
            </a:r>
          </a:p>
          <a:p>
            <a:pPr lvl="2"/>
            <a:r>
              <a:rPr lang="en-US"/>
              <a:t>Icons and illustrations</a:t>
            </a:r>
          </a:p>
          <a:p>
            <a:pPr lvl="2"/>
            <a:endParaRPr lang="en-US"/>
          </a:p>
          <a:p>
            <a:pPr lvl="1"/>
            <a:r>
              <a:rPr lang="en-US">
                <a:hlinkClick r:id="rId3"/>
              </a:rPr>
              <a:t>https://resolvetosavelives.org/styleguide</a:t>
            </a:r>
            <a:endParaRPr lang="en-US"/>
          </a:p>
          <a:p>
            <a:pPr lvl="1"/>
            <a:endParaRPr lang="en-US"/>
          </a:p>
          <a:p>
            <a:endParaRPr lang="en-US"/>
          </a:p>
        </p:txBody>
      </p:sp>
      <p:pic>
        <p:nvPicPr>
          <p:cNvPr id="14" name="Picture 13" descr="Graphical user interface, application, Word&#10;&#10;Description automatically generated">
            <a:extLst>
              <a:ext uri="{FF2B5EF4-FFF2-40B4-BE49-F238E27FC236}">
                <a16:creationId xmlns:a16="http://schemas.microsoft.com/office/drawing/2014/main" id="{648BB4C5-15E5-C3DD-DC24-6A8EEBC7E49E}"/>
              </a:ext>
            </a:extLst>
          </p:cNvPr>
          <p:cNvPicPr>
            <a:picLocks noChangeAspect="1"/>
          </p:cNvPicPr>
          <p:nvPr/>
        </p:nvPicPr>
        <p:blipFill>
          <a:blip r:embed="rId4"/>
          <a:stretch>
            <a:fillRect/>
          </a:stretch>
        </p:blipFill>
        <p:spPr>
          <a:xfrm>
            <a:off x="7219231" y="931653"/>
            <a:ext cx="3275481" cy="3650715"/>
          </a:xfrm>
          <a:prstGeom prst="rect">
            <a:avLst/>
          </a:prstGeom>
          <a:ln>
            <a:solidFill>
              <a:schemeClr val="bg2"/>
            </a:solidFill>
          </a:ln>
        </p:spPr>
      </p:pic>
      <p:pic>
        <p:nvPicPr>
          <p:cNvPr id="7" name="Picture 6" descr="A picture containing icon&#10;&#10;Description automatically generated">
            <a:extLst>
              <a:ext uri="{FF2B5EF4-FFF2-40B4-BE49-F238E27FC236}">
                <a16:creationId xmlns:a16="http://schemas.microsoft.com/office/drawing/2014/main" id="{FD6DB0D9-1D07-C7AC-7A31-1E793A655450}"/>
              </a:ext>
            </a:extLst>
          </p:cNvPr>
          <p:cNvPicPr>
            <a:picLocks noChangeAspect="1"/>
          </p:cNvPicPr>
          <p:nvPr/>
        </p:nvPicPr>
        <p:blipFill>
          <a:blip r:embed="rId5"/>
          <a:stretch>
            <a:fillRect/>
          </a:stretch>
        </p:blipFill>
        <p:spPr>
          <a:xfrm>
            <a:off x="9109940" y="3113590"/>
            <a:ext cx="2769544" cy="3426961"/>
          </a:xfrm>
          <a:prstGeom prst="rect">
            <a:avLst/>
          </a:prstGeom>
          <a:ln>
            <a:solidFill>
              <a:schemeClr val="bg2"/>
            </a:solidFill>
          </a:ln>
        </p:spPr>
      </p:pic>
    </p:spTree>
    <p:extLst>
      <p:ext uri="{BB962C8B-B14F-4D97-AF65-F5344CB8AC3E}">
        <p14:creationId xmlns:p14="http://schemas.microsoft.com/office/powerpoint/2010/main" val="544817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Health Icons</a:t>
            </a:r>
          </a:p>
        </p:txBody>
      </p:sp>
      <p:sp>
        <p:nvSpPr>
          <p:cNvPr id="5" name="Content Placeholder 4">
            <a:extLst>
              <a:ext uri="{FF2B5EF4-FFF2-40B4-BE49-F238E27FC236}">
                <a16:creationId xmlns:a16="http://schemas.microsoft.com/office/drawing/2014/main" id="{01B99766-53B6-7C50-A0C7-38A0F4089AD7}"/>
              </a:ext>
            </a:extLst>
          </p:cNvPr>
          <p:cNvSpPr>
            <a:spLocks noGrp="1"/>
          </p:cNvSpPr>
          <p:nvPr>
            <p:ph idx="1"/>
          </p:nvPr>
        </p:nvSpPr>
        <p:spPr>
          <a:xfrm>
            <a:off x="540000" y="1825625"/>
            <a:ext cx="6393235" cy="4351338"/>
          </a:xfrm>
        </p:spPr>
        <p:txBody>
          <a:bodyPr/>
          <a:lstStyle/>
          <a:p>
            <a:r>
              <a:rPr lang="en-US">
                <a:hlinkClick r:id="rId3"/>
              </a:rPr>
              <a:t>Daniel Burka</a:t>
            </a:r>
            <a:r>
              <a:rPr lang="en-US"/>
              <a:t> led a group of volunteer designers to create free, open-source health icons. </a:t>
            </a:r>
          </a:p>
          <a:p>
            <a:pPr lvl="1"/>
            <a:r>
              <a:rPr lang="en-US"/>
              <a:t>These icons can be used throughout your presentations if you are looking for additional visual elements to enhance your content. </a:t>
            </a:r>
          </a:p>
          <a:p>
            <a:pPr lvl="1"/>
            <a:endParaRPr lang="en-US"/>
          </a:p>
          <a:p>
            <a:pPr lvl="1"/>
            <a:r>
              <a:rPr lang="en-US">
                <a:hlinkClick r:id="rId4"/>
              </a:rPr>
              <a:t>https://healthicons.org</a:t>
            </a:r>
            <a:endParaRPr lang="en-US"/>
          </a:p>
          <a:p>
            <a:endParaRPr lang="en-US"/>
          </a:p>
        </p:txBody>
      </p:sp>
      <p:pic>
        <p:nvPicPr>
          <p:cNvPr id="4" name="Picture 3" descr="Graphical user interface, application&#10;&#10;Description automatically generated">
            <a:extLst>
              <a:ext uri="{FF2B5EF4-FFF2-40B4-BE49-F238E27FC236}">
                <a16:creationId xmlns:a16="http://schemas.microsoft.com/office/drawing/2014/main" id="{CC5ED941-C9E6-DE87-4B65-B3482DF94B20}"/>
              </a:ext>
            </a:extLst>
          </p:cNvPr>
          <p:cNvPicPr>
            <a:picLocks noChangeAspect="1"/>
          </p:cNvPicPr>
          <p:nvPr/>
        </p:nvPicPr>
        <p:blipFill>
          <a:blip r:embed="rId5"/>
          <a:stretch>
            <a:fillRect/>
          </a:stretch>
        </p:blipFill>
        <p:spPr>
          <a:xfrm>
            <a:off x="7387846" y="3771956"/>
            <a:ext cx="4612765" cy="2951868"/>
          </a:xfrm>
          <a:prstGeom prst="rect">
            <a:avLst/>
          </a:prstGeom>
          <a:ln>
            <a:solidFill>
              <a:schemeClr val="bg2"/>
            </a:solidFill>
          </a:ln>
        </p:spPr>
      </p:pic>
      <p:pic>
        <p:nvPicPr>
          <p:cNvPr id="8" name="Picture 7" descr="Graphical user interface, application&#10;&#10;Description automatically generated">
            <a:extLst>
              <a:ext uri="{FF2B5EF4-FFF2-40B4-BE49-F238E27FC236}">
                <a16:creationId xmlns:a16="http://schemas.microsoft.com/office/drawing/2014/main" id="{2F0355AD-E583-CD89-825B-B71D9DD8B586}"/>
              </a:ext>
            </a:extLst>
          </p:cNvPr>
          <p:cNvPicPr>
            <a:picLocks noChangeAspect="1"/>
          </p:cNvPicPr>
          <p:nvPr/>
        </p:nvPicPr>
        <p:blipFill>
          <a:blip r:embed="rId6"/>
          <a:stretch>
            <a:fillRect/>
          </a:stretch>
        </p:blipFill>
        <p:spPr>
          <a:xfrm>
            <a:off x="7375234" y="695173"/>
            <a:ext cx="4637569" cy="2951868"/>
          </a:xfrm>
          <a:prstGeom prst="rect">
            <a:avLst/>
          </a:prstGeom>
          <a:ln>
            <a:solidFill>
              <a:schemeClr val="bg2"/>
            </a:solidFill>
          </a:ln>
        </p:spPr>
      </p:pic>
    </p:spTree>
    <p:extLst>
      <p:ext uri="{BB962C8B-B14F-4D97-AF65-F5344CB8AC3E}">
        <p14:creationId xmlns:p14="http://schemas.microsoft.com/office/powerpoint/2010/main" val="96525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0D43-C022-1E3B-0BDA-0B43E3092736}"/>
              </a:ext>
            </a:extLst>
          </p:cNvPr>
          <p:cNvSpPr>
            <a:spLocks noGrp="1"/>
          </p:cNvSpPr>
          <p:nvPr>
            <p:ph type="title"/>
          </p:nvPr>
        </p:nvSpPr>
        <p:spPr/>
        <p:txBody>
          <a:bodyPr/>
          <a:lstStyle/>
          <a:p>
            <a:r>
              <a:rPr lang="en-US"/>
              <a:t>Editable World Map – Click to change colors</a:t>
            </a:r>
          </a:p>
        </p:txBody>
      </p:sp>
      <p:sp>
        <p:nvSpPr>
          <p:cNvPr id="3" name="Freeform 2">
            <a:extLst>
              <a:ext uri="{FF2B5EF4-FFF2-40B4-BE49-F238E27FC236}">
                <a16:creationId xmlns:a16="http://schemas.microsoft.com/office/drawing/2014/main" id="{8D6FF459-C506-BB39-909C-D30D73F87054}"/>
              </a:ext>
            </a:extLst>
          </p:cNvPr>
          <p:cNvSpPr/>
          <p:nvPr/>
        </p:nvSpPr>
        <p:spPr>
          <a:xfrm>
            <a:off x="6854766" y="5031161"/>
            <a:ext cx="260026" cy="264618"/>
          </a:xfrm>
          <a:custGeom>
            <a:avLst/>
            <a:gdLst>
              <a:gd name="connsiteX0" fmla="*/ 193644 w 260026"/>
              <a:gd name="connsiteY0" fmla="*/ 263396 h 264618"/>
              <a:gd name="connsiteX1" fmla="*/ 231725 w 260026"/>
              <a:gd name="connsiteY1" fmla="*/ 219189 h 264618"/>
              <a:gd name="connsiteX2" fmla="*/ 241569 w 260026"/>
              <a:gd name="connsiteY2" fmla="*/ 190943 h 264618"/>
              <a:gd name="connsiteX3" fmla="*/ 247139 w 260026"/>
              <a:gd name="connsiteY3" fmla="*/ 187262 h 264618"/>
              <a:gd name="connsiteX4" fmla="*/ 251996 w 260026"/>
              <a:gd name="connsiteY4" fmla="*/ 164541 h 264618"/>
              <a:gd name="connsiteX5" fmla="*/ 247139 w 260026"/>
              <a:gd name="connsiteY5" fmla="*/ 152876 h 264618"/>
              <a:gd name="connsiteX6" fmla="*/ 250183 w 260026"/>
              <a:gd name="connsiteY6" fmla="*/ 124022 h 264618"/>
              <a:gd name="connsiteX7" fmla="*/ 258149 w 260026"/>
              <a:gd name="connsiteY7" fmla="*/ 97005 h 264618"/>
              <a:gd name="connsiteX8" fmla="*/ 260027 w 260026"/>
              <a:gd name="connsiteY8" fmla="*/ 47273 h 264618"/>
              <a:gd name="connsiteX9" fmla="*/ 242800 w 260026"/>
              <a:gd name="connsiteY9" fmla="*/ 34994 h 264618"/>
              <a:gd name="connsiteX10" fmla="*/ 226804 w 260026"/>
              <a:gd name="connsiteY10" fmla="*/ 31927 h 264618"/>
              <a:gd name="connsiteX11" fmla="*/ 220068 w 260026"/>
              <a:gd name="connsiteY11" fmla="*/ 22106 h 264618"/>
              <a:gd name="connsiteX12" fmla="*/ 204072 w 260026"/>
              <a:gd name="connsiteY12" fmla="*/ 14123 h 264618"/>
              <a:gd name="connsiteX13" fmla="*/ 175834 w 260026"/>
              <a:gd name="connsiteY13" fmla="*/ 14738 h 264618"/>
              <a:gd name="connsiteX14" fmla="*/ 173956 w 260026"/>
              <a:gd name="connsiteY14" fmla="*/ 0 h 264618"/>
              <a:gd name="connsiteX15" fmla="*/ 148180 w 260026"/>
              <a:gd name="connsiteY15" fmla="*/ 5525 h 264618"/>
              <a:gd name="connsiteX16" fmla="*/ 127844 w 260026"/>
              <a:gd name="connsiteY16" fmla="*/ 20877 h 264618"/>
              <a:gd name="connsiteX17" fmla="*/ 123569 w 260026"/>
              <a:gd name="connsiteY17" fmla="*/ 34386 h 264618"/>
              <a:gd name="connsiteX18" fmla="*/ 111264 w 260026"/>
              <a:gd name="connsiteY18" fmla="*/ 37452 h 264618"/>
              <a:gd name="connsiteX19" fmla="*/ 79919 w 260026"/>
              <a:gd name="connsiteY19" fmla="*/ 69994 h 264618"/>
              <a:gd name="connsiteX20" fmla="*/ 60295 w 260026"/>
              <a:gd name="connsiteY20" fmla="*/ 95168 h 264618"/>
              <a:gd name="connsiteX21" fmla="*/ 48573 w 260026"/>
              <a:gd name="connsiteY21" fmla="*/ 95782 h 264618"/>
              <a:gd name="connsiteX22" fmla="*/ 38146 w 260026"/>
              <a:gd name="connsiteY22" fmla="*/ 91480 h 264618"/>
              <a:gd name="connsiteX23" fmla="*/ 0 w 260026"/>
              <a:gd name="connsiteY23" fmla="*/ 87184 h 264618"/>
              <a:gd name="connsiteX24" fmla="*/ 11722 w 260026"/>
              <a:gd name="connsiteY24" fmla="*/ 118497 h 264618"/>
              <a:gd name="connsiteX25" fmla="*/ 18458 w 260026"/>
              <a:gd name="connsiteY25" fmla="*/ 125251 h 264618"/>
              <a:gd name="connsiteX26" fmla="*/ 28302 w 260026"/>
              <a:gd name="connsiteY26" fmla="*/ 147966 h 264618"/>
              <a:gd name="connsiteX27" fmla="*/ 65152 w 260026"/>
              <a:gd name="connsiteY27" fmla="*/ 190943 h 264618"/>
              <a:gd name="connsiteX28" fmla="*/ 79336 w 260026"/>
              <a:gd name="connsiteY28" fmla="*/ 195245 h 264618"/>
              <a:gd name="connsiteX29" fmla="*/ 78688 w 260026"/>
              <a:gd name="connsiteY29" fmla="*/ 208747 h 264618"/>
              <a:gd name="connsiteX30" fmla="*/ 87949 w 260026"/>
              <a:gd name="connsiteY30" fmla="*/ 233920 h 264618"/>
              <a:gd name="connsiteX31" fmla="*/ 113725 w 260026"/>
              <a:gd name="connsiteY31" fmla="*/ 239445 h 264618"/>
              <a:gd name="connsiteX32" fmla="*/ 134644 w 260026"/>
              <a:gd name="connsiteY32" fmla="*/ 257256 h 264618"/>
              <a:gd name="connsiteX33" fmla="*/ 148180 w 260026"/>
              <a:gd name="connsiteY33" fmla="*/ 257864 h 264618"/>
              <a:gd name="connsiteX34" fmla="*/ 164112 w 260026"/>
              <a:gd name="connsiteY34" fmla="*/ 264619 h 264618"/>
              <a:gd name="connsiteX35" fmla="*/ 175834 w 260026"/>
              <a:gd name="connsiteY35" fmla="*/ 259708 h 264618"/>
              <a:gd name="connsiteX36" fmla="*/ 193644 w 260026"/>
              <a:gd name="connsiteY36" fmla="*/ 263396 h 26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0026" h="264618">
                <a:moveTo>
                  <a:pt x="193644" y="263396"/>
                </a:moveTo>
                <a:lnTo>
                  <a:pt x="231725" y="219189"/>
                </a:lnTo>
                <a:lnTo>
                  <a:pt x="241569" y="190943"/>
                </a:lnTo>
                <a:lnTo>
                  <a:pt x="247139" y="187262"/>
                </a:lnTo>
                <a:lnTo>
                  <a:pt x="251996" y="164541"/>
                </a:lnTo>
                <a:lnTo>
                  <a:pt x="247139" y="152876"/>
                </a:lnTo>
                <a:lnTo>
                  <a:pt x="250183" y="124022"/>
                </a:lnTo>
                <a:lnTo>
                  <a:pt x="258149" y="97005"/>
                </a:lnTo>
                <a:lnTo>
                  <a:pt x="260027" y="47273"/>
                </a:lnTo>
                <a:lnTo>
                  <a:pt x="242800" y="34994"/>
                </a:lnTo>
                <a:lnTo>
                  <a:pt x="226804" y="31927"/>
                </a:lnTo>
                <a:lnTo>
                  <a:pt x="220068" y="22106"/>
                </a:lnTo>
                <a:lnTo>
                  <a:pt x="204072" y="14123"/>
                </a:lnTo>
                <a:lnTo>
                  <a:pt x="175834" y="14738"/>
                </a:lnTo>
                <a:lnTo>
                  <a:pt x="173956" y="0"/>
                </a:lnTo>
                <a:lnTo>
                  <a:pt x="148180" y="5525"/>
                </a:lnTo>
                <a:lnTo>
                  <a:pt x="127844" y="20877"/>
                </a:lnTo>
                <a:lnTo>
                  <a:pt x="123569" y="34386"/>
                </a:lnTo>
                <a:lnTo>
                  <a:pt x="111264" y="37452"/>
                </a:lnTo>
                <a:lnTo>
                  <a:pt x="79919" y="69994"/>
                </a:lnTo>
                <a:lnTo>
                  <a:pt x="60295" y="95168"/>
                </a:lnTo>
                <a:lnTo>
                  <a:pt x="48573" y="95782"/>
                </a:lnTo>
                <a:lnTo>
                  <a:pt x="38146" y="91480"/>
                </a:lnTo>
                <a:lnTo>
                  <a:pt x="0" y="87184"/>
                </a:lnTo>
                <a:lnTo>
                  <a:pt x="11722" y="118497"/>
                </a:lnTo>
                <a:lnTo>
                  <a:pt x="18458" y="125251"/>
                </a:lnTo>
                <a:lnTo>
                  <a:pt x="28302" y="147966"/>
                </a:lnTo>
                <a:lnTo>
                  <a:pt x="65152" y="190943"/>
                </a:lnTo>
                <a:lnTo>
                  <a:pt x="79336" y="195245"/>
                </a:lnTo>
                <a:lnTo>
                  <a:pt x="78688" y="208747"/>
                </a:lnTo>
                <a:lnTo>
                  <a:pt x="87949" y="233920"/>
                </a:lnTo>
                <a:lnTo>
                  <a:pt x="113725" y="239445"/>
                </a:lnTo>
                <a:lnTo>
                  <a:pt x="134644" y="257256"/>
                </a:lnTo>
                <a:lnTo>
                  <a:pt x="148180" y="257864"/>
                </a:lnTo>
                <a:lnTo>
                  <a:pt x="164112" y="264619"/>
                </a:lnTo>
                <a:lnTo>
                  <a:pt x="175834" y="259708"/>
                </a:lnTo>
                <a:lnTo>
                  <a:pt x="193644" y="2633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 name="Freeform 3">
            <a:extLst>
              <a:ext uri="{FF2B5EF4-FFF2-40B4-BE49-F238E27FC236}">
                <a16:creationId xmlns:a16="http://schemas.microsoft.com/office/drawing/2014/main" id="{727EA454-8E4A-5617-5C29-EDB374E5FDCC}"/>
              </a:ext>
            </a:extLst>
          </p:cNvPr>
          <p:cNvSpPr/>
          <p:nvPr/>
        </p:nvSpPr>
        <p:spPr>
          <a:xfrm>
            <a:off x="6741687" y="4747509"/>
            <a:ext cx="403220" cy="379434"/>
          </a:xfrm>
          <a:custGeom>
            <a:avLst/>
            <a:gdLst>
              <a:gd name="connsiteX0" fmla="*/ 312875 w 403220"/>
              <a:gd name="connsiteY0" fmla="*/ 12894 h 379434"/>
              <a:gd name="connsiteX1" fmla="*/ 301153 w 403220"/>
              <a:gd name="connsiteY1" fmla="*/ 9821 h 379434"/>
              <a:gd name="connsiteX2" fmla="*/ 303614 w 403220"/>
              <a:gd name="connsiteY2" fmla="*/ 1844 h 379434"/>
              <a:gd name="connsiteX3" fmla="*/ 297526 w 403220"/>
              <a:gd name="connsiteY3" fmla="*/ 0 h 379434"/>
              <a:gd name="connsiteX4" fmla="*/ 251414 w 403220"/>
              <a:gd name="connsiteY4" fmla="*/ 6754 h 379434"/>
              <a:gd name="connsiteX5" fmla="*/ 241570 w 403220"/>
              <a:gd name="connsiteY5" fmla="*/ 11050 h 379434"/>
              <a:gd name="connsiteX6" fmla="*/ 231726 w 403220"/>
              <a:gd name="connsiteY6" fmla="*/ 36223 h 379434"/>
              <a:gd name="connsiteX7" fmla="*/ 239109 w 403220"/>
              <a:gd name="connsiteY7" fmla="*/ 53413 h 379434"/>
              <a:gd name="connsiteX8" fmla="*/ 231726 w 403220"/>
              <a:gd name="connsiteY8" fmla="*/ 99463 h 379434"/>
              <a:gd name="connsiteX9" fmla="*/ 226804 w 403220"/>
              <a:gd name="connsiteY9" fmla="*/ 138759 h 379434"/>
              <a:gd name="connsiteX10" fmla="*/ 235418 w 403220"/>
              <a:gd name="connsiteY10" fmla="*/ 145507 h 379434"/>
              <a:gd name="connsiteX11" fmla="*/ 259380 w 403220"/>
              <a:gd name="connsiteY11" fmla="*/ 160860 h 379434"/>
              <a:gd name="connsiteX12" fmla="*/ 268577 w 403220"/>
              <a:gd name="connsiteY12" fmla="*/ 153491 h 379434"/>
              <a:gd name="connsiteX13" fmla="*/ 270455 w 403220"/>
              <a:gd name="connsiteY13" fmla="*/ 195854 h 379434"/>
              <a:gd name="connsiteX14" fmla="*/ 244031 w 403220"/>
              <a:gd name="connsiteY14" fmla="*/ 195854 h 379434"/>
              <a:gd name="connsiteX15" fmla="*/ 231143 w 403220"/>
              <a:gd name="connsiteY15" fmla="*/ 174368 h 379434"/>
              <a:gd name="connsiteX16" fmla="*/ 218838 w 403220"/>
              <a:gd name="connsiteY16" fmla="*/ 157178 h 379434"/>
              <a:gd name="connsiteX17" fmla="*/ 192414 w 403220"/>
              <a:gd name="connsiteY17" fmla="*/ 152261 h 379434"/>
              <a:gd name="connsiteX18" fmla="*/ 185031 w 403220"/>
              <a:gd name="connsiteY18" fmla="*/ 131391 h 379434"/>
              <a:gd name="connsiteX19" fmla="*/ 164113 w 403220"/>
              <a:gd name="connsiteY19" fmla="*/ 143670 h 379434"/>
              <a:gd name="connsiteX20" fmla="*/ 136458 w 403220"/>
              <a:gd name="connsiteY20" fmla="*/ 138145 h 379434"/>
              <a:gd name="connsiteX21" fmla="*/ 125383 w 403220"/>
              <a:gd name="connsiteY21" fmla="*/ 120949 h 379434"/>
              <a:gd name="connsiteX22" fmla="*/ 103882 w 403220"/>
              <a:gd name="connsiteY22" fmla="*/ 117267 h 379434"/>
              <a:gd name="connsiteX23" fmla="*/ 87885 w 403220"/>
              <a:gd name="connsiteY23" fmla="*/ 117882 h 379434"/>
              <a:gd name="connsiteX24" fmla="*/ 86072 w 403220"/>
              <a:gd name="connsiteY24" fmla="*/ 105603 h 379434"/>
              <a:gd name="connsiteX25" fmla="*/ 74414 w 403220"/>
              <a:gd name="connsiteY25" fmla="*/ 104988 h 379434"/>
              <a:gd name="connsiteX26" fmla="*/ 77458 w 403220"/>
              <a:gd name="connsiteY26" fmla="*/ 117267 h 379434"/>
              <a:gd name="connsiteX27" fmla="*/ 73184 w 403220"/>
              <a:gd name="connsiteY27" fmla="*/ 135686 h 379434"/>
              <a:gd name="connsiteX28" fmla="*/ 78688 w 403220"/>
              <a:gd name="connsiteY28" fmla="*/ 154105 h 379434"/>
              <a:gd name="connsiteX29" fmla="*/ 73184 w 403220"/>
              <a:gd name="connsiteY29" fmla="*/ 168843 h 379434"/>
              <a:gd name="connsiteX30" fmla="*/ 76227 w 403220"/>
              <a:gd name="connsiteY30" fmla="*/ 182345 h 379434"/>
              <a:gd name="connsiteX31" fmla="*/ 4922 w 403220"/>
              <a:gd name="connsiteY31" fmla="*/ 181737 h 379434"/>
              <a:gd name="connsiteX32" fmla="*/ 0 w 403220"/>
              <a:gd name="connsiteY32" fmla="*/ 306367 h 379434"/>
              <a:gd name="connsiteX33" fmla="*/ 22150 w 403220"/>
              <a:gd name="connsiteY33" fmla="*/ 338294 h 379434"/>
              <a:gd name="connsiteX34" fmla="*/ 43651 w 403220"/>
              <a:gd name="connsiteY34" fmla="*/ 362853 h 379434"/>
              <a:gd name="connsiteX35" fmla="*/ 71953 w 403220"/>
              <a:gd name="connsiteY35" fmla="*/ 353646 h 379434"/>
              <a:gd name="connsiteX36" fmla="*/ 94037 w 403220"/>
              <a:gd name="connsiteY36" fmla="*/ 356098 h 379434"/>
              <a:gd name="connsiteX37" fmla="*/ 106990 w 403220"/>
              <a:gd name="connsiteY37" fmla="*/ 364696 h 379434"/>
              <a:gd name="connsiteX38" fmla="*/ 106990 w 403220"/>
              <a:gd name="connsiteY38" fmla="*/ 367770 h 379434"/>
              <a:gd name="connsiteX39" fmla="*/ 113079 w 403220"/>
              <a:gd name="connsiteY39" fmla="*/ 370836 h 379434"/>
              <a:gd name="connsiteX40" fmla="*/ 151225 w 403220"/>
              <a:gd name="connsiteY40" fmla="*/ 375132 h 379434"/>
              <a:gd name="connsiteX41" fmla="*/ 161652 w 403220"/>
              <a:gd name="connsiteY41" fmla="*/ 379434 h 379434"/>
              <a:gd name="connsiteX42" fmla="*/ 173373 w 403220"/>
              <a:gd name="connsiteY42" fmla="*/ 378820 h 379434"/>
              <a:gd name="connsiteX43" fmla="*/ 192997 w 403220"/>
              <a:gd name="connsiteY43" fmla="*/ 353646 h 379434"/>
              <a:gd name="connsiteX44" fmla="*/ 224343 w 403220"/>
              <a:gd name="connsiteY44" fmla="*/ 321105 h 379434"/>
              <a:gd name="connsiteX45" fmla="*/ 236648 w 403220"/>
              <a:gd name="connsiteY45" fmla="*/ 318038 h 379434"/>
              <a:gd name="connsiteX46" fmla="*/ 240923 w 403220"/>
              <a:gd name="connsiteY46" fmla="*/ 304529 h 379434"/>
              <a:gd name="connsiteX47" fmla="*/ 261259 w 403220"/>
              <a:gd name="connsiteY47" fmla="*/ 289177 h 379434"/>
              <a:gd name="connsiteX48" fmla="*/ 287035 w 403220"/>
              <a:gd name="connsiteY48" fmla="*/ 283652 h 379434"/>
              <a:gd name="connsiteX49" fmla="*/ 285221 w 403220"/>
              <a:gd name="connsiteY49" fmla="*/ 256027 h 379434"/>
              <a:gd name="connsiteX50" fmla="*/ 390333 w 403220"/>
              <a:gd name="connsiteY50" fmla="*/ 224100 h 379434"/>
              <a:gd name="connsiteX51" fmla="*/ 372458 w 403220"/>
              <a:gd name="connsiteY51" fmla="*/ 213658 h 379434"/>
              <a:gd name="connsiteX52" fmla="*/ 384181 w 403220"/>
              <a:gd name="connsiteY52" fmla="*/ 177434 h 379434"/>
              <a:gd name="connsiteX53" fmla="*/ 395190 w 403220"/>
              <a:gd name="connsiteY53" fmla="*/ 163926 h 379434"/>
              <a:gd name="connsiteX54" fmla="*/ 389685 w 403220"/>
              <a:gd name="connsiteY54" fmla="*/ 131391 h 379434"/>
              <a:gd name="connsiteX55" fmla="*/ 397069 w 403220"/>
              <a:gd name="connsiteY55" fmla="*/ 100078 h 379434"/>
              <a:gd name="connsiteX56" fmla="*/ 403221 w 403220"/>
              <a:gd name="connsiteY56" fmla="*/ 89028 h 379434"/>
              <a:gd name="connsiteX57" fmla="*/ 395838 w 403220"/>
              <a:gd name="connsiteY57" fmla="*/ 55871 h 379434"/>
              <a:gd name="connsiteX58" fmla="*/ 379841 w 403220"/>
              <a:gd name="connsiteY58" fmla="*/ 38682 h 379434"/>
              <a:gd name="connsiteX59" fmla="*/ 360217 w 403220"/>
              <a:gd name="connsiteY59" fmla="*/ 27017 h 379434"/>
              <a:gd name="connsiteX60" fmla="*/ 338651 w 403220"/>
              <a:gd name="connsiteY60" fmla="*/ 20263 h 379434"/>
              <a:gd name="connsiteX61" fmla="*/ 325181 w 403220"/>
              <a:gd name="connsiteY61" fmla="*/ 13509 h 379434"/>
              <a:gd name="connsiteX62" fmla="*/ 323302 w 403220"/>
              <a:gd name="connsiteY62" fmla="*/ 12279 h 379434"/>
              <a:gd name="connsiteX63" fmla="*/ 326411 w 403220"/>
              <a:gd name="connsiteY63" fmla="*/ 19034 h 379434"/>
              <a:gd name="connsiteX64" fmla="*/ 320259 w 403220"/>
              <a:gd name="connsiteY64" fmla="*/ 21485 h 379434"/>
              <a:gd name="connsiteX65" fmla="*/ 312875 w 403220"/>
              <a:gd name="connsiteY65" fmla="*/ 12894 h 3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3220" h="379434">
                <a:moveTo>
                  <a:pt x="312875" y="12894"/>
                </a:moveTo>
                <a:lnTo>
                  <a:pt x="301153" y="9821"/>
                </a:lnTo>
                <a:lnTo>
                  <a:pt x="303614" y="1844"/>
                </a:lnTo>
                <a:lnTo>
                  <a:pt x="297526" y="0"/>
                </a:lnTo>
                <a:lnTo>
                  <a:pt x="251414" y="6754"/>
                </a:lnTo>
                <a:lnTo>
                  <a:pt x="241570" y="11050"/>
                </a:lnTo>
                <a:lnTo>
                  <a:pt x="231726" y="36223"/>
                </a:lnTo>
                <a:lnTo>
                  <a:pt x="239109" y="53413"/>
                </a:lnTo>
                <a:lnTo>
                  <a:pt x="231726" y="99463"/>
                </a:lnTo>
                <a:lnTo>
                  <a:pt x="226804" y="138759"/>
                </a:lnTo>
                <a:lnTo>
                  <a:pt x="235418" y="145507"/>
                </a:lnTo>
                <a:lnTo>
                  <a:pt x="259380" y="160860"/>
                </a:lnTo>
                <a:lnTo>
                  <a:pt x="268577" y="153491"/>
                </a:lnTo>
                <a:lnTo>
                  <a:pt x="270455" y="195854"/>
                </a:lnTo>
                <a:lnTo>
                  <a:pt x="244031" y="195854"/>
                </a:lnTo>
                <a:lnTo>
                  <a:pt x="231143" y="174368"/>
                </a:lnTo>
                <a:lnTo>
                  <a:pt x="218838" y="157178"/>
                </a:lnTo>
                <a:lnTo>
                  <a:pt x="192414" y="152261"/>
                </a:lnTo>
                <a:lnTo>
                  <a:pt x="185031" y="131391"/>
                </a:lnTo>
                <a:lnTo>
                  <a:pt x="164113" y="143670"/>
                </a:lnTo>
                <a:lnTo>
                  <a:pt x="136458" y="138145"/>
                </a:lnTo>
                <a:lnTo>
                  <a:pt x="125383" y="120949"/>
                </a:lnTo>
                <a:lnTo>
                  <a:pt x="103882" y="117267"/>
                </a:lnTo>
                <a:lnTo>
                  <a:pt x="87885" y="117882"/>
                </a:lnTo>
                <a:lnTo>
                  <a:pt x="86072" y="105603"/>
                </a:lnTo>
                <a:lnTo>
                  <a:pt x="74414" y="104988"/>
                </a:lnTo>
                <a:lnTo>
                  <a:pt x="77458" y="117267"/>
                </a:lnTo>
                <a:lnTo>
                  <a:pt x="73184" y="135686"/>
                </a:lnTo>
                <a:lnTo>
                  <a:pt x="78688" y="154105"/>
                </a:lnTo>
                <a:lnTo>
                  <a:pt x="73184" y="168843"/>
                </a:lnTo>
                <a:lnTo>
                  <a:pt x="76227" y="182345"/>
                </a:lnTo>
                <a:lnTo>
                  <a:pt x="4922" y="181737"/>
                </a:lnTo>
                <a:lnTo>
                  <a:pt x="0" y="306367"/>
                </a:lnTo>
                <a:lnTo>
                  <a:pt x="22150" y="338294"/>
                </a:lnTo>
                <a:lnTo>
                  <a:pt x="43651" y="362853"/>
                </a:lnTo>
                <a:lnTo>
                  <a:pt x="71953" y="353646"/>
                </a:lnTo>
                <a:lnTo>
                  <a:pt x="94037" y="356098"/>
                </a:lnTo>
                <a:lnTo>
                  <a:pt x="106990" y="364696"/>
                </a:lnTo>
                <a:lnTo>
                  <a:pt x="106990" y="367770"/>
                </a:lnTo>
                <a:lnTo>
                  <a:pt x="113079" y="370836"/>
                </a:lnTo>
                <a:lnTo>
                  <a:pt x="151225" y="375132"/>
                </a:lnTo>
                <a:lnTo>
                  <a:pt x="161652" y="379434"/>
                </a:lnTo>
                <a:lnTo>
                  <a:pt x="173373" y="378820"/>
                </a:lnTo>
                <a:lnTo>
                  <a:pt x="192997" y="353646"/>
                </a:lnTo>
                <a:lnTo>
                  <a:pt x="224343" y="321105"/>
                </a:lnTo>
                <a:lnTo>
                  <a:pt x="236648" y="318038"/>
                </a:lnTo>
                <a:lnTo>
                  <a:pt x="240923" y="304529"/>
                </a:lnTo>
                <a:lnTo>
                  <a:pt x="261259" y="289177"/>
                </a:lnTo>
                <a:lnTo>
                  <a:pt x="287035" y="283652"/>
                </a:lnTo>
                <a:lnTo>
                  <a:pt x="285221" y="256027"/>
                </a:lnTo>
                <a:lnTo>
                  <a:pt x="390333" y="224100"/>
                </a:lnTo>
                <a:lnTo>
                  <a:pt x="372458" y="213658"/>
                </a:lnTo>
                <a:lnTo>
                  <a:pt x="384181" y="177434"/>
                </a:lnTo>
                <a:lnTo>
                  <a:pt x="395190" y="163926"/>
                </a:lnTo>
                <a:lnTo>
                  <a:pt x="389685" y="131391"/>
                </a:lnTo>
                <a:lnTo>
                  <a:pt x="397069" y="100078"/>
                </a:lnTo>
                <a:lnTo>
                  <a:pt x="403221" y="89028"/>
                </a:lnTo>
                <a:lnTo>
                  <a:pt x="395838" y="55871"/>
                </a:lnTo>
                <a:lnTo>
                  <a:pt x="379841" y="38682"/>
                </a:lnTo>
                <a:lnTo>
                  <a:pt x="360217" y="27017"/>
                </a:lnTo>
                <a:lnTo>
                  <a:pt x="338651" y="20263"/>
                </a:lnTo>
                <a:lnTo>
                  <a:pt x="325181" y="13509"/>
                </a:lnTo>
                <a:lnTo>
                  <a:pt x="323302" y="12279"/>
                </a:lnTo>
                <a:lnTo>
                  <a:pt x="326411" y="19034"/>
                </a:lnTo>
                <a:lnTo>
                  <a:pt x="320259" y="21485"/>
                </a:lnTo>
                <a:lnTo>
                  <a:pt x="312875" y="1289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 name="Freeform 4">
            <a:extLst>
              <a:ext uri="{FF2B5EF4-FFF2-40B4-BE49-F238E27FC236}">
                <a16:creationId xmlns:a16="http://schemas.microsoft.com/office/drawing/2014/main" id="{9FCA1655-416F-9831-9EB3-A9A06B8137D2}"/>
              </a:ext>
            </a:extLst>
          </p:cNvPr>
          <p:cNvSpPr/>
          <p:nvPr/>
        </p:nvSpPr>
        <p:spPr>
          <a:xfrm>
            <a:off x="7450983" y="3683502"/>
            <a:ext cx="355230" cy="250495"/>
          </a:xfrm>
          <a:custGeom>
            <a:avLst/>
            <a:gdLst>
              <a:gd name="connsiteX0" fmla="*/ 355231 w 355230"/>
              <a:gd name="connsiteY0" fmla="*/ 91480 h 250495"/>
              <a:gd name="connsiteX1" fmla="*/ 342343 w 355230"/>
              <a:gd name="connsiteY1" fmla="*/ 64463 h 250495"/>
              <a:gd name="connsiteX2" fmla="*/ 310350 w 355230"/>
              <a:gd name="connsiteY2" fmla="*/ 0 h 250495"/>
              <a:gd name="connsiteX3" fmla="*/ 213851 w 355230"/>
              <a:gd name="connsiteY3" fmla="*/ 14731 h 250495"/>
              <a:gd name="connsiteX4" fmla="*/ 183153 w 355230"/>
              <a:gd name="connsiteY4" fmla="*/ 32542 h 250495"/>
              <a:gd name="connsiteX5" fmla="*/ 161652 w 355230"/>
              <a:gd name="connsiteY5" fmla="*/ 73676 h 250495"/>
              <a:gd name="connsiteX6" fmla="*/ 146238 w 355230"/>
              <a:gd name="connsiteY6" fmla="*/ 79815 h 250495"/>
              <a:gd name="connsiteX7" fmla="*/ 136393 w 355230"/>
              <a:gd name="connsiteY7" fmla="*/ 66921 h 250495"/>
              <a:gd name="connsiteX8" fmla="*/ 123505 w 355230"/>
              <a:gd name="connsiteY8" fmla="*/ 68765 h 250495"/>
              <a:gd name="connsiteX9" fmla="*/ 90346 w 355230"/>
              <a:gd name="connsiteY9" fmla="*/ 65077 h 250495"/>
              <a:gd name="connsiteX10" fmla="*/ 84193 w 355230"/>
              <a:gd name="connsiteY10" fmla="*/ 60782 h 250495"/>
              <a:gd name="connsiteX11" fmla="*/ 44817 w 355230"/>
              <a:gd name="connsiteY11" fmla="*/ 62011 h 250495"/>
              <a:gd name="connsiteX12" fmla="*/ 35620 w 355230"/>
              <a:gd name="connsiteY12" fmla="*/ 65692 h 250495"/>
              <a:gd name="connsiteX13" fmla="*/ 20854 w 355230"/>
              <a:gd name="connsiteY13" fmla="*/ 55257 h 250495"/>
              <a:gd name="connsiteX14" fmla="*/ 13471 w 355230"/>
              <a:gd name="connsiteY14" fmla="*/ 74290 h 250495"/>
              <a:gd name="connsiteX15" fmla="*/ 17810 w 355230"/>
              <a:gd name="connsiteY15" fmla="*/ 90865 h 250495"/>
              <a:gd name="connsiteX16" fmla="*/ 3692 w 355230"/>
              <a:gd name="connsiteY16" fmla="*/ 103759 h 250495"/>
              <a:gd name="connsiteX17" fmla="*/ 6153 w 355230"/>
              <a:gd name="connsiteY17" fmla="*/ 120334 h 250495"/>
              <a:gd name="connsiteX18" fmla="*/ 2461 w 355230"/>
              <a:gd name="connsiteY18" fmla="*/ 128318 h 250495"/>
              <a:gd name="connsiteX19" fmla="*/ 6736 w 355230"/>
              <a:gd name="connsiteY19" fmla="*/ 146122 h 250495"/>
              <a:gd name="connsiteX20" fmla="*/ 0 w 355230"/>
              <a:gd name="connsiteY20" fmla="*/ 147966 h 250495"/>
              <a:gd name="connsiteX21" fmla="*/ 10427 w 355230"/>
              <a:gd name="connsiteY21" fmla="*/ 163926 h 250495"/>
              <a:gd name="connsiteX22" fmla="*/ 18393 w 355230"/>
              <a:gd name="connsiteY22" fmla="*/ 192787 h 250495"/>
              <a:gd name="connsiteX23" fmla="*/ 24546 w 355230"/>
              <a:gd name="connsiteY23" fmla="*/ 204452 h 250495"/>
              <a:gd name="connsiteX24" fmla="*/ 24546 w 355230"/>
              <a:gd name="connsiteY24" fmla="*/ 225322 h 250495"/>
              <a:gd name="connsiteX25" fmla="*/ 34390 w 355230"/>
              <a:gd name="connsiteY25" fmla="*/ 248658 h 250495"/>
              <a:gd name="connsiteX26" fmla="*/ 58352 w 355230"/>
              <a:gd name="connsiteY26" fmla="*/ 250496 h 250495"/>
              <a:gd name="connsiteX27" fmla="*/ 69427 w 355230"/>
              <a:gd name="connsiteY27" fmla="*/ 244970 h 250495"/>
              <a:gd name="connsiteX28" fmla="*/ 86007 w 355230"/>
              <a:gd name="connsiteY28" fmla="*/ 246200 h 250495"/>
              <a:gd name="connsiteX29" fmla="*/ 90929 w 355230"/>
              <a:gd name="connsiteY29" fmla="*/ 235764 h 250495"/>
              <a:gd name="connsiteX30" fmla="*/ 100190 w 355230"/>
              <a:gd name="connsiteY30" fmla="*/ 233306 h 250495"/>
              <a:gd name="connsiteX31" fmla="*/ 106925 w 355230"/>
              <a:gd name="connsiteY31" fmla="*/ 222871 h 250495"/>
              <a:gd name="connsiteX32" fmla="*/ 115539 w 355230"/>
              <a:gd name="connsiteY32" fmla="*/ 220412 h 250495"/>
              <a:gd name="connsiteX33" fmla="*/ 144424 w 355230"/>
              <a:gd name="connsiteY33" fmla="*/ 218568 h 250495"/>
              <a:gd name="connsiteX34" fmla="*/ 165925 w 355230"/>
              <a:gd name="connsiteY34" fmla="*/ 211206 h 250495"/>
              <a:gd name="connsiteX35" fmla="*/ 184966 w 355230"/>
              <a:gd name="connsiteY35" fmla="*/ 194624 h 250495"/>
              <a:gd name="connsiteX36" fmla="*/ 195393 w 355230"/>
              <a:gd name="connsiteY36" fmla="*/ 197083 h 250495"/>
              <a:gd name="connsiteX37" fmla="*/ 210160 w 355230"/>
              <a:gd name="connsiteY37" fmla="*/ 195239 h 250495"/>
              <a:gd name="connsiteX38" fmla="*/ 239044 w 355230"/>
              <a:gd name="connsiteY38" fmla="*/ 167614 h 250495"/>
              <a:gd name="connsiteX39" fmla="*/ 293122 w 355230"/>
              <a:gd name="connsiteY39" fmla="*/ 149195 h 250495"/>
              <a:gd name="connsiteX40" fmla="*/ 325699 w 355230"/>
              <a:gd name="connsiteY40" fmla="*/ 132614 h 250495"/>
              <a:gd name="connsiteX41" fmla="*/ 325699 w 355230"/>
              <a:gd name="connsiteY41" fmla="*/ 119720 h 250495"/>
              <a:gd name="connsiteX42" fmla="*/ 331268 w 355230"/>
              <a:gd name="connsiteY42" fmla="*/ 101915 h 250495"/>
              <a:gd name="connsiteX43" fmla="*/ 355231 w 355230"/>
              <a:gd name="connsiteY43" fmla="*/ 91480 h 2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5230" h="250495">
                <a:moveTo>
                  <a:pt x="355231" y="91480"/>
                </a:moveTo>
                <a:lnTo>
                  <a:pt x="342343" y="64463"/>
                </a:lnTo>
                <a:lnTo>
                  <a:pt x="310350" y="0"/>
                </a:lnTo>
                <a:lnTo>
                  <a:pt x="213851" y="14731"/>
                </a:lnTo>
                <a:lnTo>
                  <a:pt x="183153" y="32542"/>
                </a:lnTo>
                <a:lnTo>
                  <a:pt x="161652" y="73676"/>
                </a:lnTo>
                <a:lnTo>
                  <a:pt x="146238" y="79815"/>
                </a:lnTo>
                <a:lnTo>
                  <a:pt x="136393" y="66921"/>
                </a:lnTo>
                <a:lnTo>
                  <a:pt x="123505" y="68765"/>
                </a:lnTo>
                <a:lnTo>
                  <a:pt x="90346" y="65077"/>
                </a:lnTo>
                <a:lnTo>
                  <a:pt x="84193" y="60782"/>
                </a:lnTo>
                <a:lnTo>
                  <a:pt x="44817" y="62011"/>
                </a:lnTo>
                <a:lnTo>
                  <a:pt x="35620" y="65692"/>
                </a:lnTo>
                <a:lnTo>
                  <a:pt x="20854" y="55257"/>
                </a:lnTo>
                <a:lnTo>
                  <a:pt x="13471" y="74290"/>
                </a:lnTo>
                <a:lnTo>
                  <a:pt x="17810" y="90865"/>
                </a:lnTo>
                <a:lnTo>
                  <a:pt x="3692" y="103759"/>
                </a:lnTo>
                <a:lnTo>
                  <a:pt x="6153" y="120334"/>
                </a:lnTo>
                <a:lnTo>
                  <a:pt x="2461" y="128318"/>
                </a:lnTo>
                <a:lnTo>
                  <a:pt x="6736" y="146122"/>
                </a:lnTo>
                <a:lnTo>
                  <a:pt x="0" y="147966"/>
                </a:lnTo>
                <a:lnTo>
                  <a:pt x="10427" y="163926"/>
                </a:lnTo>
                <a:lnTo>
                  <a:pt x="18393" y="192787"/>
                </a:lnTo>
                <a:lnTo>
                  <a:pt x="24546" y="204452"/>
                </a:lnTo>
                <a:lnTo>
                  <a:pt x="24546" y="225322"/>
                </a:lnTo>
                <a:lnTo>
                  <a:pt x="34390" y="248658"/>
                </a:lnTo>
                <a:lnTo>
                  <a:pt x="58352" y="250496"/>
                </a:lnTo>
                <a:lnTo>
                  <a:pt x="69427" y="244970"/>
                </a:lnTo>
                <a:lnTo>
                  <a:pt x="86007" y="246200"/>
                </a:lnTo>
                <a:lnTo>
                  <a:pt x="90929" y="235764"/>
                </a:lnTo>
                <a:lnTo>
                  <a:pt x="100190" y="233306"/>
                </a:lnTo>
                <a:lnTo>
                  <a:pt x="106925" y="222871"/>
                </a:lnTo>
                <a:lnTo>
                  <a:pt x="115539" y="220412"/>
                </a:lnTo>
                <a:lnTo>
                  <a:pt x="144424" y="218568"/>
                </a:lnTo>
                <a:lnTo>
                  <a:pt x="165925" y="211206"/>
                </a:lnTo>
                <a:lnTo>
                  <a:pt x="184966" y="194624"/>
                </a:lnTo>
                <a:lnTo>
                  <a:pt x="195393" y="197083"/>
                </a:lnTo>
                <a:lnTo>
                  <a:pt x="210160" y="195239"/>
                </a:lnTo>
                <a:lnTo>
                  <a:pt x="239044" y="167614"/>
                </a:lnTo>
                <a:lnTo>
                  <a:pt x="293122" y="149195"/>
                </a:lnTo>
                <a:lnTo>
                  <a:pt x="325699" y="132614"/>
                </a:lnTo>
                <a:lnTo>
                  <a:pt x="325699" y="119720"/>
                </a:lnTo>
                <a:lnTo>
                  <a:pt x="331268" y="101915"/>
                </a:lnTo>
                <a:lnTo>
                  <a:pt x="355231" y="9148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 name="Freeform 5">
            <a:extLst>
              <a:ext uri="{FF2B5EF4-FFF2-40B4-BE49-F238E27FC236}">
                <a16:creationId xmlns:a16="http://schemas.microsoft.com/office/drawing/2014/main" id="{D79A3FD0-27C4-DBE1-227D-CA080BF05170}"/>
              </a:ext>
            </a:extLst>
          </p:cNvPr>
          <p:cNvSpPr/>
          <p:nvPr/>
        </p:nvSpPr>
        <p:spPr>
          <a:xfrm>
            <a:off x="5416577" y="3345202"/>
            <a:ext cx="288258" cy="260322"/>
          </a:xfrm>
          <a:custGeom>
            <a:avLst/>
            <a:gdLst>
              <a:gd name="connsiteX0" fmla="*/ 288258 w 288258"/>
              <a:gd name="connsiteY0" fmla="*/ 0 h 260322"/>
              <a:gd name="connsiteX1" fmla="*/ 283343 w 288258"/>
              <a:gd name="connsiteY1" fmla="*/ 0 h 260322"/>
              <a:gd name="connsiteX2" fmla="*/ 283958 w 288258"/>
              <a:gd name="connsiteY2" fmla="*/ 20877 h 260322"/>
              <a:gd name="connsiteX3" fmla="*/ 263058 w 288258"/>
              <a:gd name="connsiteY3" fmla="*/ 22106 h 260322"/>
              <a:gd name="connsiteX4" fmla="*/ 251997 w 288258"/>
              <a:gd name="connsiteY4" fmla="*/ 31313 h 260322"/>
              <a:gd name="connsiteX5" fmla="*/ 236628 w 288258"/>
              <a:gd name="connsiteY5" fmla="*/ 31313 h 260322"/>
              <a:gd name="connsiteX6" fmla="*/ 224951 w 288258"/>
              <a:gd name="connsiteY6" fmla="*/ 25788 h 260322"/>
              <a:gd name="connsiteX7" fmla="*/ 196682 w 288258"/>
              <a:gd name="connsiteY7" fmla="*/ 30090 h 260322"/>
              <a:gd name="connsiteX8" fmla="*/ 184998 w 288258"/>
              <a:gd name="connsiteY8" fmla="*/ 60788 h 260322"/>
              <a:gd name="connsiteX9" fmla="*/ 174552 w 288258"/>
              <a:gd name="connsiteY9" fmla="*/ 63240 h 260322"/>
              <a:gd name="connsiteX10" fmla="*/ 157344 w 288258"/>
              <a:gd name="connsiteY10" fmla="*/ 112972 h 260322"/>
              <a:gd name="connsiteX11" fmla="*/ 109406 w 288258"/>
              <a:gd name="connsiteY11" fmla="*/ 154720 h 260322"/>
              <a:gd name="connsiteX12" fmla="*/ 97114 w 288258"/>
              <a:gd name="connsiteY12" fmla="*/ 208754 h 260322"/>
              <a:gd name="connsiteX13" fmla="*/ 82976 w 288258"/>
              <a:gd name="connsiteY13" fmla="*/ 226558 h 260322"/>
              <a:gd name="connsiteX14" fmla="*/ 78675 w 288258"/>
              <a:gd name="connsiteY14" fmla="*/ 240681 h 260322"/>
              <a:gd name="connsiteX15" fmla="*/ 2461 w 288258"/>
              <a:gd name="connsiteY15" fmla="*/ 243748 h 260322"/>
              <a:gd name="connsiteX16" fmla="*/ 1846 w 288258"/>
              <a:gd name="connsiteY16" fmla="*/ 243748 h 260322"/>
              <a:gd name="connsiteX17" fmla="*/ 0 w 288258"/>
              <a:gd name="connsiteY17" fmla="*/ 260323 h 260322"/>
              <a:gd name="connsiteX18" fmla="*/ 7376 w 288258"/>
              <a:gd name="connsiteY18" fmla="*/ 246821 h 260322"/>
              <a:gd name="connsiteX19" fmla="*/ 140136 w 288258"/>
              <a:gd name="connsiteY19" fmla="*/ 247429 h 260322"/>
              <a:gd name="connsiteX20" fmla="*/ 134606 w 288258"/>
              <a:gd name="connsiteY20" fmla="*/ 190949 h 260322"/>
              <a:gd name="connsiteX21" fmla="*/ 143206 w 288258"/>
              <a:gd name="connsiteY21" fmla="*/ 170687 h 260322"/>
              <a:gd name="connsiteX22" fmla="*/ 175167 w 288258"/>
              <a:gd name="connsiteY22" fmla="*/ 167614 h 260322"/>
              <a:gd name="connsiteX23" fmla="*/ 176398 w 288258"/>
              <a:gd name="connsiteY23" fmla="*/ 67542 h 260322"/>
              <a:gd name="connsiteX24" fmla="*/ 286412 w 288258"/>
              <a:gd name="connsiteY24" fmla="*/ 69380 h 260322"/>
              <a:gd name="connsiteX25" fmla="*/ 287643 w 288258"/>
              <a:gd name="connsiteY25" fmla="*/ 9827 h 260322"/>
              <a:gd name="connsiteX26" fmla="*/ 288258 w 288258"/>
              <a:gd name="connsiteY26" fmla="*/ 2458 h 260322"/>
              <a:gd name="connsiteX27" fmla="*/ 288258 w 288258"/>
              <a:gd name="connsiteY27" fmla="*/ 0 h 26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8258" h="260322">
                <a:moveTo>
                  <a:pt x="288258" y="0"/>
                </a:moveTo>
                <a:lnTo>
                  <a:pt x="283343" y="0"/>
                </a:lnTo>
                <a:lnTo>
                  <a:pt x="283958" y="20877"/>
                </a:lnTo>
                <a:lnTo>
                  <a:pt x="263058" y="22106"/>
                </a:lnTo>
                <a:lnTo>
                  <a:pt x="251997" y="31313"/>
                </a:lnTo>
                <a:lnTo>
                  <a:pt x="236628" y="31313"/>
                </a:lnTo>
                <a:lnTo>
                  <a:pt x="224951" y="25788"/>
                </a:lnTo>
                <a:lnTo>
                  <a:pt x="196682" y="30090"/>
                </a:lnTo>
                <a:lnTo>
                  <a:pt x="184998" y="60788"/>
                </a:lnTo>
                <a:lnTo>
                  <a:pt x="174552" y="63240"/>
                </a:lnTo>
                <a:lnTo>
                  <a:pt x="157344" y="112972"/>
                </a:lnTo>
                <a:lnTo>
                  <a:pt x="109406" y="154720"/>
                </a:lnTo>
                <a:lnTo>
                  <a:pt x="97114" y="208754"/>
                </a:lnTo>
                <a:lnTo>
                  <a:pt x="82976" y="226558"/>
                </a:lnTo>
                <a:lnTo>
                  <a:pt x="78675" y="240681"/>
                </a:lnTo>
                <a:lnTo>
                  <a:pt x="2461" y="243748"/>
                </a:lnTo>
                <a:lnTo>
                  <a:pt x="1846" y="243748"/>
                </a:lnTo>
                <a:lnTo>
                  <a:pt x="0" y="260323"/>
                </a:lnTo>
                <a:lnTo>
                  <a:pt x="7376" y="246821"/>
                </a:lnTo>
                <a:lnTo>
                  <a:pt x="140136" y="247429"/>
                </a:lnTo>
                <a:lnTo>
                  <a:pt x="134606" y="190949"/>
                </a:lnTo>
                <a:lnTo>
                  <a:pt x="143206" y="170687"/>
                </a:lnTo>
                <a:lnTo>
                  <a:pt x="175167" y="167614"/>
                </a:lnTo>
                <a:lnTo>
                  <a:pt x="176398" y="67542"/>
                </a:lnTo>
                <a:lnTo>
                  <a:pt x="286412" y="69380"/>
                </a:lnTo>
                <a:lnTo>
                  <a:pt x="287643" y="9827"/>
                </a:lnTo>
                <a:lnTo>
                  <a:pt x="288258" y="2458"/>
                </a:lnTo>
                <a:lnTo>
                  <a:pt x="288258"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 name="Freeform 6">
            <a:extLst>
              <a:ext uri="{FF2B5EF4-FFF2-40B4-BE49-F238E27FC236}">
                <a16:creationId xmlns:a16="http://schemas.microsoft.com/office/drawing/2014/main" id="{50459FE7-2E65-C412-F81D-161D6F073E85}"/>
              </a:ext>
            </a:extLst>
          </p:cNvPr>
          <p:cNvSpPr/>
          <p:nvPr/>
        </p:nvSpPr>
        <p:spPr>
          <a:xfrm>
            <a:off x="9446039" y="3513430"/>
            <a:ext cx="297460" cy="575902"/>
          </a:xfrm>
          <a:custGeom>
            <a:avLst/>
            <a:gdLst>
              <a:gd name="connsiteX0" fmla="*/ 204654 w 297460"/>
              <a:gd name="connsiteY0" fmla="*/ 69994 h 575902"/>
              <a:gd name="connsiteX1" fmla="*/ 168386 w 297460"/>
              <a:gd name="connsiteY1" fmla="*/ 60174 h 575902"/>
              <a:gd name="connsiteX2" fmla="*/ 149929 w 297460"/>
              <a:gd name="connsiteY2" fmla="*/ 44207 h 575902"/>
              <a:gd name="connsiteX3" fmla="*/ 151159 w 297460"/>
              <a:gd name="connsiteY3" fmla="*/ 21492 h 575902"/>
              <a:gd name="connsiteX4" fmla="*/ 119231 w 297460"/>
              <a:gd name="connsiteY4" fmla="*/ 14738 h 575902"/>
              <a:gd name="connsiteX5" fmla="*/ 100772 w 297460"/>
              <a:gd name="connsiteY5" fmla="*/ 0 h 575902"/>
              <a:gd name="connsiteX6" fmla="*/ 75579 w 297460"/>
              <a:gd name="connsiteY6" fmla="*/ 20877 h 575902"/>
              <a:gd name="connsiteX7" fmla="*/ 43003 w 297460"/>
              <a:gd name="connsiteY7" fmla="*/ 25173 h 575902"/>
              <a:gd name="connsiteX8" fmla="*/ 16579 w 297460"/>
              <a:gd name="connsiteY8" fmla="*/ 25173 h 575902"/>
              <a:gd name="connsiteX9" fmla="*/ 0 w 297460"/>
              <a:gd name="connsiteY9" fmla="*/ 34386 h 575902"/>
              <a:gd name="connsiteX10" fmla="*/ 24545 w 297460"/>
              <a:gd name="connsiteY10" fmla="*/ 65699 h 575902"/>
              <a:gd name="connsiteX11" fmla="*/ 45464 w 297460"/>
              <a:gd name="connsiteY11" fmla="*/ 100692 h 575902"/>
              <a:gd name="connsiteX12" fmla="*/ 87237 w 297460"/>
              <a:gd name="connsiteY12" fmla="*/ 101307 h 575902"/>
              <a:gd name="connsiteX13" fmla="*/ 105695 w 297460"/>
              <a:gd name="connsiteY13" fmla="*/ 135072 h 575902"/>
              <a:gd name="connsiteX14" fmla="*/ 85423 w 297460"/>
              <a:gd name="connsiteY14" fmla="*/ 145514 h 575902"/>
              <a:gd name="connsiteX15" fmla="*/ 77458 w 297460"/>
              <a:gd name="connsiteY15" fmla="*/ 159630 h 575902"/>
              <a:gd name="connsiteX16" fmla="*/ 122275 w 297460"/>
              <a:gd name="connsiteY16" fmla="*/ 182966 h 575902"/>
              <a:gd name="connsiteX17" fmla="*/ 157311 w 297460"/>
              <a:gd name="connsiteY17" fmla="*/ 229010 h 575902"/>
              <a:gd name="connsiteX18" fmla="*/ 183736 w 297460"/>
              <a:gd name="connsiteY18" fmla="*/ 263396 h 575902"/>
              <a:gd name="connsiteX19" fmla="*/ 213268 w 297460"/>
              <a:gd name="connsiteY19" fmla="*/ 290406 h 575902"/>
              <a:gd name="connsiteX20" fmla="*/ 225573 w 297460"/>
              <a:gd name="connsiteY20" fmla="*/ 318038 h 575902"/>
              <a:gd name="connsiteX21" fmla="*/ 224343 w 297460"/>
              <a:gd name="connsiteY21" fmla="*/ 357334 h 575902"/>
              <a:gd name="connsiteX22" fmla="*/ 235417 w 297460"/>
              <a:gd name="connsiteY22" fmla="*/ 383115 h 575902"/>
              <a:gd name="connsiteX23" fmla="*/ 236000 w 297460"/>
              <a:gd name="connsiteY23" fmla="*/ 430395 h 575902"/>
              <a:gd name="connsiteX24" fmla="*/ 181274 w 297460"/>
              <a:gd name="connsiteY24" fmla="*/ 460479 h 575902"/>
              <a:gd name="connsiteX25" fmla="*/ 198502 w 297460"/>
              <a:gd name="connsiteY25" fmla="*/ 483808 h 575902"/>
              <a:gd name="connsiteX26" fmla="*/ 162882 w 297460"/>
              <a:gd name="connsiteY26" fmla="*/ 486881 h 575902"/>
              <a:gd name="connsiteX27" fmla="*/ 133996 w 297460"/>
              <a:gd name="connsiteY27" fmla="*/ 502227 h 575902"/>
              <a:gd name="connsiteX28" fmla="*/ 161651 w 297460"/>
              <a:gd name="connsiteY28" fmla="*/ 524941 h 575902"/>
              <a:gd name="connsiteX29" fmla="*/ 153620 w 297460"/>
              <a:gd name="connsiteY29" fmla="*/ 551344 h 575902"/>
              <a:gd name="connsiteX30" fmla="*/ 167804 w 297460"/>
              <a:gd name="connsiteY30" fmla="*/ 575902 h 575902"/>
              <a:gd name="connsiteX31" fmla="*/ 208345 w 297460"/>
              <a:gd name="connsiteY31" fmla="*/ 539679 h 575902"/>
              <a:gd name="connsiteX32" fmla="*/ 233539 w 297460"/>
              <a:gd name="connsiteY32" fmla="*/ 507137 h 575902"/>
              <a:gd name="connsiteX33" fmla="*/ 271037 w 297460"/>
              <a:gd name="connsiteY33" fmla="*/ 481964 h 575902"/>
              <a:gd name="connsiteX34" fmla="*/ 297461 w 297460"/>
              <a:gd name="connsiteY34" fmla="*/ 456183 h 575902"/>
              <a:gd name="connsiteX35" fmla="*/ 295000 w 297460"/>
              <a:gd name="connsiteY35" fmla="*/ 387418 h 575902"/>
              <a:gd name="connsiteX36" fmla="*/ 270390 w 297460"/>
              <a:gd name="connsiteY36" fmla="*/ 315579 h 575902"/>
              <a:gd name="connsiteX37" fmla="*/ 245197 w 297460"/>
              <a:gd name="connsiteY37" fmla="*/ 284267 h 575902"/>
              <a:gd name="connsiteX38" fmla="*/ 210806 w 297460"/>
              <a:gd name="connsiteY38" fmla="*/ 259708 h 575902"/>
              <a:gd name="connsiteX39" fmla="*/ 171495 w 297460"/>
              <a:gd name="connsiteY39" fmla="*/ 208754 h 575902"/>
              <a:gd name="connsiteX40" fmla="*/ 138919 w 297460"/>
              <a:gd name="connsiteY40" fmla="*/ 167614 h 575902"/>
              <a:gd name="connsiteX41" fmla="*/ 141962 w 297460"/>
              <a:gd name="connsiteY41" fmla="*/ 140603 h 575902"/>
              <a:gd name="connsiteX42" fmla="*/ 164694 w 297460"/>
              <a:gd name="connsiteY42" fmla="*/ 103766 h 575902"/>
              <a:gd name="connsiteX43" fmla="*/ 204654 w 297460"/>
              <a:gd name="connsiteY43" fmla="*/ 69994 h 5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7460" h="575902">
                <a:moveTo>
                  <a:pt x="204654" y="69994"/>
                </a:moveTo>
                <a:lnTo>
                  <a:pt x="168386" y="60174"/>
                </a:lnTo>
                <a:lnTo>
                  <a:pt x="149929" y="44207"/>
                </a:lnTo>
                <a:lnTo>
                  <a:pt x="151159" y="21492"/>
                </a:lnTo>
                <a:lnTo>
                  <a:pt x="119231" y="14738"/>
                </a:lnTo>
                <a:lnTo>
                  <a:pt x="100772" y="0"/>
                </a:lnTo>
                <a:lnTo>
                  <a:pt x="75579" y="20877"/>
                </a:lnTo>
                <a:lnTo>
                  <a:pt x="43003" y="25173"/>
                </a:lnTo>
                <a:lnTo>
                  <a:pt x="16579" y="25173"/>
                </a:lnTo>
                <a:lnTo>
                  <a:pt x="0" y="34386"/>
                </a:lnTo>
                <a:lnTo>
                  <a:pt x="24545" y="65699"/>
                </a:lnTo>
                <a:lnTo>
                  <a:pt x="45464" y="100692"/>
                </a:lnTo>
                <a:lnTo>
                  <a:pt x="87237" y="101307"/>
                </a:lnTo>
                <a:lnTo>
                  <a:pt x="105695" y="135072"/>
                </a:lnTo>
                <a:lnTo>
                  <a:pt x="85423" y="145514"/>
                </a:lnTo>
                <a:lnTo>
                  <a:pt x="77458" y="159630"/>
                </a:lnTo>
                <a:lnTo>
                  <a:pt x="122275" y="182966"/>
                </a:lnTo>
                <a:lnTo>
                  <a:pt x="157311" y="229010"/>
                </a:lnTo>
                <a:lnTo>
                  <a:pt x="183736" y="263396"/>
                </a:lnTo>
                <a:lnTo>
                  <a:pt x="213268" y="290406"/>
                </a:lnTo>
                <a:lnTo>
                  <a:pt x="225573" y="318038"/>
                </a:lnTo>
                <a:lnTo>
                  <a:pt x="224343" y="357334"/>
                </a:lnTo>
                <a:lnTo>
                  <a:pt x="235417" y="383115"/>
                </a:lnTo>
                <a:lnTo>
                  <a:pt x="236000" y="430395"/>
                </a:lnTo>
                <a:lnTo>
                  <a:pt x="181274" y="460479"/>
                </a:lnTo>
                <a:lnTo>
                  <a:pt x="198502" y="483808"/>
                </a:lnTo>
                <a:lnTo>
                  <a:pt x="162882" y="486881"/>
                </a:lnTo>
                <a:lnTo>
                  <a:pt x="133996" y="502227"/>
                </a:lnTo>
                <a:lnTo>
                  <a:pt x="161651" y="524941"/>
                </a:lnTo>
                <a:lnTo>
                  <a:pt x="153620" y="551344"/>
                </a:lnTo>
                <a:lnTo>
                  <a:pt x="167804" y="575902"/>
                </a:lnTo>
                <a:lnTo>
                  <a:pt x="208345" y="539679"/>
                </a:lnTo>
                <a:lnTo>
                  <a:pt x="233539" y="507137"/>
                </a:lnTo>
                <a:lnTo>
                  <a:pt x="271037" y="481964"/>
                </a:lnTo>
                <a:lnTo>
                  <a:pt x="297461" y="456183"/>
                </a:lnTo>
                <a:lnTo>
                  <a:pt x="295000" y="387418"/>
                </a:lnTo>
                <a:lnTo>
                  <a:pt x="270390" y="315579"/>
                </a:lnTo>
                <a:lnTo>
                  <a:pt x="245197" y="284267"/>
                </a:lnTo>
                <a:lnTo>
                  <a:pt x="210806" y="259708"/>
                </a:lnTo>
                <a:lnTo>
                  <a:pt x="171495" y="208754"/>
                </a:lnTo>
                <a:lnTo>
                  <a:pt x="138919" y="167614"/>
                </a:lnTo>
                <a:lnTo>
                  <a:pt x="141962" y="140603"/>
                </a:lnTo>
                <a:lnTo>
                  <a:pt x="164694" y="103766"/>
                </a:lnTo>
                <a:lnTo>
                  <a:pt x="204654" y="6999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A06E1B2A-D46E-272B-59D1-0A7CFF8D86C3}"/>
              </a:ext>
            </a:extLst>
          </p:cNvPr>
          <p:cNvSpPr/>
          <p:nvPr/>
        </p:nvSpPr>
        <p:spPr>
          <a:xfrm>
            <a:off x="3471946" y="3950580"/>
            <a:ext cx="465264" cy="446963"/>
          </a:xfrm>
          <a:custGeom>
            <a:avLst/>
            <a:gdLst>
              <a:gd name="connsiteX0" fmla="*/ 465265 w 465264"/>
              <a:gd name="connsiteY0" fmla="*/ 147966 h 446963"/>
              <a:gd name="connsiteX1" fmla="*/ 451748 w 465264"/>
              <a:gd name="connsiteY1" fmla="*/ 138753 h 446963"/>
              <a:gd name="connsiteX2" fmla="*/ 433919 w 465264"/>
              <a:gd name="connsiteY2" fmla="*/ 139982 h 446963"/>
              <a:gd name="connsiteX3" fmla="*/ 429619 w 465264"/>
              <a:gd name="connsiteY3" fmla="*/ 108669 h 446963"/>
              <a:gd name="connsiteX4" fmla="*/ 404419 w 465264"/>
              <a:gd name="connsiteY4" fmla="*/ 89021 h 446963"/>
              <a:gd name="connsiteX5" fmla="*/ 377380 w 465264"/>
              <a:gd name="connsiteY5" fmla="*/ 86569 h 446963"/>
              <a:gd name="connsiteX6" fmla="*/ 366312 w 465264"/>
              <a:gd name="connsiteY6" fmla="*/ 68151 h 446963"/>
              <a:gd name="connsiteX7" fmla="*/ 395818 w 465264"/>
              <a:gd name="connsiteY7" fmla="*/ 56479 h 446963"/>
              <a:gd name="connsiteX8" fmla="*/ 354635 w 465264"/>
              <a:gd name="connsiteY8" fmla="*/ 57094 h 446963"/>
              <a:gd name="connsiteX9" fmla="*/ 312227 w 465264"/>
              <a:gd name="connsiteY9" fmla="*/ 59552 h 446963"/>
              <a:gd name="connsiteX10" fmla="*/ 310997 w 465264"/>
              <a:gd name="connsiteY10" fmla="*/ 69373 h 446963"/>
              <a:gd name="connsiteX11" fmla="*/ 291328 w 465264"/>
              <a:gd name="connsiteY11" fmla="*/ 81044 h 446963"/>
              <a:gd name="connsiteX12" fmla="*/ 265519 w 465264"/>
              <a:gd name="connsiteY12" fmla="*/ 76742 h 446963"/>
              <a:gd name="connsiteX13" fmla="*/ 246466 w 465264"/>
              <a:gd name="connsiteY13" fmla="*/ 58938 h 446963"/>
              <a:gd name="connsiteX14" fmla="*/ 209589 w 465264"/>
              <a:gd name="connsiteY14" fmla="*/ 63234 h 446963"/>
              <a:gd name="connsiteX15" fmla="*/ 178859 w 465264"/>
              <a:gd name="connsiteY15" fmla="*/ 62619 h 446963"/>
              <a:gd name="connsiteX16" fmla="*/ 178243 w 465264"/>
              <a:gd name="connsiteY16" fmla="*/ 49732 h 446963"/>
              <a:gd name="connsiteX17" fmla="*/ 156729 w 465264"/>
              <a:gd name="connsiteY17" fmla="*/ 28240 h 446963"/>
              <a:gd name="connsiteX18" fmla="*/ 132760 w 465264"/>
              <a:gd name="connsiteY18" fmla="*/ 27625 h 446963"/>
              <a:gd name="connsiteX19" fmla="*/ 122313 w 465264"/>
              <a:gd name="connsiteY19" fmla="*/ 0 h 446963"/>
              <a:gd name="connsiteX20" fmla="*/ 109406 w 465264"/>
              <a:gd name="connsiteY20" fmla="*/ 12279 h 446963"/>
              <a:gd name="connsiteX21" fmla="*/ 113091 w 465264"/>
              <a:gd name="connsiteY21" fmla="*/ 30698 h 446963"/>
              <a:gd name="connsiteX22" fmla="*/ 69453 w 465264"/>
              <a:gd name="connsiteY22" fmla="*/ 46659 h 446963"/>
              <a:gd name="connsiteX23" fmla="*/ 69453 w 465264"/>
              <a:gd name="connsiteY23" fmla="*/ 76128 h 446963"/>
              <a:gd name="connsiteX24" fmla="*/ 79290 w 465264"/>
              <a:gd name="connsiteY24" fmla="*/ 89636 h 446963"/>
              <a:gd name="connsiteX25" fmla="*/ 70068 w 465264"/>
              <a:gd name="connsiteY25" fmla="*/ 117882 h 446963"/>
              <a:gd name="connsiteX26" fmla="*/ 55321 w 465264"/>
              <a:gd name="connsiteY26" fmla="*/ 120334 h 446963"/>
              <a:gd name="connsiteX27" fmla="*/ 43638 w 465264"/>
              <a:gd name="connsiteY27" fmla="*/ 89636 h 446963"/>
              <a:gd name="connsiteX28" fmla="*/ 60237 w 465264"/>
              <a:gd name="connsiteY28" fmla="*/ 66921 h 446963"/>
              <a:gd name="connsiteX29" fmla="*/ 62076 w 465264"/>
              <a:gd name="connsiteY29" fmla="*/ 46659 h 446963"/>
              <a:gd name="connsiteX30" fmla="*/ 51630 w 465264"/>
              <a:gd name="connsiteY30" fmla="*/ 28854 h 446963"/>
              <a:gd name="connsiteX31" fmla="*/ 71914 w 465264"/>
              <a:gd name="connsiteY31" fmla="*/ 23944 h 446963"/>
              <a:gd name="connsiteX32" fmla="*/ 73760 w 465264"/>
              <a:gd name="connsiteY32" fmla="*/ 14731 h 446963"/>
              <a:gd name="connsiteX33" fmla="*/ 51014 w 465264"/>
              <a:gd name="connsiteY33" fmla="*/ 21485 h 446963"/>
              <a:gd name="connsiteX34" fmla="*/ 41183 w 465264"/>
              <a:gd name="connsiteY34" fmla="*/ 41134 h 446963"/>
              <a:gd name="connsiteX35" fmla="*/ 27661 w 465264"/>
              <a:gd name="connsiteY35" fmla="*/ 52183 h 446963"/>
              <a:gd name="connsiteX36" fmla="*/ 16599 w 465264"/>
              <a:gd name="connsiteY36" fmla="*/ 66921 h 446963"/>
              <a:gd name="connsiteX37" fmla="*/ 11068 w 465264"/>
              <a:gd name="connsiteY37" fmla="*/ 94546 h 446963"/>
              <a:gd name="connsiteX38" fmla="*/ 0 w 465264"/>
              <a:gd name="connsiteY38" fmla="*/ 117267 h 446963"/>
              <a:gd name="connsiteX39" fmla="*/ 17829 w 465264"/>
              <a:gd name="connsiteY39" fmla="*/ 120334 h 446963"/>
              <a:gd name="connsiteX40" fmla="*/ 21514 w 465264"/>
              <a:gd name="connsiteY40" fmla="*/ 138138 h 446963"/>
              <a:gd name="connsiteX41" fmla="*/ 28276 w 465264"/>
              <a:gd name="connsiteY41" fmla="*/ 146736 h 446963"/>
              <a:gd name="connsiteX42" fmla="*/ 30730 w 465264"/>
              <a:gd name="connsiteY42" fmla="*/ 162082 h 446963"/>
              <a:gd name="connsiteX43" fmla="*/ 25815 w 465264"/>
              <a:gd name="connsiteY43" fmla="*/ 176820 h 446963"/>
              <a:gd name="connsiteX44" fmla="*/ 27045 w 465264"/>
              <a:gd name="connsiteY44" fmla="*/ 184804 h 446963"/>
              <a:gd name="connsiteX45" fmla="*/ 35037 w 465264"/>
              <a:gd name="connsiteY45" fmla="*/ 188485 h 446963"/>
              <a:gd name="connsiteX46" fmla="*/ 43029 w 465264"/>
              <a:gd name="connsiteY46" fmla="*/ 201993 h 446963"/>
              <a:gd name="connsiteX47" fmla="*/ 87276 w 465264"/>
              <a:gd name="connsiteY47" fmla="*/ 198312 h 446963"/>
              <a:gd name="connsiteX48" fmla="*/ 106945 w 465264"/>
              <a:gd name="connsiteY48" fmla="*/ 203222 h 446963"/>
              <a:gd name="connsiteX49" fmla="*/ 130298 w 465264"/>
              <a:gd name="connsiteY49" fmla="*/ 236987 h 446963"/>
              <a:gd name="connsiteX50" fmla="*/ 144437 w 465264"/>
              <a:gd name="connsiteY50" fmla="*/ 232691 h 446963"/>
              <a:gd name="connsiteX51" fmla="*/ 169021 w 465264"/>
              <a:gd name="connsiteY51" fmla="*/ 234535 h 446963"/>
              <a:gd name="connsiteX52" fmla="*/ 188690 w 465264"/>
              <a:gd name="connsiteY52" fmla="*/ 230233 h 446963"/>
              <a:gd name="connsiteX53" fmla="*/ 200982 w 465264"/>
              <a:gd name="connsiteY53" fmla="*/ 236987 h 446963"/>
              <a:gd name="connsiteX54" fmla="*/ 193605 w 465264"/>
              <a:gd name="connsiteY54" fmla="*/ 257864 h 446963"/>
              <a:gd name="connsiteX55" fmla="*/ 185620 w 465264"/>
              <a:gd name="connsiteY55" fmla="*/ 270758 h 446963"/>
              <a:gd name="connsiteX56" fmla="*/ 182544 w 465264"/>
              <a:gd name="connsiteY56" fmla="*/ 298998 h 446963"/>
              <a:gd name="connsiteX57" fmla="*/ 188690 w 465264"/>
              <a:gd name="connsiteY57" fmla="*/ 324786 h 446963"/>
              <a:gd name="connsiteX58" fmla="*/ 197912 w 465264"/>
              <a:gd name="connsiteY58" fmla="*/ 336450 h 446963"/>
              <a:gd name="connsiteX59" fmla="*/ 199136 w 465264"/>
              <a:gd name="connsiteY59" fmla="*/ 345663 h 446963"/>
              <a:gd name="connsiteX60" fmla="*/ 181313 w 465264"/>
              <a:gd name="connsiteY60" fmla="*/ 364697 h 446963"/>
              <a:gd name="connsiteX61" fmla="*/ 193605 w 465264"/>
              <a:gd name="connsiteY61" fmla="*/ 373288 h 446963"/>
              <a:gd name="connsiteX62" fmla="*/ 202212 w 465264"/>
              <a:gd name="connsiteY62" fmla="*/ 386797 h 446963"/>
              <a:gd name="connsiteX63" fmla="*/ 212659 w 465264"/>
              <a:gd name="connsiteY63" fmla="*/ 426093 h 446963"/>
              <a:gd name="connsiteX64" fmla="*/ 231097 w 465264"/>
              <a:gd name="connsiteY64" fmla="*/ 446964 h 446963"/>
              <a:gd name="connsiteX65" fmla="*/ 258143 w 465264"/>
              <a:gd name="connsiteY65" fmla="*/ 443897 h 446963"/>
              <a:gd name="connsiteX66" fmla="*/ 264904 w 465264"/>
              <a:gd name="connsiteY66" fmla="*/ 432232 h 446963"/>
              <a:gd name="connsiteX67" fmla="*/ 290719 w 465264"/>
              <a:gd name="connsiteY67" fmla="*/ 423020 h 446963"/>
              <a:gd name="connsiteX68" fmla="*/ 304851 w 465264"/>
              <a:gd name="connsiteY68" fmla="*/ 416880 h 446963"/>
              <a:gd name="connsiteX69" fmla="*/ 309157 w 465264"/>
              <a:gd name="connsiteY69" fmla="*/ 400305 h 446963"/>
              <a:gd name="connsiteX70" fmla="*/ 334357 w 465264"/>
              <a:gd name="connsiteY70" fmla="*/ 389255 h 446963"/>
              <a:gd name="connsiteX71" fmla="*/ 332511 w 465264"/>
              <a:gd name="connsiteY71" fmla="*/ 380657 h 446963"/>
              <a:gd name="connsiteX72" fmla="*/ 303011 w 465264"/>
              <a:gd name="connsiteY72" fmla="*/ 377590 h 446963"/>
              <a:gd name="connsiteX73" fmla="*/ 298704 w 465264"/>
              <a:gd name="connsiteY73" fmla="*/ 353032 h 446963"/>
              <a:gd name="connsiteX74" fmla="*/ 300550 w 465264"/>
              <a:gd name="connsiteY74" fmla="*/ 326629 h 446963"/>
              <a:gd name="connsiteX75" fmla="*/ 285797 w 465264"/>
              <a:gd name="connsiteY75" fmla="*/ 316802 h 446963"/>
              <a:gd name="connsiteX76" fmla="*/ 291943 w 465264"/>
              <a:gd name="connsiteY76" fmla="*/ 313121 h 446963"/>
              <a:gd name="connsiteX77" fmla="*/ 317758 w 465264"/>
              <a:gd name="connsiteY77" fmla="*/ 318031 h 446963"/>
              <a:gd name="connsiteX78" fmla="*/ 344804 w 465264"/>
              <a:gd name="connsiteY78" fmla="*/ 327859 h 446963"/>
              <a:gd name="connsiteX79" fmla="*/ 355250 w 465264"/>
              <a:gd name="connsiteY79" fmla="*/ 318646 h 446963"/>
              <a:gd name="connsiteX80" fmla="*/ 379834 w 465264"/>
              <a:gd name="connsiteY80" fmla="*/ 312506 h 446963"/>
              <a:gd name="connsiteX81" fmla="*/ 419172 w 465264"/>
              <a:gd name="connsiteY81" fmla="*/ 297769 h 446963"/>
              <a:gd name="connsiteX82" fmla="*/ 432080 w 465264"/>
              <a:gd name="connsiteY82" fmla="*/ 283038 h 446963"/>
              <a:gd name="connsiteX83" fmla="*/ 427773 w 465264"/>
              <a:gd name="connsiteY83" fmla="*/ 271987 h 446963"/>
              <a:gd name="connsiteX84" fmla="*/ 405034 w 465264"/>
              <a:gd name="connsiteY84" fmla="*/ 242512 h 446963"/>
              <a:gd name="connsiteX85" fmla="*/ 414872 w 465264"/>
              <a:gd name="connsiteY85" fmla="*/ 231462 h 446963"/>
              <a:gd name="connsiteX86" fmla="*/ 414872 w 465264"/>
              <a:gd name="connsiteY86" fmla="*/ 213658 h 446963"/>
              <a:gd name="connsiteX87" fmla="*/ 435765 w 465264"/>
              <a:gd name="connsiteY87" fmla="*/ 206903 h 446963"/>
              <a:gd name="connsiteX88" fmla="*/ 444987 w 465264"/>
              <a:gd name="connsiteY88" fmla="*/ 199535 h 446963"/>
              <a:gd name="connsiteX89" fmla="*/ 433310 w 465264"/>
              <a:gd name="connsiteY89" fmla="*/ 185418 h 446963"/>
              <a:gd name="connsiteX90" fmla="*/ 436995 w 465264"/>
              <a:gd name="connsiteY90" fmla="*/ 171295 h 446963"/>
              <a:gd name="connsiteX91" fmla="*/ 465265 w 465264"/>
              <a:gd name="connsiteY91" fmla="*/ 147966 h 44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65264" h="446963">
                <a:moveTo>
                  <a:pt x="465265" y="147966"/>
                </a:moveTo>
                <a:lnTo>
                  <a:pt x="451748" y="138753"/>
                </a:lnTo>
                <a:lnTo>
                  <a:pt x="433919" y="139982"/>
                </a:lnTo>
                <a:lnTo>
                  <a:pt x="429619" y="108669"/>
                </a:lnTo>
                <a:lnTo>
                  <a:pt x="404419" y="89021"/>
                </a:lnTo>
                <a:lnTo>
                  <a:pt x="377380" y="86569"/>
                </a:lnTo>
                <a:lnTo>
                  <a:pt x="366312" y="68151"/>
                </a:lnTo>
                <a:lnTo>
                  <a:pt x="395818" y="56479"/>
                </a:lnTo>
                <a:lnTo>
                  <a:pt x="354635" y="57094"/>
                </a:lnTo>
                <a:lnTo>
                  <a:pt x="312227" y="59552"/>
                </a:lnTo>
                <a:lnTo>
                  <a:pt x="310997" y="69373"/>
                </a:lnTo>
                <a:lnTo>
                  <a:pt x="291328" y="81044"/>
                </a:lnTo>
                <a:lnTo>
                  <a:pt x="265519" y="76742"/>
                </a:lnTo>
                <a:lnTo>
                  <a:pt x="246466" y="58938"/>
                </a:lnTo>
                <a:lnTo>
                  <a:pt x="209589" y="63234"/>
                </a:lnTo>
                <a:lnTo>
                  <a:pt x="178859" y="62619"/>
                </a:lnTo>
                <a:lnTo>
                  <a:pt x="178243" y="49732"/>
                </a:lnTo>
                <a:lnTo>
                  <a:pt x="156729" y="28240"/>
                </a:lnTo>
                <a:lnTo>
                  <a:pt x="132760" y="27625"/>
                </a:lnTo>
                <a:lnTo>
                  <a:pt x="122313" y="0"/>
                </a:lnTo>
                <a:lnTo>
                  <a:pt x="109406" y="12279"/>
                </a:lnTo>
                <a:lnTo>
                  <a:pt x="113091" y="30698"/>
                </a:lnTo>
                <a:lnTo>
                  <a:pt x="69453" y="46659"/>
                </a:lnTo>
                <a:lnTo>
                  <a:pt x="69453" y="76128"/>
                </a:lnTo>
                <a:lnTo>
                  <a:pt x="79290" y="89636"/>
                </a:lnTo>
                <a:lnTo>
                  <a:pt x="70068" y="117882"/>
                </a:lnTo>
                <a:lnTo>
                  <a:pt x="55321" y="120334"/>
                </a:lnTo>
                <a:lnTo>
                  <a:pt x="43638" y="89636"/>
                </a:lnTo>
                <a:lnTo>
                  <a:pt x="60237" y="66921"/>
                </a:lnTo>
                <a:lnTo>
                  <a:pt x="62076" y="46659"/>
                </a:lnTo>
                <a:lnTo>
                  <a:pt x="51630" y="28854"/>
                </a:lnTo>
                <a:lnTo>
                  <a:pt x="71914" y="23944"/>
                </a:lnTo>
                <a:lnTo>
                  <a:pt x="73760" y="14731"/>
                </a:lnTo>
                <a:lnTo>
                  <a:pt x="51014" y="21485"/>
                </a:lnTo>
                <a:lnTo>
                  <a:pt x="41183" y="41134"/>
                </a:lnTo>
                <a:lnTo>
                  <a:pt x="27661" y="52183"/>
                </a:lnTo>
                <a:lnTo>
                  <a:pt x="16599" y="66921"/>
                </a:lnTo>
                <a:lnTo>
                  <a:pt x="11068" y="94546"/>
                </a:lnTo>
                <a:lnTo>
                  <a:pt x="0" y="117267"/>
                </a:lnTo>
                <a:lnTo>
                  <a:pt x="17829" y="120334"/>
                </a:lnTo>
                <a:lnTo>
                  <a:pt x="21514" y="138138"/>
                </a:lnTo>
                <a:lnTo>
                  <a:pt x="28276" y="146736"/>
                </a:lnTo>
                <a:lnTo>
                  <a:pt x="30730" y="162082"/>
                </a:lnTo>
                <a:lnTo>
                  <a:pt x="25815" y="176820"/>
                </a:lnTo>
                <a:lnTo>
                  <a:pt x="27045" y="184804"/>
                </a:lnTo>
                <a:lnTo>
                  <a:pt x="35037" y="188485"/>
                </a:lnTo>
                <a:lnTo>
                  <a:pt x="43029" y="201993"/>
                </a:lnTo>
                <a:lnTo>
                  <a:pt x="87276" y="198312"/>
                </a:lnTo>
                <a:lnTo>
                  <a:pt x="106945" y="203222"/>
                </a:lnTo>
                <a:lnTo>
                  <a:pt x="130298" y="236987"/>
                </a:lnTo>
                <a:lnTo>
                  <a:pt x="144437" y="232691"/>
                </a:lnTo>
                <a:lnTo>
                  <a:pt x="169021" y="234535"/>
                </a:lnTo>
                <a:lnTo>
                  <a:pt x="188690" y="230233"/>
                </a:lnTo>
                <a:lnTo>
                  <a:pt x="200982" y="236987"/>
                </a:lnTo>
                <a:lnTo>
                  <a:pt x="193605" y="257864"/>
                </a:lnTo>
                <a:lnTo>
                  <a:pt x="185620" y="270758"/>
                </a:lnTo>
                <a:lnTo>
                  <a:pt x="182544" y="298998"/>
                </a:lnTo>
                <a:lnTo>
                  <a:pt x="188690" y="324786"/>
                </a:lnTo>
                <a:lnTo>
                  <a:pt x="197912" y="336450"/>
                </a:lnTo>
                <a:lnTo>
                  <a:pt x="199136" y="345663"/>
                </a:lnTo>
                <a:lnTo>
                  <a:pt x="181313" y="364697"/>
                </a:lnTo>
                <a:lnTo>
                  <a:pt x="193605" y="373288"/>
                </a:lnTo>
                <a:lnTo>
                  <a:pt x="202212" y="386797"/>
                </a:lnTo>
                <a:lnTo>
                  <a:pt x="212659" y="426093"/>
                </a:lnTo>
                <a:lnTo>
                  <a:pt x="231097" y="446964"/>
                </a:lnTo>
                <a:lnTo>
                  <a:pt x="258143" y="443897"/>
                </a:lnTo>
                <a:lnTo>
                  <a:pt x="264904" y="432232"/>
                </a:lnTo>
                <a:lnTo>
                  <a:pt x="290719" y="423020"/>
                </a:lnTo>
                <a:lnTo>
                  <a:pt x="304851" y="416880"/>
                </a:lnTo>
                <a:lnTo>
                  <a:pt x="309157" y="400305"/>
                </a:lnTo>
                <a:lnTo>
                  <a:pt x="334357" y="389255"/>
                </a:lnTo>
                <a:lnTo>
                  <a:pt x="332511" y="380657"/>
                </a:lnTo>
                <a:lnTo>
                  <a:pt x="303011" y="377590"/>
                </a:lnTo>
                <a:lnTo>
                  <a:pt x="298704" y="353032"/>
                </a:lnTo>
                <a:lnTo>
                  <a:pt x="300550" y="326629"/>
                </a:lnTo>
                <a:lnTo>
                  <a:pt x="285797" y="316802"/>
                </a:lnTo>
                <a:lnTo>
                  <a:pt x="291943" y="313121"/>
                </a:lnTo>
                <a:lnTo>
                  <a:pt x="317758" y="318031"/>
                </a:lnTo>
                <a:lnTo>
                  <a:pt x="344804" y="327859"/>
                </a:lnTo>
                <a:lnTo>
                  <a:pt x="355250" y="318646"/>
                </a:lnTo>
                <a:lnTo>
                  <a:pt x="379834" y="312506"/>
                </a:lnTo>
                <a:lnTo>
                  <a:pt x="419172" y="297769"/>
                </a:lnTo>
                <a:lnTo>
                  <a:pt x="432080" y="283038"/>
                </a:lnTo>
                <a:lnTo>
                  <a:pt x="427773" y="271987"/>
                </a:lnTo>
                <a:lnTo>
                  <a:pt x="405034" y="242512"/>
                </a:lnTo>
                <a:lnTo>
                  <a:pt x="414872" y="231462"/>
                </a:lnTo>
                <a:lnTo>
                  <a:pt x="414872" y="213658"/>
                </a:lnTo>
                <a:lnTo>
                  <a:pt x="435765" y="206903"/>
                </a:lnTo>
                <a:lnTo>
                  <a:pt x="444987" y="199535"/>
                </a:lnTo>
                <a:lnTo>
                  <a:pt x="433310" y="185418"/>
                </a:lnTo>
                <a:lnTo>
                  <a:pt x="436995" y="171295"/>
                </a:lnTo>
                <a:lnTo>
                  <a:pt x="465265" y="14796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464D019B-4224-5913-C432-F41D56E4F8AB}"/>
              </a:ext>
            </a:extLst>
          </p:cNvPr>
          <p:cNvSpPr/>
          <p:nvPr/>
        </p:nvSpPr>
        <p:spPr>
          <a:xfrm>
            <a:off x="11689983" y="4996781"/>
            <a:ext cx="31993" cy="77356"/>
          </a:xfrm>
          <a:custGeom>
            <a:avLst/>
            <a:gdLst>
              <a:gd name="connsiteX0" fmla="*/ 31993 w 31993"/>
              <a:gd name="connsiteY0" fmla="*/ 71832 h 77356"/>
              <a:gd name="connsiteX1" fmla="*/ 15349 w 31993"/>
              <a:gd name="connsiteY1" fmla="*/ 49732 h 77356"/>
              <a:gd name="connsiteX2" fmla="*/ 11658 w 31993"/>
              <a:gd name="connsiteY2" fmla="*/ 60167 h 77356"/>
              <a:gd name="connsiteX3" fmla="*/ 19689 w 31993"/>
              <a:gd name="connsiteY3" fmla="*/ 77357 h 77356"/>
              <a:gd name="connsiteX4" fmla="*/ 31993 w 31993"/>
              <a:gd name="connsiteY4" fmla="*/ 71832 h 77356"/>
              <a:gd name="connsiteX5" fmla="*/ 19689 w 31993"/>
              <a:gd name="connsiteY5" fmla="*/ 12279 h 77356"/>
              <a:gd name="connsiteX6" fmla="*/ 5505 w 31993"/>
              <a:gd name="connsiteY6" fmla="*/ 0 h 77356"/>
              <a:gd name="connsiteX7" fmla="*/ 0 w 31993"/>
              <a:gd name="connsiteY7" fmla="*/ 30084 h 77356"/>
              <a:gd name="connsiteX8" fmla="*/ 3044 w 31993"/>
              <a:gd name="connsiteY8" fmla="*/ 41134 h 77356"/>
              <a:gd name="connsiteX9" fmla="*/ 10427 w 31993"/>
              <a:gd name="connsiteY9" fmla="*/ 38675 h 77356"/>
              <a:gd name="connsiteX10" fmla="*/ 18458 w 31993"/>
              <a:gd name="connsiteY10" fmla="*/ 43592 h 77356"/>
              <a:gd name="connsiteX11" fmla="*/ 19689 w 31993"/>
              <a:gd name="connsiteY11" fmla="*/ 12279 h 7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93" h="77356">
                <a:moveTo>
                  <a:pt x="31993" y="71832"/>
                </a:moveTo>
                <a:lnTo>
                  <a:pt x="15349" y="49732"/>
                </a:lnTo>
                <a:lnTo>
                  <a:pt x="11658" y="60167"/>
                </a:lnTo>
                <a:lnTo>
                  <a:pt x="19689" y="77357"/>
                </a:lnTo>
                <a:lnTo>
                  <a:pt x="31993" y="71832"/>
                </a:lnTo>
                <a:close/>
                <a:moveTo>
                  <a:pt x="19689" y="12279"/>
                </a:moveTo>
                <a:lnTo>
                  <a:pt x="5505" y="0"/>
                </a:lnTo>
                <a:lnTo>
                  <a:pt x="0" y="30084"/>
                </a:lnTo>
                <a:lnTo>
                  <a:pt x="3044" y="41134"/>
                </a:lnTo>
                <a:lnTo>
                  <a:pt x="10427" y="38675"/>
                </a:lnTo>
                <a:lnTo>
                  <a:pt x="18458" y="43592"/>
                </a:lnTo>
                <a:lnTo>
                  <a:pt x="19689" y="1227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 name="Freeform 9">
            <a:extLst>
              <a:ext uri="{FF2B5EF4-FFF2-40B4-BE49-F238E27FC236}">
                <a16:creationId xmlns:a16="http://schemas.microsoft.com/office/drawing/2014/main" id="{E7CCC6D1-E95F-BC80-D208-23035B1C7F62}"/>
              </a:ext>
            </a:extLst>
          </p:cNvPr>
          <p:cNvSpPr/>
          <p:nvPr/>
        </p:nvSpPr>
        <p:spPr>
          <a:xfrm>
            <a:off x="7725712" y="2648351"/>
            <a:ext cx="583912" cy="324792"/>
          </a:xfrm>
          <a:custGeom>
            <a:avLst/>
            <a:gdLst>
              <a:gd name="connsiteX0" fmla="*/ 500302 w 583912"/>
              <a:gd name="connsiteY0" fmla="*/ 125251 h 324792"/>
              <a:gd name="connsiteX1" fmla="*/ 484953 w 583912"/>
              <a:gd name="connsiteY1" fmla="*/ 132620 h 324792"/>
              <a:gd name="connsiteX2" fmla="*/ 451729 w 583912"/>
              <a:gd name="connsiteY2" fmla="*/ 159016 h 324792"/>
              <a:gd name="connsiteX3" fmla="*/ 446224 w 583912"/>
              <a:gd name="connsiteY3" fmla="*/ 186647 h 324792"/>
              <a:gd name="connsiteX4" fmla="*/ 434502 w 583912"/>
              <a:gd name="connsiteY4" fmla="*/ 186647 h 324792"/>
              <a:gd name="connsiteX5" fmla="*/ 420384 w 583912"/>
              <a:gd name="connsiteY5" fmla="*/ 168228 h 324792"/>
              <a:gd name="connsiteX6" fmla="*/ 379841 w 583912"/>
              <a:gd name="connsiteY6" fmla="*/ 166999 h 324792"/>
              <a:gd name="connsiteX7" fmla="*/ 363844 w 583912"/>
              <a:gd name="connsiteY7" fmla="*/ 136301 h 324792"/>
              <a:gd name="connsiteX8" fmla="*/ 348495 w 583912"/>
              <a:gd name="connsiteY8" fmla="*/ 135686 h 324792"/>
              <a:gd name="connsiteX9" fmla="*/ 339234 w 583912"/>
              <a:gd name="connsiteY9" fmla="*/ 97619 h 324792"/>
              <a:gd name="connsiteX10" fmla="*/ 293187 w 583912"/>
              <a:gd name="connsiteY10" fmla="*/ 69994 h 324792"/>
              <a:gd name="connsiteX11" fmla="*/ 240339 w 583912"/>
              <a:gd name="connsiteY11" fmla="*/ 73061 h 324792"/>
              <a:gd name="connsiteX12" fmla="*/ 205302 w 583912"/>
              <a:gd name="connsiteY12" fmla="*/ 78586 h 324792"/>
              <a:gd name="connsiteX13" fmla="*/ 165343 w 583912"/>
              <a:gd name="connsiteY13" fmla="*/ 44821 h 324792"/>
              <a:gd name="connsiteX14" fmla="*/ 135810 w 583912"/>
              <a:gd name="connsiteY14" fmla="*/ 30698 h 324792"/>
              <a:gd name="connsiteX15" fmla="*/ 79919 w 583912"/>
              <a:gd name="connsiteY15" fmla="*/ 3073 h 324792"/>
              <a:gd name="connsiteX16" fmla="*/ 73119 w 583912"/>
              <a:gd name="connsiteY16" fmla="*/ 0 h 324792"/>
              <a:gd name="connsiteX17" fmla="*/ 0 w 583912"/>
              <a:gd name="connsiteY17" fmla="*/ 22100 h 324792"/>
              <a:gd name="connsiteX18" fmla="*/ 38081 w 583912"/>
              <a:gd name="connsiteY18" fmla="*/ 162089 h 324792"/>
              <a:gd name="connsiteX19" fmla="*/ 73766 w 583912"/>
              <a:gd name="connsiteY19" fmla="*/ 161474 h 324792"/>
              <a:gd name="connsiteX20" fmla="*/ 63922 w 583912"/>
              <a:gd name="connsiteY20" fmla="*/ 142441 h 324792"/>
              <a:gd name="connsiteX21" fmla="*/ 87302 w 583912"/>
              <a:gd name="connsiteY21" fmla="*/ 128932 h 324792"/>
              <a:gd name="connsiteX22" fmla="*/ 107573 w 583912"/>
              <a:gd name="connsiteY22" fmla="*/ 106832 h 324792"/>
              <a:gd name="connsiteX23" fmla="*/ 155498 w 583912"/>
              <a:gd name="connsiteY23" fmla="*/ 127088 h 324792"/>
              <a:gd name="connsiteX24" fmla="*/ 167156 w 583912"/>
              <a:gd name="connsiteY24" fmla="*/ 157178 h 324792"/>
              <a:gd name="connsiteX25" fmla="*/ 181339 w 583912"/>
              <a:gd name="connsiteY25" fmla="*/ 165155 h 324792"/>
              <a:gd name="connsiteX26" fmla="*/ 215081 w 583912"/>
              <a:gd name="connsiteY26" fmla="*/ 163318 h 324792"/>
              <a:gd name="connsiteX27" fmla="*/ 227386 w 583912"/>
              <a:gd name="connsiteY27" fmla="*/ 170680 h 324792"/>
              <a:gd name="connsiteX28" fmla="*/ 253810 w 583912"/>
              <a:gd name="connsiteY28" fmla="*/ 209977 h 324792"/>
              <a:gd name="connsiteX29" fmla="*/ 296878 w 583912"/>
              <a:gd name="connsiteY29" fmla="*/ 236993 h 324792"/>
              <a:gd name="connsiteX30" fmla="*/ 322654 w 583912"/>
              <a:gd name="connsiteY30" fmla="*/ 255412 h 324792"/>
              <a:gd name="connsiteX31" fmla="*/ 360800 w 583912"/>
              <a:gd name="connsiteY31" fmla="*/ 275061 h 324792"/>
              <a:gd name="connsiteX32" fmla="*/ 408078 w 583912"/>
              <a:gd name="connsiteY32" fmla="*/ 291636 h 324792"/>
              <a:gd name="connsiteX33" fmla="*/ 413000 w 583912"/>
              <a:gd name="connsiteY33" fmla="*/ 316194 h 324792"/>
              <a:gd name="connsiteX34" fmla="*/ 430810 w 583912"/>
              <a:gd name="connsiteY34" fmla="*/ 316194 h 324792"/>
              <a:gd name="connsiteX35" fmla="*/ 457299 w 583912"/>
              <a:gd name="connsiteY35" fmla="*/ 324792 h 324792"/>
              <a:gd name="connsiteX36" fmla="*/ 465265 w 583912"/>
              <a:gd name="connsiteY36" fmla="*/ 284267 h 324792"/>
              <a:gd name="connsiteX37" fmla="*/ 450498 w 583912"/>
              <a:gd name="connsiteY37" fmla="*/ 255412 h 324792"/>
              <a:gd name="connsiteX38" fmla="*/ 424722 w 583912"/>
              <a:gd name="connsiteY38" fmla="*/ 245585 h 324792"/>
              <a:gd name="connsiteX39" fmla="*/ 428414 w 583912"/>
              <a:gd name="connsiteY39" fmla="*/ 228396 h 324792"/>
              <a:gd name="connsiteX40" fmla="*/ 455420 w 583912"/>
              <a:gd name="connsiteY40" fmla="*/ 230239 h 324792"/>
              <a:gd name="connsiteX41" fmla="*/ 464617 w 583912"/>
              <a:gd name="connsiteY41" fmla="*/ 208747 h 324792"/>
              <a:gd name="connsiteX42" fmla="*/ 467726 w 583912"/>
              <a:gd name="connsiteY42" fmla="*/ 184189 h 324792"/>
              <a:gd name="connsiteX43" fmla="*/ 507038 w 583912"/>
              <a:gd name="connsiteY43" fmla="*/ 174983 h 324792"/>
              <a:gd name="connsiteX44" fmla="*/ 505807 w 583912"/>
              <a:gd name="connsiteY44" fmla="*/ 192787 h 324792"/>
              <a:gd name="connsiteX45" fmla="*/ 513838 w 583912"/>
              <a:gd name="connsiteY45" fmla="*/ 203837 h 324792"/>
              <a:gd name="connsiteX46" fmla="*/ 526726 w 583912"/>
              <a:gd name="connsiteY46" fmla="*/ 202608 h 324792"/>
              <a:gd name="connsiteX47" fmla="*/ 551919 w 583912"/>
              <a:gd name="connsiteY47" fmla="*/ 206295 h 324792"/>
              <a:gd name="connsiteX48" fmla="*/ 583913 w 583912"/>
              <a:gd name="connsiteY48" fmla="*/ 178664 h 324792"/>
              <a:gd name="connsiteX49" fmla="*/ 540261 w 583912"/>
              <a:gd name="connsiteY49" fmla="*/ 158401 h 324792"/>
              <a:gd name="connsiteX50" fmla="*/ 520573 w 583912"/>
              <a:gd name="connsiteY50" fmla="*/ 168228 h 324792"/>
              <a:gd name="connsiteX51" fmla="*/ 492336 w 583912"/>
              <a:gd name="connsiteY51" fmla="*/ 154105 h 324792"/>
              <a:gd name="connsiteX52" fmla="*/ 511377 w 583912"/>
              <a:gd name="connsiteY52" fmla="*/ 128932 h 324792"/>
              <a:gd name="connsiteX53" fmla="*/ 500302 w 583912"/>
              <a:gd name="connsiteY53" fmla="*/ 125251 h 32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83912" h="324792">
                <a:moveTo>
                  <a:pt x="500302" y="125251"/>
                </a:moveTo>
                <a:lnTo>
                  <a:pt x="484953" y="132620"/>
                </a:lnTo>
                <a:lnTo>
                  <a:pt x="451729" y="159016"/>
                </a:lnTo>
                <a:lnTo>
                  <a:pt x="446224" y="186647"/>
                </a:lnTo>
                <a:lnTo>
                  <a:pt x="434502" y="186647"/>
                </a:lnTo>
                <a:lnTo>
                  <a:pt x="420384" y="168228"/>
                </a:lnTo>
                <a:lnTo>
                  <a:pt x="379841" y="166999"/>
                </a:lnTo>
                <a:lnTo>
                  <a:pt x="363844" y="136301"/>
                </a:lnTo>
                <a:lnTo>
                  <a:pt x="348495" y="135686"/>
                </a:lnTo>
                <a:lnTo>
                  <a:pt x="339234" y="97619"/>
                </a:lnTo>
                <a:lnTo>
                  <a:pt x="293187" y="69994"/>
                </a:lnTo>
                <a:lnTo>
                  <a:pt x="240339" y="73061"/>
                </a:lnTo>
                <a:lnTo>
                  <a:pt x="205302" y="78586"/>
                </a:lnTo>
                <a:lnTo>
                  <a:pt x="165343" y="44821"/>
                </a:lnTo>
                <a:lnTo>
                  <a:pt x="135810" y="30698"/>
                </a:lnTo>
                <a:lnTo>
                  <a:pt x="79919" y="3073"/>
                </a:lnTo>
                <a:lnTo>
                  <a:pt x="73119" y="0"/>
                </a:lnTo>
                <a:lnTo>
                  <a:pt x="0" y="22100"/>
                </a:lnTo>
                <a:lnTo>
                  <a:pt x="38081" y="162089"/>
                </a:lnTo>
                <a:lnTo>
                  <a:pt x="73766" y="161474"/>
                </a:lnTo>
                <a:lnTo>
                  <a:pt x="63922" y="142441"/>
                </a:lnTo>
                <a:lnTo>
                  <a:pt x="87302" y="128932"/>
                </a:lnTo>
                <a:lnTo>
                  <a:pt x="107573" y="106832"/>
                </a:lnTo>
                <a:lnTo>
                  <a:pt x="155498" y="127088"/>
                </a:lnTo>
                <a:lnTo>
                  <a:pt x="167156" y="157178"/>
                </a:lnTo>
                <a:lnTo>
                  <a:pt x="181339" y="165155"/>
                </a:lnTo>
                <a:lnTo>
                  <a:pt x="215081" y="163318"/>
                </a:lnTo>
                <a:lnTo>
                  <a:pt x="227386" y="170680"/>
                </a:lnTo>
                <a:lnTo>
                  <a:pt x="253810" y="209977"/>
                </a:lnTo>
                <a:lnTo>
                  <a:pt x="296878" y="236993"/>
                </a:lnTo>
                <a:lnTo>
                  <a:pt x="322654" y="255412"/>
                </a:lnTo>
                <a:lnTo>
                  <a:pt x="360800" y="275061"/>
                </a:lnTo>
                <a:lnTo>
                  <a:pt x="408078" y="291636"/>
                </a:lnTo>
                <a:lnTo>
                  <a:pt x="413000" y="316194"/>
                </a:lnTo>
                <a:lnTo>
                  <a:pt x="430810" y="316194"/>
                </a:lnTo>
                <a:lnTo>
                  <a:pt x="457299" y="324792"/>
                </a:lnTo>
                <a:lnTo>
                  <a:pt x="465265" y="284267"/>
                </a:lnTo>
                <a:lnTo>
                  <a:pt x="450498" y="255412"/>
                </a:lnTo>
                <a:lnTo>
                  <a:pt x="424722" y="245585"/>
                </a:lnTo>
                <a:lnTo>
                  <a:pt x="428414" y="228396"/>
                </a:lnTo>
                <a:lnTo>
                  <a:pt x="455420" y="230239"/>
                </a:lnTo>
                <a:lnTo>
                  <a:pt x="464617" y="208747"/>
                </a:lnTo>
                <a:lnTo>
                  <a:pt x="467726" y="184189"/>
                </a:lnTo>
                <a:lnTo>
                  <a:pt x="507038" y="174983"/>
                </a:lnTo>
                <a:lnTo>
                  <a:pt x="505807" y="192787"/>
                </a:lnTo>
                <a:lnTo>
                  <a:pt x="513838" y="203837"/>
                </a:lnTo>
                <a:lnTo>
                  <a:pt x="526726" y="202608"/>
                </a:lnTo>
                <a:lnTo>
                  <a:pt x="551919" y="206295"/>
                </a:lnTo>
                <a:lnTo>
                  <a:pt x="583913" y="178664"/>
                </a:lnTo>
                <a:lnTo>
                  <a:pt x="540261" y="158401"/>
                </a:lnTo>
                <a:lnTo>
                  <a:pt x="520573" y="168228"/>
                </a:lnTo>
                <a:lnTo>
                  <a:pt x="492336" y="154105"/>
                </a:lnTo>
                <a:lnTo>
                  <a:pt x="511377" y="128932"/>
                </a:lnTo>
                <a:lnTo>
                  <a:pt x="500302" y="12525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 name="Freeform 10">
            <a:extLst>
              <a:ext uri="{FF2B5EF4-FFF2-40B4-BE49-F238E27FC236}">
                <a16:creationId xmlns:a16="http://schemas.microsoft.com/office/drawing/2014/main" id="{FC6597C5-7607-4A88-0B26-3CBB92C7256C}"/>
              </a:ext>
            </a:extLst>
          </p:cNvPr>
          <p:cNvSpPr/>
          <p:nvPr/>
        </p:nvSpPr>
        <p:spPr>
          <a:xfrm>
            <a:off x="4079789" y="5601538"/>
            <a:ext cx="167790" cy="189098"/>
          </a:xfrm>
          <a:custGeom>
            <a:avLst/>
            <a:gdLst>
              <a:gd name="connsiteX0" fmla="*/ 167791 w 167790"/>
              <a:gd name="connsiteY0" fmla="*/ 143055 h 189098"/>
              <a:gd name="connsiteX1" fmla="*/ 154883 w 167790"/>
              <a:gd name="connsiteY1" fmla="*/ 120340 h 189098"/>
              <a:gd name="connsiteX2" fmla="*/ 166560 w 167790"/>
              <a:gd name="connsiteY2" fmla="*/ 101922 h 189098"/>
              <a:gd name="connsiteX3" fmla="*/ 143206 w 167790"/>
              <a:gd name="connsiteY3" fmla="*/ 75519 h 189098"/>
              <a:gd name="connsiteX4" fmla="*/ 113700 w 167790"/>
              <a:gd name="connsiteY4" fmla="*/ 54027 h 189098"/>
              <a:gd name="connsiteX5" fmla="*/ 75599 w 167790"/>
              <a:gd name="connsiteY5" fmla="*/ 28854 h 189098"/>
              <a:gd name="connsiteX6" fmla="*/ 63916 w 167790"/>
              <a:gd name="connsiteY6" fmla="*/ 30083 h 189098"/>
              <a:gd name="connsiteX7" fmla="*/ 25815 w 167790"/>
              <a:gd name="connsiteY7" fmla="*/ 0 h 189098"/>
              <a:gd name="connsiteX8" fmla="*/ 4915 w 167790"/>
              <a:gd name="connsiteY8" fmla="*/ 4296 h 189098"/>
              <a:gd name="connsiteX9" fmla="*/ 1846 w 167790"/>
              <a:gd name="connsiteY9" fmla="*/ 35608 h 189098"/>
              <a:gd name="connsiteX10" fmla="*/ 0 w 167790"/>
              <a:gd name="connsiteY10" fmla="*/ 75519 h 189098"/>
              <a:gd name="connsiteX11" fmla="*/ 6761 w 167790"/>
              <a:gd name="connsiteY11" fmla="*/ 114201 h 189098"/>
              <a:gd name="connsiteX12" fmla="*/ 1231 w 167790"/>
              <a:gd name="connsiteY12" fmla="*/ 122792 h 189098"/>
              <a:gd name="connsiteX13" fmla="*/ 3685 w 167790"/>
              <a:gd name="connsiteY13" fmla="*/ 148580 h 189098"/>
              <a:gd name="connsiteX14" fmla="*/ 27654 w 167790"/>
              <a:gd name="connsiteY14" fmla="*/ 170072 h 189098"/>
              <a:gd name="connsiteX15" fmla="*/ 49784 w 167790"/>
              <a:gd name="connsiteY15" fmla="*/ 168843 h 189098"/>
              <a:gd name="connsiteX16" fmla="*/ 82969 w 167790"/>
              <a:gd name="connsiteY16" fmla="*/ 185418 h 189098"/>
              <a:gd name="connsiteX17" fmla="*/ 99568 w 167790"/>
              <a:gd name="connsiteY17" fmla="*/ 181737 h 189098"/>
              <a:gd name="connsiteX18" fmla="*/ 125383 w 167790"/>
              <a:gd name="connsiteY18" fmla="*/ 189099 h 189098"/>
              <a:gd name="connsiteX19" fmla="*/ 157953 w 167790"/>
              <a:gd name="connsiteY19" fmla="*/ 167614 h 189098"/>
              <a:gd name="connsiteX20" fmla="*/ 167791 w 167790"/>
              <a:gd name="connsiteY20" fmla="*/ 143055 h 1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790" h="189098">
                <a:moveTo>
                  <a:pt x="167791" y="143055"/>
                </a:moveTo>
                <a:lnTo>
                  <a:pt x="154883" y="120340"/>
                </a:lnTo>
                <a:lnTo>
                  <a:pt x="166560" y="101922"/>
                </a:lnTo>
                <a:lnTo>
                  <a:pt x="143206" y="75519"/>
                </a:lnTo>
                <a:lnTo>
                  <a:pt x="113700" y="54027"/>
                </a:lnTo>
                <a:lnTo>
                  <a:pt x="75599" y="28854"/>
                </a:lnTo>
                <a:lnTo>
                  <a:pt x="63916" y="30083"/>
                </a:lnTo>
                <a:lnTo>
                  <a:pt x="25815" y="0"/>
                </a:lnTo>
                <a:lnTo>
                  <a:pt x="4915" y="4296"/>
                </a:lnTo>
                <a:lnTo>
                  <a:pt x="1846" y="35608"/>
                </a:lnTo>
                <a:lnTo>
                  <a:pt x="0" y="75519"/>
                </a:lnTo>
                <a:lnTo>
                  <a:pt x="6761" y="114201"/>
                </a:lnTo>
                <a:lnTo>
                  <a:pt x="1231" y="122792"/>
                </a:lnTo>
                <a:lnTo>
                  <a:pt x="3685" y="148580"/>
                </a:lnTo>
                <a:lnTo>
                  <a:pt x="27654" y="170072"/>
                </a:lnTo>
                <a:lnTo>
                  <a:pt x="49784" y="168843"/>
                </a:lnTo>
                <a:lnTo>
                  <a:pt x="82969" y="185418"/>
                </a:lnTo>
                <a:lnTo>
                  <a:pt x="99568" y="181737"/>
                </a:lnTo>
                <a:lnTo>
                  <a:pt x="125383" y="189099"/>
                </a:lnTo>
                <a:lnTo>
                  <a:pt x="157953" y="167614"/>
                </a:lnTo>
                <a:lnTo>
                  <a:pt x="167791" y="14305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 name="Freeform 11">
            <a:extLst>
              <a:ext uri="{FF2B5EF4-FFF2-40B4-BE49-F238E27FC236}">
                <a16:creationId xmlns:a16="http://schemas.microsoft.com/office/drawing/2014/main" id="{7DE9E184-7D96-6D6F-886C-D02CDFD88129}"/>
              </a:ext>
            </a:extLst>
          </p:cNvPr>
          <p:cNvSpPr/>
          <p:nvPr/>
        </p:nvSpPr>
        <p:spPr>
          <a:xfrm>
            <a:off x="586421" y="1723097"/>
            <a:ext cx="3329987" cy="1962248"/>
          </a:xfrm>
          <a:custGeom>
            <a:avLst/>
            <a:gdLst>
              <a:gd name="connsiteX0" fmla="*/ 116779 w 3329987"/>
              <a:gd name="connsiteY0" fmla="*/ 1955495 h 1962248"/>
              <a:gd name="connsiteX1" fmla="*/ 129071 w 3329987"/>
              <a:gd name="connsiteY1" fmla="*/ 1949969 h 1962248"/>
              <a:gd name="connsiteX2" fmla="*/ 144433 w 3329987"/>
              <a:gd name="connsiteY2" fmla="*/ 1941372 h 1962248"/>
              <a:gd name="connsiteX3" fmla="*/ 145663 w 3329987"/>
              <a:gd name="connsiteY3" fmla="*/ 1938913 h 1962248"/>
              <a:gd name="connsiteX4" fmla="*/ 140133 w 3329987"/>
              <a:gd name="connsiteY4" fmla="*/ 1925404 h 1962248"/>
              <a:gd name="connsiteX5" fmla="*/ 135832 w 3329987"/>
              <a:gd name="connsiteY5" fmla="*/ 1920494 h 1962248"/>
              <a:gd name="connsiteX6" fmla="*/ 130917 w 3329987"/>
              <a:gd name="connsiteY6" fmla="*/ 1916813 h 1962248"/>
              <a:gd name="connsiteX7" fmla="*/ 119233 w 3329987"/>
              <a:gd name="connsiteY7" fmla="*/ 1910059 h 1962248"/>
              <a:gd name="connsiteX8" fmla="*/ 116779 w 3329987"/>
              <a:gd name="connsiteY8" fmla="*/ 1909444 h 1962248"/>
              <a:gd name="connsiteX9" fmla="*/ 114318 w 3329987"/>
              <a:gd name="connsiteY9" fmla="*/ 1913125 h 1962248"/>
              <a:gd name="connsiteX10" fmla="*/ 114318 w 3329987"/>
              <a:gd name="connsiteY10" fmla="*/ 1921109 h 1962248"/>
              <a:gd name="connsiteX11" fmla="*/ 106944 w 3329987"/>
              <a:gd name="connsiteY11" fmla="*/ 1927248 h 1962248"/>
              <a:gd name="connsiteX12" fmla="*/ 104485 w 3329987"/>
              <a:gd name="connsiteY12" fmla="*/ 1931544 h 1962248"/>
              <a:gd name="connsiteX13" fmla="*/ 106944 w 3329987"/>
              <a:gd name="connsiteY13" fmla="*/ 1945667 h 1962248"/>
              <a:gd name="connsiteX14" fmla="*/ 103256 w 3329987"/>
              <a:gd name="connsiteY14" fmla="*/ 1956717 h 1962248"/>
              <a:gd name="connsiteX15" fmla="*/ 110631 w 3329987"/>
              <a:gd name="connsiteY15" fmla="*/ 1962249 h 1962248"/>
              <a:gd name="connsiteX16" fmla="*/ 116779 w 3329987"/>
              <a:gd name="connsiteY16" fmla="*/ 1955495 h 1962248"/>
              <a:gd name="connsiteX17" fmla="*/ 113087 w 3329987"/>
              <a:gd name="connsiteY17" fmla="*/ 1894706 h 1962248"/>
              <a:gd name="connsiteX18" fmla="*/ 116779 w 3329987"/>
              <a:gd name="connsiteY18" fmla="*/ 1890411 h 1962248"/>
              <a:gd name="connsiteX19" fmla="*/ 109402 w 3329987"/>
              <a:gd name="connsiteY19" fmla="*/ 1884271 h 1962248"/>
              <a:gd name="connsiteX20" fmla="*/ 98339 w 3329987"/>
              <a:gd name="connsiteY20" fmla="*/ 1880590 h 1962248"/>
              <a:gd name="connsiteX21" fmla="*/ 94037 w 3329987"/>
              <a:gd name="connsiteY21" fmla="*/ 1883656 h 1962248"/>
              <a:gd name="connsiteX22" fmla="*/ 94037 w 3329987"/>
              <a:gd name="connsiteY22" fmla="*/ 1886115 h 1962248"/>
              <a:gd name="connsiteX23" fmla="*/ 97110 w 3329987"/>
              <a:gd name="connsiteY23" fmla="*/ 1889181 h 1962248"/>
              <a:gd name="connsiteX24" fmla="*/ 100797 w 3329987"/>
              <a:gd name="connsiteY24" fmla="*/ 1897779 h 1962248"/>
              <a:gd name="connsiteX25" fmla="*/ 113087 w 3329987"/>
              <a:gd name="connsiteY25" fmla="*/ 1894706 h 1962248"/>
              <a:gd name="connsiteX26" fmla="*/ 94651 w 3329987"/>
              <a:gd name="connsiteY26" fmla="*/ 1873836 h 1962248"/>
              <a:gd name="connsiteX27" fmla="*/ 78671 w 3329987"/>
              <a:gd name="connsiteY27" fmla="*/ 1872606 h 1962248"/>
              <a:gd name="connsiteX28" fmla="*/ 74984 w 3329987"/>
              <a:gd name="connsiteY28" fmla="*/ 1876902 h 1962248"/>
              <a:gd name="connsiteX29" fmla="*/ 92807 w 3329987"/>
              <a:gd name="connsiteY29" fmla="*/ 1878131 h 1962248"/>
              <a:gd name="connsiteX30" fmla="*/ 94651 w 3329987"/>
              <a:gd name="connsiteY30" fmla="*/ 1873836 h 1962248"/>
              <a:gd name="connsiteX31" fmla="*/ 65764 w 3329987"/>
              <a:gd name="connsiteY31" fmla="*/ 1868311 h 1962248"/>
              <a:gd name="connsiteX32" fmla="*/ 59003 w 3329987"/>
              <a:gd name="connsiteY32" fmla="*/ 1855417 h 1962248"/>
              <a:gd name="connsiteX33" fmla="*/ 57159 w 3329987"/>
              <a:gd name="connsiteY33" fmla="*/ 1852958 h 1962248"/>
              <a:gd name="connsiteX34" fmla="*/ 46711 w 3329987"/>
              <a:gd name="connsiteY34" fmla="*/ 1858483 h 1962248"/>
              <a:gd name="connsiteX35" fmla="*/ 47326 w 3329987"/>
              <a:gd name="connsiteY35" fmla="*/ 1859712 h 1962248"/>
              <a:gd name="connsiteX36" fmla="*/ 49784 w 3329987"/>
              <a:gd name="connsiteY36" fmla="*/ 1868925 h 1962248"/>
              <a:gd name="connsiteX37" fmla="*/ 60847 w 3329987"/>
              <a:gd name="connsiteY37" fmla="*/ 1870148 h 1962248"/>
              <a:gd name="connsiteX38" fmla="*/ 63306 w 3329987"/>
              <a:gd name="connsiteY38" fmla="*/ 1870763 h 1962248"/>
              <a:gd name="connsiteX39" fmla="*/ 65764 w 3329987"/>
              <a:gd name="connsiteY39" fmla="*/ 1868311 h 1962248"/>
              <a:gd name="connsiteX40" fmla="*/ 14751 w 3329987"/>
              <a:gd name="connsiteY40" fmla="*/ 1842523 h 1962248"/>
              <a:gd name="connsiteX41" fmla="*/ 16595 w 3329987"/>
              <a:gd name="connsiteY41" fmla="*/ 1833310 h 1962248"/>
              <a:gd name="connsiteX42" fmla="*/ 8605 w 3329987"/>
              <a:gd name="connsiteY42" fmla="*/ 1832696 h 1962248"/>
              <a:gd name="connsiteX43" fmla="*/ 2459 w 3329987"/>
              <a:gd name="connsiteY43" fmla="*/ 1836383 h 1962248"/>
              <a:gd name="connsiteX44" fmla="*/ 0 w 3329987"/>
              <a:gd name="connsiteY44" fmla="*/ 1839450 h 1962248"/>
              <a:gd name="connsiteX45" fmla="*/ 9834 w 3329987"/>
              <a:gd name="connsiteY45" fmla="*/ 1846204 h 1962248"/>
              <a:gd name="connsiteX46" fmla="*/ 14751 w 3329987"/>
              <a:gd name="connsiteY46" fmla="*/ 1842523 h 1962248"/>
              <a:gd name="connsiteX47" fmla="*/ 2547586 w 3329987"/>
              <a:gd name="connsiteY47" fmla="*/ 779131 h 1962248"/>
              <a:gd name="connsiteX48" fmla="*/ 2537749 w 3329987"/>
              <a:gd name="connsiteY48" fmla="*/ 779131 h 1962248"/>
              <a:gd name="connsiteX49" fmla="*/ 2529757 w 3329987"/>
              <a:gd name="connsiteY49" fmla="*/ 793862 h 1962248"/>
              <a:gd name="connsiteX50" fmla="*/ 2467687 w 3329987"/>
              <a:gd name="connsiteY50" fmla="*/ 793862 h 1962248"/>
              <a:gd name="connsiteX51" fmla="*/ 2364427 w 3329987"/>
              <a:gd name="connsiteY51" fmla="*/ 793862 h 1962248"/>
              <a:gd name="connsiteX52" fmla="*/ 2261789 w 3329987"/>
              <a:gd name="connsiteY52" fmla="*/ 793862 h 1962248"/>
              <a:gd name="connsiteX53" fmla="*/ 2170822 w 3329987"/>
              <a:gd name="connsiteY53" fmla="*/ 793862 h 1962248"/>
              <a:gd name="connsiteX54" fmla="*/ 2080476 w 3329987"/>
              <a:gd name="connsiteY54" fmla="*/ 793862 h 1962248"/>
              <a:gd name="connsiteX55" fmla="*/ 1991354 w 3329987"/>
              <a:gd name="connsiteY55" fmla="*/ 793862 h 1962248"/>
              <a:gd name="connsiteX56" fmla="*/ 1899162 w 3329987"/>
              <a:gd name="connsiteY56" fmla="*/ 793862 h 1962248"/>
              <a:gd name="connsiteX57" fmla="*/ 1869662 w 3329987"/>
              <a:gd name="connsiteY57" fmla="*/ 793862 h 1962248"/>
              <a:gd name="connsiteX58" fmla="*/ 1779925 w 3329987"/>
              <a:gd name="connsiteY58" fmla="*/ 793862 h 1962248"/>
              <a:gd name="connsiteX59" fmla="*/ 1694495 w 3329987"/>
              <a:gd name="connsiteY59" fmla="*/ 793862 h 1962248"/>
              <a:gd name="connsiteX60" fmla="*/ 1684664 w 3329987"/>
              <a:gd name="connsiteY60" fmla="*/ 825175 h 1962248"/>
              <a:gd name="connsiteX61" fmla="*/ 1669911 w 3329987"/>
              <a:gd name="connsiteY61" fmla="*/ 856488 h 1962248"/>
              <a:gd name="connsiteX62" fmla="*/ 1655779 w 3329987"/>
              <a:gd name="connsiteY62" fmla="*/ 866315 h 1962248"/>
              <a:gd name="connsiteX63" fmla="*/ 1662534 w 3329987"/>
              <a:gd name="connsiteY63" fmla="*/ 830086 h 1962248"/>
              <a:gd name="connsiteX64" fmla="*/ 1626888 w 3329987"/>
              <a:gd name="connsiteY64" fmla="*/ 817192 h 1962248"/>
              <a:gd name="connsiteX65" fmla="*/ 1618287 w 3329987"/>
              <a:gd name="connsiteY65" fmla="*/ 824561 h 1962248"/>
              <a:gd name="connsiteX66" fmla="*/ 1615826 w 3329987"/>
              <a:gd name="connsiteY66" fmla="*/ 842365 h 1962248"/>
              <a:gd name="connsiteX67" fmla="*/ 1604764 w 3329987"/>
              <a:gd name="connsiteY67" fmla="*/ 875521 h 1962248"/>
              <a:gd name="connsiteX68" fmla="*/ 1578950 w 3329987"/>
              <a:gd name="connsiteY68" fmla="*/ 926482 h 1962248"/>
              <a:gd name="connsiteX69" fmla="*/ 1554365 w 3329987"/>
              <a:gd name="connsiteY69" fmla="*/ 960862 h 1962248"/>
              <a:gd name="connsiteX70" fmla="*/ 1529781 w 3329987"/>
              <a:gd name="connsiteY70" fmla="*/ 995248 h 1962248"/>
              <a:gd name="connsiteX71" fmla="*/ 1496589 w 3329987"/>
              <a:gd name="connsiteY71" fmla="*/ 1030856 h 1962248"/>
              <a:gd name="connsiteX72" fmla="*/ 1489828 w 3329987"/>
              <a:gd name="connsiteY72" fmla="*/ 1059710 h 1962248"/>
              <a:gd name="connsiteX73" fmla="*/ 1472620 w 3329987"/>
              <a:gd name="connsiteY73" fmla="*/ 1092252 h 1962248"/>
              <a:gd name="connsiteX74" fmla="*/ 1448651 w 3329987"/>
              <a:gd name="connsiteY74" fmla="*/ 1124180 h 1962248"/>
              <a:gd name="connsiteX75" fmla="*/ 1454797 w 3329987"/>
              <a:gd name="connsiteY75" fmla="*/ 1145057 h 1962248"/>
              <a:gd name="connsiteX76" fmla="*/ 1443120 w 3329987"/>
              <a:gd name="connsiteY76" fmla="*/ 1176978 h 1962248"/>
              <a:gd name="connsiteX77" fmla="*/ 1452336 w 3329987"/>
              <a:gd name="connsiteY77" fmla="*/ 1210135 h 1962248"/>
              <a:gd name="connsiteX78" fmla="*/ 1460328 w 3329987"/>
              <a:gd name="connsiteY78" fmla="*/ 1223643 h 1962248"/>
              <a:gd name="connsiteX79" fmla="*/ 1455412 w 3329987"/>
              <a:gd name="connsiteY79" fmla="*/ 1232849 h 1962248"/>
              <a:gd name="connsiteX80" fmla="*/ 1457867 w 3329987"/>
              <a:gd name="connsiteY80" fmla="*/ 1288106 h 1962248"/>
              <a:gd name="connsiteX81" fmla="*/ 1473235 w 3329987"/>
              <a:gd name="connsiteY81" fmla="*/ 1328017 h 1962248"/>
              <a:gd name="connsiteX82" fmla="*/ 1468320 w 3329987"/>
              <a:gd name="connsiteY82" fmla="*/ 1349502 h 1962248"/>
              <a:gd name="connsiteX83" fmla="*/ 1474466 w 3329987"/>
              <a:gd name="connsiteY83" fmla="*/ 1355648 h 1962248"/>
              <a:gd name="connsiteX84" fmla="*/ 1502735 w 3329987"/>
              <a:gd name="connsiteY84" fmla="*/ 1359944 h 1962248"/>
              <a:gd name="connsiteX85" fmla="*/ 1510727 w 3329987"/>
              <a:gd name="connsiteY85" fmla="*/ 1370380 h 1962248"/>
              <a:gd name="connsiteX86" fmla="*/ 1527935 w 3329987"/>
              <a:gd name="connsiteY86" fmla="*/ 1372223 h 1962248"/>
              <a:gd name="connsiteX87" fmla="*/ 1527320 w 3329987"/>
              <a:gd name="connsiteY87" fmla="*/ 1383888 h 1962248"/>
              <a:gd name="connsiteX88" fmla="*/ 1540842 w 3329987"/>
              <a:gd name="connsiteY88" fmla="*/ 1388184 h 1962248"/>
              <a:gd name="connsiteX89" fmla="*/ 1553750 w 3329987"/>
              <a:gd name="connsiteY89" fmla="*/ 1410905 h 1962248"/>
              <a:gd name="connsiteX90" fmla="*/ 1551904 w 3329987"/>
              <a:gd name="connsiteY90" fmla="*/ 1430547 h 1962248"/>
              <a:gd name="connsiteX91" fmla="*/ 1590627 w 3329987"/>
              <a:gd name="connsiteY91" fmla="*/ 1427480 h 1962248"/>
              <a:gd name="connsiteX92" fmla="*/ 1633649 w 3329987"/>
              <a:gd name="connsiteY92" fmla="*/ 1423184 h 1962248"/>
              <a:gd name="connsiteX93" fmla="*/ 1627503 w 3329987"/>
              <a:gd name="connsiteY93" fmla="*/ 1431161 h 1962248"/>
              <a:gd name="connsiteX94" fmla="*/ 1671141 w 3329987"/>
              <a:gd name="connsiteY94" fmla="*/ 1450195 h 1962248"/>
              <a:gd name="connsiteX95" fmla="*/ 1736903 w 3329987"/>
              <a:gd name="connsiteY95" fmla="*/ 1477212 h 1962248"/>
              <a:gd name="connsiteX96" fmla="*/ 1802670 w 3329987"/>
              <a:gd name="connsiteY96" fmla="*/ 1477212 h 1962248"/>
              <a:gd name="connsiteX97" fmla="*/ 1829101 w 3329987"/>
              <a:gd name="connsiteY97" fmla="*/ 1477212 h 1962248"/>
              <a:gd name="connsiteX98" fmla="*/ 1834016 w 3329987"/>
              <a:gd name="connsiteY98" fmla="*/ 1461245 h 1962248"/>
              <a:gd name="connsiteX99" fmla="*/ 1891177 w 3329987"/>
              <a:gd name="connsiteY99" fmla="*/ 1461245 h 1962248"/>
              <a:gd name="connsiteX100" fmla="*/ 1899162 w 3329987"/>
              <a:gd name="connsiteY100" fmla="*/ 1474753 h 1962248"/>
              <a:gd name="connsiteX101" fmla="*/ 1912070 w 3329987"/>
              <a:gd name="connsiteY101" fmla="*/ 1487032 h 1962248"/>
              <a:gd name="connsiteX102" fmla="*/ 1926823 w 3329987"/>
              <a:gd name="connsiteY102" fmla="*/ 1504229 h 1962248"/>
              <a:gd name="connsiteX103" fmla="*/ 1931739 w 3329987"/>
              <a:gd name="connsiteY103" fmla="*/ 1524485 h 1962248"/>
              <a:gd name="connsiteX104" fmla="*/ 1934200 w 3329987"/>
              <a:gd name="connsiteY104" fmla="*/ 1545977 h 1962248"/>
              <a:gd name="connsiteX105" fmla="*/ 1947716 w 3329987"/>
              <a:gd name="connsiteY105" fmla="*/ 1557641 h 1962248"/>
              <a:gd name="connsiteX106" fmla="*/ 1972300 w 3329987"/>
              <a:gd name="connsiteY106" fmla="*/ 1569306 h 1962248"/>
              <a:gd name="connsiteX107" fmla="*/ 2001807 w 3329987"/>
              <a:gd name="connsiteY107" fmla="*/ 1538608 h 1962248"/>
              <a:gd name="connsiteX108" fmla="*/ 2028846 w 3329987"/>
              <a:gd name="connsiteY108" fmla="*/ 1537993 h 1962248"/>
              <a:gd name="connsiteX109" fmla="*/ 2047899 w 3329987"/>
              <a:gd name="connsiteY109" fmla="*/ 1553346 h 1962248"/>
              <a:gd name="connsiteX110" fmla="*/ 2057737 w 3329987"/>
              <a:gd name="connsiteY110" fmla="*/ 1580356 h 1962248"/>
              <a:gd name="connsiteX111" fmla="*/ 2063883 w 3329987"/>
              <a:gd name="connsiteY111" fmla="*/ 1603077 h 1962248"/>
              <a:gd name="connsiteX112" fmla="*/ 2078630 w 3329987"/>
              <a:gd name="connsiteY112" fmla="*/ 1625177 h 1962248"/>
              <a:gd name="connsiteX113" fmla="*/ 2079860 w 3329987"/>
              <a:gd name="connsiteY113" fmla="*/ 1652809 h 1962248"/>
              <a:gd name="connsiteX114" fmla="*/ 2084776 w 3329987"/>
              <a:gd name="connsiteY114" fmla="*/ 1671228 h 1962248"/>
              <a:gd name="connsiteX115" fmla="*/ 2108745 w 3329987"/>
              <a:gd name="connsiteY115" fmla="*/ 1683507 h 1962248"/>
              <a:gd name="connsiteX116" fmla="*/ 2130875 w 3329987"/>
              <a:gd name="connsiteY116" fmla="*/ 1692099 h 1962248"/>
              <a:gd name="connsiteX117" fmla="*/ 2143783 w 3329987"/>
              <a:gd name="connsiteY117" fmla="*/ 1690869 h 1962248"/>
              <a:gd name="connsiteX118" fmla="*/ 2140091 w 3329987"/>
              <a:gd name="connsiteY118" fmla="*/ 1677367 h 1962248"/>
              <a:gd name="connsiteX119" fmla="*/ 2142552 w 3329987"/>
              <a:gd name="connsiteY119" fmla="*/ 1658334 h 1962248"/>
              <a:gd name="connsiteX120" fmla="*/ 2148698 w 3329987"/>
              <a:gd name="connsiteY120" fmla="*/ 1631317 h 1962248"/>
              <a:gd name="connsiteX121" fmla="*/ 2160375 w 3329987"/>
              <a:gd name="connsiteY121" fmla="*/ 1614127 h 1962248"/>
              <a:gd name="connsiteX122" fmla="*/ 2183114 w 3329987"/>
              <a:gd name="connsiteY122" fmla="*/ 1595094 h 1962248"/>
              <a:gd name="connsiteX123" fmla="*/ 2219997 w 3329987"/>
              <a:gd name="connsiteY123" fmla="*/ 1578512 h 1962248"/>
              <a:gd name="connsiteX124" fmla="*/ 2257482 w 3329987"/>
              <a:gd name="connsiteY124" fmla="*/ 1549658 h 1962248"/>
              <a:gd name="connsiteX125" fmla="*/ 2287604 w 3329987"/>
              <a:gd name="connsiteY125" fmla="*/ 1540452 h 1962248"/>
              <a:gd name="connsiteX126" fmla="*/ 2309112 w 3329987"/>
              <a:gd name="connsiteY126" fmla="*/ 1537993 h 1962248"/>
              <a:gd name="connsiteX127" fmla="*/ 2330627 w 3329987"/>
              <a:gd name="connsiteY127" fmla="*/ 1546591 h 1962248"/>
              <a:gd name="connsiteX128" fmla="*/ 2360742 w 3329987"/>
              <a:gd name="connsiteY128" fmla="*/ 1541675 h 1962248"/>
              <a:gd name="connsiteX129" fmla="*/ 2381026 w 3329987"/>
              <a:gd name="connsiteY129" fmla="*/ 1562552 h 1962248"/>
              <a:gd name="connsiteX130" fmla="*/ 2404380 w 3329987"/>
              <a:gd name="connsiteY130" fmla="*/ 1563781 h 1962248"/>
              <a:gd name="connsiteX131" fmla="*/ 2419127 w 3329987"/>
              <a:gd name="connsiteY131" fmla="*/ 1556412 h 1962248"/>
              <a:gd name="connsiteX132" fmla="*/ 2429580 w 3329987"/>
              <a:gd name="connsiteY132" fmla="*/ 1561937 h 1962248"/>
              <a:gd name="connsiteX133" fmla="*/ 2437565 w 3329987"/>
              <a:gd name="connsiteY133" fmla="*/ 1557027 h 1962248"/>
              <a:gd name="connsiteX134" fmla="*/ 2432034 w 3329987"/>
              <a:gd name="connsiteY134" fmla="*/ 1549043 h 1962248"/>
              <a:gd name="connsiteX135" fmla="*/ 2436341 w 3329987"/>
              <a:gd name="connsiteY135" fmla="*/ 1533698 h 1962248"/>
              <a:gd name="connsiteX136" fmla="*/ 2433265 w 3329987"/>
              <a:gd name="connsiteY136" fmla="*/ 1523256 h 1962248"/>
              <a:gd name="connsiteX137" fmla="*/ 2448018 w 3329987"/>
              <a:gd name="connsiteY137" fmla="*/ 1517116 h 1962248"/>
              <a:gd name="connsiteX138" fmla="*/ 2473833 w 3329987"/>
              <a:gd name="connsiteY138" fmla="*/ 1514664 h 1962248"/>
              <a:gd name="connsiteX139" fmla="*/ 2502718 w 3329987"/>
              <a:gd name="connsiteY139" fmla="*/ 1518960 h 1962248"/>
              <a:gd name="connsiteX140" fmla="*/ 2540825 w 3329987"/>
              <a:gd name="connsiteY140" fmla="*/ 1514049 h 1962248"/>
              <a:gd name="connsiteX141" fmla="*/ 2559263 w 3329987"/>
              <a:gd name="connsiteY141" fmla="*/ 1523256 h 1962248"/>
              <a:gd name="connsiteX142" fmla="*/ 2571555 w 3329987"/>
              <a:gd name="connsiteY142" fmla="*/ 1541675 h 1962248"/>
              <a:gd name="connsiteX143" fmla="*/ 2577086 w 3329987"/>
              <a:gd name="connsiteY143" fmla="*/ 1543518 h 1962248"/>
              <a:gd name="connsiteX144" fmla="*/ 2614578 w 3329987"/>
              <a:gd name="connsiteY144" fmla="*/ 1525714 h 1962248"/>
              <a:gd name="connsiteX145" fmla="*/ 2626255 w 3329987"/>
              <a:gd name="connsiteY145" fmla="*/ 1531854 h 1962248"/>
              <a:gd name="connsiteX146" fmla="*/ 2644693 w 3329987"/>
              <a:gd name="connsiteY146" fmla="*/ 1564396 h 1962248"/>
              <a:gd name="connsiteX147" fmla="*/ 2649609 w 3329987"/>
              <a:gd name="connsiteY147" fmla="*/ 1585881 h 1962248"/>
              <a:gd name="connsiteX148" fmla="*/ 2637317 w 3329987"/>
              <a:gd name="connsiteY148" fmla="*/ 1611669 h 1962248"/>
              <a:gd name="connsiteX149" fmla="*/ 2639778 w 3329987"/>
              <a:gd name="connsiteY149" fmla="*/ 1627021 h 1962248"/>
              <a:gd name="connsiteX150" fmla="*/ 2649609 w 3329987"/>
              <a:gd name="connsiteY150" fmla="*/ 1657105 h 1962248"/>
              <a:gd name="connsiteX151" fmla="*/ 2661901 w 3329987"/>
              <a:gd name="connsiteY151" fmla="*/ 1690869 h 1962248"/>
              <a:gd name="connsiteX152" fmla="*/ 2672963 w 3329987"/>
              <a:gd name="connsiteY152" fmla="*/ 1699467 h 1962248"/>
              <a:gd name="connsiteX153" fmla="*/ 2675424 w 3329987"/>
              <a:gd name="connsiteY153" fmla="*/ 1716657 h 1962248"/>
              <a:gd name="connsiteX154" fmla="*/ 2691401 w 3329987"/>
              <a:gd name="connsiteY154" fmla="*/ 1721568 h 1962248"/>
              <a:gd name="connsiteX155" fmla="*/ 2701854 w 3329987"/>
              <a:gd name="connsiteY155" fmla="*/ 1716657 h 1962248"/>
              <a:gd name="connsiteX156" fmla="*/ 2714146 w 3329987"/>
              <a:gd name="connsiteY156" fmla="*/ 1692713 h 1962248"/>
              <a:gd name="connsiteX157" fmla="*/ 2718447 w 3329987"/>
              <a:gd name="connsiteY157" fmla="*/ 1677367 h 1962248"/>
              <a:gd name="connsiteX158" fmla="*/ 2723978 w 3329987"/>
              <a:gd name="connsiteY158" fmla="*/ 1650965 h 1962248"/>
              <a:gd name="connsiteX159" fmla="*/ 2716601 w 3329987"/>
              <a:gd name="connsiteY159" fmla="*/ 1605529 h 1962248"/>
              <a:gd name="connsiteX160" fmla="*/ 2719677 w 3329987"/>
              <a:gd name="connsiteY160" fmla="*/ 1588954 h 1962248"/>
              <a:gd name="connsiteX161" fmla="*/ 2710455 w 3329987"/>
              <a:gd name="connsiteY161" fmla="*/ 1561323 h 1962248"/>
              <a:gd name="connsiteX162" fmla="*/ 2706155 w 3329987"/>
              <a:gd name="connsiteY162" fmla="*/ 1528172 h 1962248"/>
              <a:gd name="connsiteX163" fmla="*/ 2706770 w 3329987"/>
              <a:gd name="connsiteY163" fmla="*/ 1501156 h 1962248"/>
              <a:gd name="connsiteX164" fmla="*/ 2717831 w 3329987"/>
              <a:gd name="connsiteY164" fmla="*/ 1473524 h 1962248"/>
              <a:gd name="connsiteX165" fmla="*/ 2739346 w 3329987"/>
              <a:gd name="connsiteY165" fmla="*/ 1450195 h 1962248"/>
              <a:gd name="connsiteX166" fmla="*/ 2762085 w 3329987"/>
              <a:gd name="connsiteY166" fmla="*/ 1431776 h 1962248"/>
              <a:gd name="connsiteX167" fmla="*/ 2804492 w 3329987"/>
              <a:gd name="connsiteY167" fmla="*/ 1406603 h 1962248"/>
              <a:gd name="connsiteX168" fmla="*/ 2812484 w 3329987"/>
              <a:gd name="connsiteY168" fmla="*/ 1393094 h 1962248"/>
              <a:gd name="connsiteX169" fmla="*/ 2832768 w 3329987"/>
              <a:gd name="connsiteY169" fmla="*/ 1378978 h 1962248"/>
              <a:gd name="connsiteX170" fmla="*/ 2849976 w 3329987"/>
              <a:gd name="connsiteY170" fmla="*/ 1376519 h 1962248"/>
              <a:gd name="connsiteX171" fmla="*/ 2877015 w 3329987"/>
              <a:gd name="connsiteY171" fmla="*/ 1353190 h 1962248"/>
              <a:gd name="connsiteX172" fmla="*/ 2913898 w 3329987"/>
              <a:gd name="connsiteY172" fmla="*/ 1341525 h 1962248"/>
              <a:gd name="connsiteX173" fmla="*/ 2942168 w 3329987"/>
              <a:gd name="connsiteY173" fmla="*/ 1312056 h 1962248"/>
              <a:gd name="connsiteX174" fmla="*/ 2947698 w 3329987"/>
              <a:gd name="connsiteY174" fmla="*/ 1272145 h 1962248"/>
              <a:gd name="connsiteX175" fmla="*/ 2948314 w 3329987"/>
              <a:gd name="connsiteY175" fmla="*/ 1258637 h 1962248"/>
              <a:gd name="connsiteX176" fmla="*/ 2939707 w 3329987"/>
              <a:gd name="connsiteY176" fmla="*/ 1256185 h 1962248"/>
              <a:gd name="connsiteX177" fmla="*/ 2948929 w 3329987"/>
              <a:gd name="connsiteY177" fmla="*/ 1218118 h 1962248"/>
              <a:gd name="connsiteX178" fmla="*/ 2930491 w 3329987"/>
              <a:gd name="connsiteY178" fmla="*/ 1205224 h 1962248"/>
              <a:gd name="connsiteX179" fmla="*/ 2950160 w 3329987"/>
              <a:gd name="connsiteY179" fmla="*/ 1211364 h 1962248"/>
              <a:gd name="connsiteX180" fmla="*/ 2950160 w 3329987"/>
              <a:gd name="connsiteY180" fmla="*/ 1186191 h 1962248"/>
              <a:gd name="connsiteX181" fmla="*/ 2961836 w 3329987"/>
              <a:gd name="connsiteY181" fmla="*/ 1169616 h 1962248"/>
              <a:gd name="connsiteX182" fmla="*/ 2955690 w 3329987"/>
              <a:gd name="connsiteY182" fmla="*/ 1202151 h 1962248"/>
              <a:gd name="connsiteX183" fmla="*/ 2967983 w 3329987"/>
              <a:gd name="connsiteY183" fmla="*/ 1217503 h 1962248"/>
              <a:gd name="connsiteX184" fmla="*/ 2950160 w 3329987"/>
              <a:gd name="connsiteY184" fmla="*/ 1244514 h 1962248"/>
              <a:gd name="connsiteX185" fmla="*/ 2952614 w 3329987"/>
              <a:gd name="connsiteY185" fmla="*/ 1245743 h 1962248"/>
              <a:gd name="connsiteX186" fmla="*/ 2979659 w 3329987"/>
              <a:gd name="connsiteY186" fmla="*/ 1214430 h 1962248"/>
              <a:gd name="connsiteX187" fmla="*/ 2994413 w 3329987"/>
              <a:gd name="connsiteY187" fmla="*/ 1199084 h 1962248"/>
              <a:gd name="connsiteX188" fmla="*/ 2998098 w 3329987"/>
              <a:gd name="connsiteY188" fmla="*/ 1183732 h 1962248"/>
              <a:gd name="connsiteX189" fmla="*/ 2992567 w 3329987"/>
              <a:gd name="connsiteY189" fmla="*/ 1176978 h 1962248"/>
              <a:gd name="connsiteX190" fmla="*/ 2991952 w 3329987"/>
              <a:gd name="connsiteY190" fmla="*/ 1155492 h 1962248"/>
              <a:gd name="connsiteX191" fmla="*/ 2999328 w 3329987"/>
              <a:gd name="connsiteY191" fmla="*/ 1165313 h 1962248"/>
              <a:gd name="connsiteX192" fmla="*/ 3006090 w 3329987"/>
              <a:gd name="connsiteY192" fmla="*/ 1167772 h 1962248"/>
              <a:gd name="connsiteX193" fmla="*/ 3005475 w 3329987"/>
              <a:gd name="connsiteY193" fmla="*/ 1177593 h 1962248"/>
              <a:gd name="connsiteX194" fmla="*/ 3037436 w 3329987"/>
              <a:gd name="connsiteY194" fmla="*/ 1147509 h 1962248"/>
              <a:gd name="connsiteX195" fmla="*/ 3052798 w 3329987"/>
              <a:gd name="connsiteY195" fmla="*/ 1119884 h 1962248"/>
              <a:gd name="connsiteX196" fmla="*/ 3044197 w 3329987"/>
              <a:gd name="connsiteY196" fmla="*/ 1118040 h 1962248"/>
              <a:gd name="connsiteX197" fmla="*/ 3057098 w 3329987"/>
              <a:gd name="connsiteY197" fmla="*/ 1106990 h 1962248"/>
              <a:gd name="connsiteX198" fmla="*/ 3054643 w 3329987"/>
              <a:gd name="connsiteY198" fmla="*/ 1111901 h 1962248"/>
              <a:gd name="connsiteX199" fmla="*/ 3074928 w 3329987"/>
              <a:gd name="connsiteY199" fmla="*/ 1111901 h 1962248"/>
              <a:gd name="connsiteX200" fmla="*/ 3122866 w 3329987"/>
              <a:gd name="connsiteY200" fmla="*/ 1100236 h 1962248"/>
              <a:gd name="connsiteX201" fmla="*/ 3116104 w 3329987"/>
              <a:gd name="connsiteY201" fmla="*/ 1092867 h 1962248"/>
              <a:gd name="connsiteX202" fmla="*/ 3067551 w 3329987"/>
              <a:gd name="connsiteY202" fmla="*/ 1100236 h 1962248"/>
              <a:gd name="connsiteX203" fmla="*/ 3097051 w 3329987"/>
              <a:gd name="connsiteY203" fmla="*/ 1089186 h 1962248"/>
              <a:gd name="connsiteX204" fmla="*/ 3116104 w 3329987"/>
              <a:gd name="connsiteY204" fmla="*/ 1087342 h 1962248"/>
              <a:gd name="connsiteX205" fmla="*/ 3130851 w 3329987"/>
              <a:gd name="connsiteY205" fmla="*/ 1085498 h 1962248"/>
              <a:gd name="connsiteX206" fmla="*/ 3156051 w 3329987"/>
              <a:gd name="connsiteY206" fmla="*/ 1078744 h 1962248"/>
              <a:gd name="connsiteX207" fmla="*/ 3170804 w 3329987"/>
              <a:gd name="connsiteY207" fmla="*/ 1079359 h 1962248"/>
              <a:gd name="connsiteX208" fmla="*/ 3194158 w 3329987"/>
              <a:gd name="connsiteY208" fmla="*/ 1073219 h 1962248"/>
              <a:gd name="connsiteX209" fmla="*/ 3200304 w 3329987"/>
              <a:gd name="connsiteY209" fmla="*/ 1062783 h 1962248"/>
              <a:gd name="connsiteX210" fmla="*/ 3193543 w 3329987"/>
              <a:gd name="connsiteY210" fmla="*/ 1054185 h 1962248"/>
              <a:gd name="connsiteX211" fmla="*/ 3192319 w 3329987"/>
              <a:gd name="connsiteY211" fmla="*/ 1067694 h 1962248"/>
              <a:gd name="connsiteX212" fmla="*/ 3179411 w 3329987"/>
              <a:gd name="connsiteY212" fmla="*/ 1067079 h 1962248"/>
              <a:gd name="connsiteX213" fmla="*/ 3175720 w 3329987"/>
              <a:gd name="connsiteY213" fmla="*/ 1046817 h 1962248"/>
              <a:gd name="connsiteX214" fmla="*/ 3182481 w 3329987"/>
              <a:gd name="connsiteY214" fmla="*/ 1026560 h 1962248"/>
              <a:gd name="connsiteX215" fmla="*/ 3191088 w 3329987"/>
              <a:gd name="connsiteY215" fmla="*/ 1018577 h 1962248"/>
              <a:gd name="connsiteX216" fmla="*/ 3215057 w 3329987"/>
              <a:gd name="connsiteY216" fmla="*/ 995862 h 1962248"/>
              <a:gd name="connsiteX217" fmla="*/ 3251319 w 3329987"/>
              <a:gd name="connsiteY217" fmla="*/ 984806 h 1962248"/>
              <a:gd name="connsiteX218" fmla="*/ 3288195 w 3329987"/>
              <a:gd name="connsiteY218" fmla="*/ 971912 h 1962248"/>
              <a:gd name="connsiteX219" fmla="*/ 3326918 w 3329987"/>
              <a:gd name="connsiteY219" fmla="*/ 953493 h 1962248"/>
              <a:gd name="connsiteX220" fmla="*/ 3325687 w 3329987"/>
              <a:gd name="connsiteY220" fmla="*/ 941213 h 1962248"/>
              <a:gd name="connsiteX221" fmla="*/ 3312780 w 3329987"/>
              <a:gd name="connsiteY221" fmla="*/ 919728 h 1962248"/>
              <a:gd name="connsiteX222" fmla="*/ 3329988 w 3329987"/>
              <a:gd name="connsiteY222" fmla="*/ 867538 h 1962248"/>
              <a:gd name="connsiteX223" fmla="*/ 3320771 w 3329987"/>
              <a:gd name="connsiteY223" fmla="*/ 856488 h 1962248"/>
              <a:gd name="connsiteX224" fmla="*/ 3298033 w 3329987"/>
              <a:gd name="connsiteY224" fmla="*/ 863242 h 1962248"/>
              <a:gd name="connsiteX225" fmla="*/ 3291272 w 3329987"/>
              <a:gd name="connsiteY225" fmla="*/ 852807 h 1962248"/>
              <a:gd name="connsiteX226" fmla="*/ 3257465 w 3329987"/>
              <a:gd name="connsiteY226" fmla="*/ 881661 h 1962248"/>
              <a:gd name="connsiteX227" fmla="*/ 3237796 w 3329987"/>
              <a:gd name="connsiteY227" fmla="*/ 911745 h 1962248"/>
              <a:gd name="connsiteX228" fmla="*/ 3221204 w 3329987"/>
              <a:gd name="connsiteY228" fmla="*/ 928934 h 1962248"/>
              <a:gd name="connsiteX229" fmla="*/ 3205835 w 3329987"/>
              <a:gd name="connsiteY229" fmla="*/ 934466 h 1962248"/>
              <a:gd name="connsiteX230" fmla="*/ 3195388 w 3329987"/>
              <a:gd name="connsiteY230" fmla="*/ 936303 h 1962248"/>
              <a:gd name="connsiteX231" fmla="*/ 3189242 w 3329987"/>
              <a:gd name="connsiteY231" fmla="*/ 946130 h 1962248"/>
              <a:gd name="connsiteX232" fmla="*/ 3132082 w 3329987"/>
              <a:gd name="connsiteY232" fmla="*/ 946130 h 1962248"/>
              <a:gd name="connsiteX233" fmla="*/ 3084759 w 3329987"/>
              <a:gd name="connsiteY233" fmla="*/ 946130 h 1962248"/>
              <a:gd name="connsiteX234" fmla="*/ 3068166 w 3329987"/>
              <a:gd name="connsiteY234" fmla="*/ 953493 h 1962248"/>
              <a:gd name="connsiteX235" fmla="*/ 3026983 w 3329987"/>
              <a:gd name="connsiteY235" fmla="*/ 979280 h 1962248"/>
              <a:gd name="connsiteX236" fmla="*/ 3028213 w 3329987"/>
              <a:gd name="connsiteY236" fmla="*/ 984806 h 1962248"/>
              <a:gd name="connsiteX237" fmla="*/ 3024528 w 3329987"/>
              <a:gd name="connsiteY237" fmla="*/ 999543 h 1962248"/>
              <a:gd name="connsiteX238" fmla="*/ 2996252 w 3329987"/>
              <a:gd name="connsiteY238" fmla="*/ 1011822 h 1962248"/>
              <a:gd name="connsiteX239" fmla="*/ 2972283 w 3329987"/>
              <a:gd name="connsiteY239" fmla="*/ 1008756 h 1962248"/>
              <a:gd name="connsiteX240" fmla="*/ 2947698 w 3329987"/>
              <a:gd name="connsiteY240" fmla="*/ 1007527 h 1962248"/>
              <a:gd name="connsiteX241" fmla="*/ 2931721 w 3329987"/>
              <a:gd name="connsiteY241" fmla="*/ 1011822 h 1962248"/>
              <a:gd name="connsiteX242" fmla="*/ 2929875 w 3329987"/>
              <a:gd name="connsiteY242" fmla="*/ 1022873 h 1962248"/>
              <a:gd name="connsiteX243" fmla="*/ 2929260 w 3329987"/>
              <a:gd name="connsiteY243" fmla="*/ 1026560 h 1962248"/>
              <a:gd name="connsiteX244" fmla="*/ 2893614 w 3329987"/>
              <a:gd name="connsiteY244" fmla="*/ 1049275 h 1962248"/>
              <a:gd name="connsiteX245" fmla="*/ 2865953 w 3329987"/>
              <a:gd name="connsiteY245" fmla="*/ 1060325 h 1962248"/>
              <a:gd name="connsiteX246" fmla="*/ 2848130 w 3329987"/>
              <a:gd name="connsiteY246" fmla="*/ 1065235 h 1962248"/>
              <a:gd name="connsiteX247" fmla="*/ 2825392 w 3329987"/>
              <a:gd name="connsiteY247" fmla="*/ 1075677 h 1962248"/>
              <a:gd name="connsiteX248" fmla="*/ 2800807 w 3329987"/>
              <a:gd name="connsiteY248" fmla="*/ 1081202 h 1962248"/>
              <a:gd name="connsiteX249" fmla="*/ 2785439 w 3329987"/>
              <a:gd name="connsiteY249" fmla="*/ 1079359 h 1962248"/>
              <a:gd name="connsiteX250" fmla="*/ 2768846 w 3329987"/>
              <a:gd name="connsiteY250" fmla="*/ 1071375 h 1962248"/>
              <a:gd name="connsiteX251" fmla="*/ 2785439 w 3329987"/>
              <a:gd name="connsiteY251" fmla="*/ 1056644 h 1962248"/>
              <a:gd name="connsiteX252" fmla="*/ 2797731 w 3329987"/>
              <a:gd name="connsiteY252" fmla="*/ 1043135 h 1962248"/>
              <a:gd name="connsiteX253" fmla="*/ 2820476 w 3329987"/>
              <a:gd name="connsiteY253" fmla="*/ 1022258 h 1962248"/>
              <a:gd name="connsiteX254" fmla="*/ 2824776 w 3329987"/>
              <a:gd name="connsiteY254" fmla="*/ 1006912 h 1962248"/>
              <a:gd name="connsiteX255" fmla="*/ 2827846 w 3329987"/>
              <a:gd name="connsiteY255" fmla="*/ 985420 h 1962248"/>
              <a:gd name="connsiteX256" fmla="*/ 2818015 w 3329987"/>
              <a:gd name="connsiteY256" fmla="*/ 981124 h 1962248"/>
              <a:gd name="connsiteX257" fmla="*/ 2791585 w 3329987"/>
              <a:gd name="connsiteY257" fmla="*/ 998314 h 1962248"/>
              <a:gd name="connsiteX258" fmla="*/ 2786054 w 3329987"/>
              <a:gd name="connsiteY258" fmla="*/ 997699 h 1962248"/>
              <a:gd name="connsiteX259" fmla="*/ 2787900 w 3329987"/>
              <a:gd name="connsiteY259" fmla="*/ 988493 h 1962248"/>
              <a:gd name="connsiteX260" fmla="*/ 2811254 w 3329987"/>
              <a:gd name="connsiteY260" fmla="*/ 973141 h 1962248"/>
              <a:gd name="connsiteX261" fmla="*/ 2821085 w 3329987"/>
              <a:gd name="connsiteY261" fmla="*/ 955951 h 1962248"/>
              <a:gd name="connsiteX262" fmla="*/ 2825392 w 3329987"/>
              <a:gd name="connsiteY262" fmla="*/ 938762 h 1962248"/>
              <a:gd name="connsiteX263" fmla="*/ 2808793 w 3329987"/>
              <a:gd name="connsiteY263" fmla="*/ 924024 h 1962248"/>
              <a:gd name="connsiteX264" fmla="*/ 2786054 w 3329987"/>
              <a:gd name="connsiteY264" fmla="*/ 916040 h 1962248"/>
              <a:gd name="connsiteX265" fmla="*/ 2775608 w 3329987"/>
              <a:gd name="connsiteY265" fmla="*/ 930778 h 1962248"/>
              <a:gd name="connsiteX266" fmla="*/ 2767000 w 3329987"/>
              <a:gd name="connsiteY266" fmla="*/ 934466 h 1962248"/>
              <a:gd name="connsiteX267" fmla="*/ 2753478 w 3329987"/>
              <a:gd name="connsiteY267" fmla="*/ 953493 h 1962248"/>
              <a:gd name="connsiteX268" fmla="*/ 2755939 w 3329987"/>
              <a:gd name="connsiteY268" fmla="*/ 940605 h 1962248"/>
              <a:gd name="connsiteX269" fmla="*/ 2739961 w 3329987"/>
              <a:gd name="connsiteY269" fmla="*/ 949812 h 1962248"/>
              <a:gd name="connsiteX270" fmla="*/ 2727054 w 3329987"/>
              <a:gd name="connsiteY270" fmla="*/ 962091 h 1962248"/>
              <a:gd name="connsiteX271" fmla="*/ 2711070 w 3329987"/>
              <a:gd name="connsiteY271" fmla="*/ 981124 h 1962248"/>
              <a:gd name="connsiteX272" fmla="*/ 2703085 w 3329987"/>
              <a:gd name="connsiteY272" fmla="*/ 997085 h 1962248"/>
              <a:gd name="connsiteX273" fmla="*/ 2703694 w 3329987"/>
              <a:gd name="connsiteY273" fmla="*/ 1020421 h 1962248"/>
              <a:gd name="connsiteX274" fmla="*/ 2692632 w 3329987"/>
              <a:gd name="connsiteY274" fmla="*/ 1044979 h 1962248"/>
              <a:gd name="connsiteX275" fmla="*/ 2672348 w 3329987"/>
              <a:gd name="connsiteY275" fmla="*/ 1063398 h 1962248"/>
              <a:gd name="connsiteX276" fmla="*/ 2663747 w 3329987"/>
              <a:gd name="connsiteY276" fmla="*/ 1068923 h 1962248"/>
              <a:gd name="connsiteX277" fmla="*/ 2653909 w 3329987"/>
              <a:gd name="connsiteY277" fmla="*/ 1073219 h 1962248"/>
              <a:gd name="connsiteX278" fmla="*/ 2642848 w 3329987"/>
              <a:gd name="connsiteY278" fmla="*/ 1073219 h 1962248"/>
              <a:gd name="connsiteX279" fmla="*/ 2641008 w 3329987"/>
              <a:gd name="connsiteY279" fmla="*/ 1070767 h 1962248"/>
              <a:gd name="connsiteX280" fmla="*/ 2640393 w 3329987"/>
              <a:gd name="connsiteY280" fmla="*/ 1050504 h 1962248"/>
              <a:gd name="connsiteX281" fmla="*/ 2644693 w 3329987"/>
              <a:gd name="connsiteY281" fmla="*/ 1040677 h 1962248"/>
              <a:gd name="connsiteX282" fmla="*/ 2648994 w 3329987"/>
              <a:gd name="connsiteY282" fmla="*/ 1031471 h 1962248"/>
              <a:gd name="connsiteX283" fmla="*/ 2652685 w 3329987"/>
              <a:gd name="connsiteY283" fmla="*/ 1013052 h 1962248"/>
              <a:gd name="connsiteX284" fmla="*/ 2668047 w 3329987"/>
              <a:gd name="connsiteY284" fmla="*/ 991560 h 1962248"/>
              <a:gd name="connsiteX285" fmla="*/ 2685870 w 3329987"/>
              <a:gd name="connsiteY285" fmla="*/ 965164 h 1962248"/>
              <a:gd name="connsiteX286" fmla="*/ 2714146 w 3329987"/>
              <a:gd name="connsiteY286" fmla="*/ 936303 h 1962248"/>
              <a:gd name="connsiteX287" fmla="*/ 2709840 w 3329987"/>
              <a:gd name="connsiteY287" fmla="*/ 936303 h 1962248"/>
              <a:gd name="connsiteX288" fmla="*/ 2676655 w 3329987"/>
              <a:gd name="connsiteY288" fmla="*/ 960862 h 1962248"/>
              <a:gd name="connsiteX289" fmla="*/ 2674194 w 3329987"/>
              <a:gd name="connsiteY289" fmla="*/ 956566 h 1962248"/>
              <a:gd name="connsiteX290" fmla="*/ 2692017 w 3329987"/>
              <a:gd name="connsiteY290" fmla="*/ 942443 h 1962248"/>
              <a:gd name="connsiteX291" fmla="*/ 2720908 w 3329987"/>
              <a:gd name="connsiteY291" fmla="*/ 917884 h 1962248"/>
              <a:gd name="connsiteX292" fmla="*/ 2743647 w 3329987"/>
              <a:gd name="connsiteY292" fmla="*/ 914818 h 1962248"/>
              <a:gd name="connsiteX293" fmla="*/ 2770692 w 3329987"/>
              <a:gd name="connsiteY293" fmla="*/ 906834 h 1962248"/>
              <a:gd name="connsiteX294" fmla="*/ 2793430 w 3329987"/>
              <a:gd name="connsiteY294" fmla="*/ 911130 h 1962248"/>
              <a:gd name="connsiteX295" fmla="*/ 2794046 w 3329987"/>
              <a:gd name="connsiteY295" fmla="*/ 911130 h 1962248"/>
              <a:gd name="connsiteX296" fmla="*/ 2822930 w 3329987"/>
              <a:gd name="connsiteY296" fmla="*/ 908063 h 1962248"/>
              <a:gd name="connsiteX297" fmla="*/ 2813715 w 3329987"/>
              <a:gd name="connsiteY297" fmla="*/ 892711 h 1962248"/>
              <a:gd name="connsiteX298" fmla="*/ 2806338 w 3329987"/>
              <a:gd name="connsiteY298" fmla="*/ 891482 h 1962248"/>
              <a:gd name="connsiteX299" fmla="*/ 2797731 w 3329987"/>
              <a:gd name="connsiteY299" fmla="*/ 889645 h 1962248"/>
              <a:gd name="connsiteX300" fmla="*/ 2795276 w 3329987"/>
              <a:gd name="connsiteY300" fmla="*/ 879203 h 1962248"/>
              <a:gd name="connsiteX301" fmla="*/ 2763931 w 3329987"/>
              <a:gd name="connsiteY301" fmla="*/ 882276 h 1962248"/>
              <a:gd name="connsiteX302" fmla="*/ 2733200 w 3329987"/>
              <a:gd name="connsiteY302" fmla="*/ 890874 h 1962248"/>
              <a:gd name="connsiteX303" fmla="*/ 2717831 w 3329987"/>
              <a:gd name="connsiteY303" fmla="*/ 876751 h 1962248"/>
              <a:gd name="connsiteX304" fmla="*/ 2702470 w 3329987"/>
              <a:gd name="connsiteY304" fmla="*/ 871840 h 1962248"/>
              <a:gd name="connsiteX305" fmla="*/ 2721523 w 3329987"/>
              <a:gd name="connsiteY305" fmla="*/ 851578 h 1962248"/>
              <a:gd name="connsiteX306" fmla="*/ 2688947 w 3329987"/>
              <a:gd name="connsiteY306" fmla="*/ 863857 h 1962248"/>
              <a:gd name="connsiteX307" fmla="*/ 2658831 w 3329987"/>
              <a:gd name="connsiteY307" fmla="*/ 876751 h 1962248"/>
              <a:gd name="connsiteX308" fmla="*/ 2630556 w 3329987"/>
              <a:gd name="connsiteY308" fmla="*/ 885957 h 1962248"/>
              <a:gd name="connsiteX309" fmla="*/ 2617648 w 3329987"/>
              <a:gd name="connsiteY309" fmla="*/ 873063 h 1962248"/>
              <a:gd name="connsiteX310" fmla="*/ 2583848 w 3329987"/>
              <a:gd name="connsiteY310" fmla="*/ 881046 h 1962248"/>
              <a:gd name="connsiteX311" fmla="*/ 2586302 w 3329987"/>
              <a:gd name="connsiteY311" fmla="*/ 875521 h 1962248"/>
              <a:gd name="connsiteX312" fmla="*/ 2614578 w 3329987"/>
              <a:gd name="connsiteY312" fmla="*/ 859561 h 1962248"/>
              <a:gd name="connsiteX313" fmla="*/ 2643463 w 3329987"/>
              <a:gd name="connsiteY313" fmla="*/ 844209 h 1962248"/>
              <a:gd name="connsiteX314" fmla="*/ 2679724 w 3329987"/>
              <a:gd name="connsiteY314" fmla="*/ 831315 h 1962248"/>
              <a:gd name="connsiteX315" fmla="*/ 2647154 w 3329987"/>
              <a:gd name="connsiteY315" fmla="*/ 821494 h 1962248"/>
              <a:gd name="connsiteX316" fmla="*/ 2620109 w 3329987"/>
              <a:gd name="connsiteY316" fmla="*/ 826404 h 1962248"/>
              <a:gd name="connsiteX317" fmla="*/ 2596755 w 3329987"/>
              <a:gd name="connsiteY317" fmla="*/ 814740 h 1962248"/>
              <a:gd name="connsiteX318" fmla="*/ 2568479 w 3329987"/>
              <a:gd name="connsiteY318" fmla="*/ 808600 h 1962248"/>
              <a:gd name="connsiteX319" fmla="*/ 2548810 w 3329987"/>
              <a:gd name="connsiteY319" fmla="*/ 806142 h 1962248"/>
              <a:gd name="connsiteX320" fmla="*/ 2542664 w 3329987"/>
              <a:gd name="connsiteY320" fmla="*/ 800002 h 1962248"/>
              <a:gd name="connsiteX321" fmla="*/ 2547586 w 3329987"/>
              <a:gd name="connsiteY321" fmla="*/ 779131 h 1962248"/>
              <a:gd name="connsiteX322" fmla="*/ 1068816 w 3329987"/>
              <a:gd name="connsiteY322" fmla="*/ 491177 h 1962248"/>
              <a:gd name="connsiteX323" fmla="*/ 1111224 w 3329987"/>
              <a:gd name="connsiteY323" fmla="*/ 473987 h 1962248"/>
              <a:gd name="connsiteX324" fmla="*/ 1111224 w 3329987"/>
              <a:gd name="connsiteY324" fmla="*/ 462937 h 1962248"/>
              <a:gd name="connsiteX325" fmla="*/ 1095247 w 3329987"/>
              <a:gd name="connsiteY325" fmla="*/ 460479 h 1962248"/>
              <a:gd name="connsiteX326" fmla="*/ 1074347 w 3329987"/>
              <a:gd name="connsiteY326" fmla="*/ 466004 h 1962248"/>
              <a:gd name="connsiteX327" fmla="*/ 1035016 w 3329987"/>
              <a:gd name="connsiteY327" fmla="*/ 478898 h 1962248"/>
              <a:gd name="connsiteX328" fmla="*/ 1021493 w 3329987"/>
              <a:gd name="connsiteY328" fmla="*/ 495473 h 1962248"/>
              <a:gd name="connsiteX329" fmla="*/ 1025793 w 3329987"/>
              <a:gd name="connsiteY329" fmla="*/ 505300 h 1962248"/>
              <a:gd name="connsiteX330" fmla="*/ 1068816 w 3329987"/>
              <a:gd name="connsiteY330" fmla="*/ 491177 h 1962248"/>
              <a:gd name="connsiteX331" fmla="*/ 830964 w 3329987"/>
              <a:gd name="connsiteY331" fmla="*/ 390484 h 1962248"/>
              <a:gd name="connsiteX332" fmla="*/ 845095 w 3329987"/>
              <a:gd name="connsiteY332" fmla="*/ 376368 h 1962248"/>
              <a:gd name="connsiteX333" fmla="*/ 827272 w 3329987"/>
              <a:gd name="connsiteY333" fmla="*/ 373295 h 1962248"/>
              <a:gd name="connsiteX334" fmla="*/ 792241 w 3329987"/>
              <a:gd name="connsiteY334" fmla="*/ 379434 h 1962248"/>
              <a:gd name="connsiteX335" fmla="*/ 797157 w 3329987"/>
              <a:gd name="connsiteY335" fmla="*/ 389262 h 1962248"/>
              <a:gd name="connsiteX336" fmla="*/ 806988 w 3329987"/>
              <a:gd name="connsiteY336" fmla="*/ 396009 h 1962248"/>
              <a:gd name="connsiteX337" fmla="*/ 830964 w 3329987"/>
              <a:gd name="connsiteY337" fmla="*/ 390484 h 1962248"/>
              <a:gd name="connsiteX338" fmla="*/ 838334 w 3329987"/>
              <a:gd name="connsiteY338" fmla="*/ 253569 h 1962248"/>
              <a:gd name="connsiteX339" fmla="*/ 819280 w 3329987"/>
              <a:gd name="connsiteY339" fmla="*/ 267077 h 1962248"/>
              <a:gd name="connsiteX340" fmla="*/ 821742 w 3329987"/>
              <a:gd name="connsiteY340" fmla="*/ 270150 h 1962248"/>
              <a:gd name="connsiteX341" fmla="*/ 847556 w 3329987"/>
              <a:gd name="connsiteY341" fmla="*/ 267692 h 1962248"/>
              <a:gd name="connsiteX342" fmla="*/ 849402 w 3329987"/>
              <a:gd name="connsiteY342" fmla="*/ 274446 h 1962248"/>
              <a:gd name="connsiteX343" fmla="*/ 859849 w 3329987"/>
              <a:gd name="connsiteY343" fmla="*/ 281815 h 1962248"/>
              <a:gd name="connsiteX344" fmla="*/ 889964 w 3329987"/>
              <a:gd name="connsiteY344" fmla="*/ 274446 h 1962248"/>
              <a:gd name="connsiteX345" fmla="*/ 897341 w 3329987"/>
              <a:gd name="connsiteY345" fmla="*/ 270765 h 1962248"/>
              <a:gd name="connsiteX346" fmla="*/ 877056 w 3329987"/>
              <a:gd name="connsiteY346" fmla="*/ 265854 h 1962248"/>
              <a:gd name="connsiteX347" fmla="*/ 867225 w 3329987"/>
              <a:gd name="connsiteY347" fmla="*/ 256642 h 1962248"/>
              <a:gd name="connsiteX348" fmla="*/ 846326 w 3329987"/>
              <a:gd name="connsiteY348" fmla="*/ 260323 h 1962248"/>
              <a:gd name="connsiteX349" fmla="*/ 838334 w 3329987"/>
              <a:gd name="connsiteY349" fmla="*/ 253569 h 1962248"/>
              <a:gd name="connsiteX350" fmla="*/ 1605995 w 3329987"/>
              <a:gd name="connsiteY350" fmla="*/ 6754 h 1962248"/>
              <a:gd name="connsiteX351" fmla="*/ 1578950 w 3329987"/>
              <a:gd name="connsiteY351" fmla="*/ 0 h 1962248"/>
              <a:gd name="connsiteX352" fmla="*/ 1516258 w 3329987"/>
              <a:gd name="connsiteY352" fmla="*/ 17196 h 1962248"/>
              <a:gd name="connsiteX353" fmla="*/ 1496589 w 3329987"/>
              <a:gd name="connsiteY353" fmla="*/ 15352 h 1962248"/>
              <a:gd name="connsiteX354" fmla="*/ 1428982 w 3329987"/>
              <a:gd name="connsiteY354" fmla="*/ 29475 h 1962248"/>
              <a:gd name="connsiteX355" fmla="*/ 1399482 w 3329987"/>
              <a:gd name="connsiteY355" fmla="*/ 33157 h 1962248"/>
              <a:gd name="connsiteX356" fmla="*/ 1351544 w 3329987"/>
              <a:gd name="connsiteY356" fmla="*/ 48509 h 1962248"/>
              <a:gd name="connsiteX357" fmla="*/ 1322037 w 3329987"/>
              <a:gd name="connsiteY357" fmla="*/ 64469 h 1962248"/>
              <a:gd name="connsiteX358" fmla="*/ 1269183 w 3329987"/>
              <a:gd name="connsiteY358" fmla="*/ 79822 h 1962248"/>
              <a:gd name="connsiteX359" fmla="*/ 1222469 w 3329987"/>
              <a:gd name="connsiteY359" fmla="*/ 80430 h 1962248"/>
              <a:gd name="connsiteX360" fmla="*/ 1183753 w 3329987"/>
              <a:gd name="connsiteY360" fmla="*/ 98241 h 1962248"/>
              <a:gd name="connsiteX361" fmla="*/ 1203415 w 3329987"/>
              <a:gd name="connsiteY361" fmla="*/ 108676 h 1962248"/>
              <a:gd name="connsiteX362" fmla="*/ 1207722 w 3329987"/>
              <a:gd name="connsiteY362" fmla="*/ 122799 h 1962248"/>
              <a:gd name="connsiteX363" fmla="*/ 1202807 w 3329987"/>
              <a:gd name="connsiteY363" fmla="*/ 139374 h 1962248"/>
              <a:gd name="connsiteX364" fmla="*/ 1216938 w 3329987"/>
              <a:gd name="connsiteY364" fmla="*/ 152268 h 1962248"/>
              <a:gd name="connsiteX365" fmla="*/ 1209568 w 3329987"/>
              <a:gd name="connsiteY365" fmla="*/ 173753 h 1962248"/>
              <a:gd name="connsiteX366" fmla="*/ 1153023 w 3329987"/>
              <a:gd name="connsiteY366" fmla="*/ 174983 h 1962248"/>
              <a:gd name="connsiteX367" fmla="*/ 1179446 w 3329987"/>
              <a:gd name="connsiteY367" fmla="*/ 157793 h 1962248"/>
              <a:gd name="connsiteX368" fmla="*/ 1158553 w 3329987"/>
              <a:gd name="connsiteY368" fmla="*/ 157793 h 1962248"/>
              <a:gd name="connsiteX369" fmla="*/ 1078039 w 3329987"/>
              <a:gd name="connsiteY369" fmla="*/ 174368 h 1962248"/>
              <a:gd name="connsiteX370" fmla="*/ 1022108 w 3329987"/>
              <a:gd name="connsiteY370" fmla="*/ 188491 h 1962248"/>
              <a:gd name="connsiteX371" fmla="*/ 1028255 w 3329987"/>
              <a:gd name="connsiteY371" fmla="*/ 208754 h 1962248"/>
              <a:gd name="connsiteX372" fmla="*/ 1020878 w 3329987"/>
              <a:gd name="connsiteY372" fmla="*/ 222262 h 1962248"/>
              <a:gd name="connsiteX373" fmla="*/ 1048532 w 3329987"/>
              <a:gd name="connsiteY373" fmla="*/ 230854 h 1962248"/>
              <a:gd name="connsiteX374" fmla="*/ 1090946 w 3329987"/>
              <a:gd name="connsiteY374" fmla="*/ 226558 h 1962248"/>
              <a:gd name="connsiteX375" fmla="*/ 1102008 w 3329987"/>
              <a:gd name="connsiteY375" fmla="*/ 234542 h 1962248"/>
              <a:gd name="connsiteX376" fmla="*/ 1119831 w 3329987"/>
              <a:gd name="connsiteY376" fmla="*/ 226558 h 1962248"/>
              <a:gd name="connsiteX377" fmla="*/ 1157323 w 3329987"/>
              <a:gd name="connsiteY377" fmla="*/ 219189 h 1962248"/>
              <a:gd name="connsiteX378" fmla="*/ 1173915 w 3329987"/>
              <a:gd name="connsiteY378" fmla="*/ 219189 h 1962248"/>
              <a:gd name="connsiteX379" fmla="*/ 1137654 w 3329987"/>
              <a:gd name="connsiteY379" fmla="*/ 232083 h 1962248"/>
              <a:gd name="connsiteX380" fmla="*/ 1144415 w 3329987"/>
              <a:gd name="connsiteY380" fmla="*/ 238223 h 1962248"/>
              <a:gd name="connsiteX381" fmla="*/ 1129047 w 3329987"/>
              <a:gd name="connsiteY381" fmla="*/ 254183 h 1962248"/>
              <a:gd name="connsiteX382" fmla="*/ 1095247 w 3329987"/>
              <a:gd name="connsiteY382" fmla="*/ 265240 h 1962248"/>
              <a:gd name="connsiteX383" fmla="*/ 1079878 w 3329987"/>
              <a:gd name="connsiteY383" fmla="*/ 262167 h 1962248"/>
              <a:gd name="connsiteX384" fmla="*/ 1036855 w 3329987"/>
              <a:gd name="connsiteY384" fmla="*/ 278742 h 1962248"/>
              <a:gd name="connsiteX385" fmla="*/ 1025793 w 3329987"/>
              <a:gd name="connsiteY385" fmla="*/ 273217 h 1962248"/>
              <a:gd name="connsiteX386" fmla="*/ 1000594 w 3329987"/>
              <a:gd name="connsiteY386" fmla="*/ 275675 h 1962248"/>
              <a:gd name="connsiteX387" fmla="*/ 968018 w 3329987"/>
              <a:gd name="connsiteY387" fmla="*/ 294094 h 1962248"/>
              <a:gd name="connsiteX388" fmla="*/ 921310 w 3329987"/>
              <a:gd name="connsiteY388" fmla="*/ 313128 h 1962248"/>
              <a:gd name="connsiteX389" fmla="*/ 885664 w 3329987"/>
              <a:gd name="connsiteY389" fmla="*/ 334005 h 1962248"/>
              <a:gd name="connsiteX390" fmla="*/ 887503 w 3329987"/>
              <a:gd name="connsiteY390" fmla="*/ 348736 h 1962248"/>
              <a:gd name="connsiteX391" fmla="*/ 862919 w 3329987"/>
              <a:gd name="connsiteY391" fmla="*/ 368999 h 1962248"/>
              <a:gd name="connsiteX392" fmla="*/ 871526 w 3329987"/>
              <a:gd name="connsiteY392" fmla="*/ 377590 h 1962248"/>
              <a:gd name="connsiteX393" fmla="*/ 874602 w 3329987"/>
              <a:gd name="connsiteY393" fmla="*/ 394172 h 1962248"/>
              <a:gd name="connsiteX394" fmla="*/ 918849 w 3329987"/>
              <a:gd name="connsiteY394" fmla="*/ 387418 h 1962248"/>
              <a:gd name="connsiteX395" fmla="*/ 921310 w 3329987"/>
              <a:gd name="connsiteY395" fmla="*/ 400312 h 1962248"/>
              <a:gd name="connsiteX396" fmla="*/ 901026 w 3329987"/>
              <a:gd name="connsiteY396" fmla="*/ 413205 h 1962248"/>
              <a:gd name="connsiteX397" fmla="*/ 878902 w 3329987"/>
              <a:gd name="connsiteY397" fmla="*/ 434691 h 1962248"/>
              <a:gd name="connsiteX398" fmla="*/ 896110 w 3329987"/>
              <a:gd name="connsiteY398" fmla="*/ 434691 h 1962248"/>
              <a:gd name="connsiteX399" fmla="*/ 940363 w 3329987"/>
              <a:gd name="connsiteY399" fmla="*/ 420574 h 1962248"/>
              <a:gd name="connsiteX400" fmla="*/ 930532 w 3329987"/>
              <a:gd name="connsiteY400" fmla="*/ 438379 h 1962248"/>
              <a:gd name="connsiteX401" fmla="*/ 952655 w 3329987"/>
              <a:gd name="connsiteY401" fmla="*/ 425485 h 1962248"/>
              <a:gd name="connsiteX402" fmla="*/ 950195 w 3329987"/>
              <a:gd name="connsiteY402" fmla="*/ 443904 h 1962248"/>
              <a:gd name="connsiteX403" fmla="*/ 979701 w 3329987"/>
              <a:gd name="connsiteY403" fmla="*/ 430395 h 1962248"/>
              <a:gd name="connsiteX404" fmla="*/ 982156 w 3329987"/>
              <a:gd name="connsiteY404" fmla="*/ 437149 h 1962248"/>
              <a:gd name="connsiteX405" fmla="*/ 1026409 w 3329987"/>
              <a:gd name="connsiteY405" fmla="*/ 426099 h 1962248"/>
              <a:gd name="connsiteX406" fmla="*/ 988302 w 3329987"/>
              <a:gd name="connsiteY406" fmla="*/ 446970 h 1962248"/>
              <a:gd name="connsiteX407" fmla="*/ 953271 w 3329987"/>
              <a:gd name="connsiteY407" fmla="*/ 474602 h 1962248"/>
              <a:gd name="connsiteX408" fmla="*/ 918240 w 3329987"/>
              <a:gd name="connsiteY408" fmla="*/ 487496 h 1962248"/>
              <a:gd name="connsiteX409" fmla="*/ 904102 w 3329987"/>
              <a:gd name="connsiteY409" fmla="*/ 494864 h 1962248"/>
              <a:gd name="connsiteX410" fmla="*/ 840795 w 3329987"/>
              <a:gd name="connsiteY410" fmla="*/ 516965 h 1962248"/>
              <a:gd name="connsiteX411" fmla="*/ 810680 w 3329987"/>
              <a:gd name="connsiteY411" fmla="*/ 531702 h 1962248"/>
              <a:gd name="connsiteX412" fmla="*/ 770727 w 3329987"/>
              <a:gd name="connsiteY412" fmla="*/ 535998 h 1962248"/>
              <a:gd name="connsiteX413" fmla="*/ 718488 w 3329987"/>
              <a:gd name="connsiteY413" fmla="*/ 556261 h 1962248"/>
              <a:gd name="connsiteX414" fmla="*/ 677920 w 3329987"/>
              <a:gd name="connsiteY414" fmla="*/ 567311 h 1962248"/>
              <a:gd name="connsiteX415" fmla="*/ 628136 w 3329987"/>
              <a:gd name="connsiteY415" fmla="*/ 584501 h 1962248"/>
              <a:gd name="connsiteX416" fmla="*/ 625681 w 3329987"/>
              <a:gd name="connsiteY416" fmla="*/ 590640 h 1962248"/>
              <a:gd name="connsiteX417" fmla="*/ 687142 w 3329987"/>
              <a:gd name="connsiteY417" fmla="*/ 580205 h 1962248"/>
              <a:gd name="connsiteX418" fmla="*/ 724019 w 3329987"/>
              <a:gd name="connsiteY418" fmla="*/ 567925 h 1962248"/>
              <a:gd name="connsiteX419" fmla="*/ 766427 w 3329987"/>
              <a:gd name="connsiteY419" fmla="*/ 555646 h 1962248"/>
              <a:gd name="connsiteX420" fmla="*/ 803918 w 3329987"/>
              <a:gd name="connsiteY420" fmla="*/ 545204 h 1962248"/>
              <a:gd name="connsiteX421" fmla="*/ 821126 w 3329987"/>
              <a:gd name="connsiteY421" fmla="*/ 548277 h 1962248"/>
              <a:gd name="connsiteX422" fmla="*/ 870910 w 3329987"/>
              <a:gd name="connsiteY422" fmla="*/ 532310 h 1962248"/>
              <a:gd name="connsiteX423" fmla="*/ 898571 w 3329987"/>
              <a:gd name="connsiteY423" fmla="*/ 515121 h 1962248"/>
              <a:gd name="connsiteX424" fmla="*/ 963102 w 3329987"/>
              <a:gd name="connsiteY424" fmla="*/ 496087 h 1962248"/>
              <a:gd name="connsiteX425" fmla="*/ 987071 w 3329987"/>
              <a:gd name="connsiteY425" fmla="*/ 480127 h 1962248"/>
              <a:gd name="connsiteX426" fmla="*/ 1027639 w 3329987"/>
              <a:gd name="connsiteY426" fmla="*/ 469077 h 1962248"/>
              <a:gd name="connsiteX427" fmla="*/ 1074347 w 3329987"/>
              <a:gd name="connsiteY427" fmla="*/ 453724 h 1962248"/>
              <a:gd name="connsiteX428" fmla="*/ 1129047 w 3329987"/>
              <a:gd name="connsiteY428" fmla="*/ 427937 h 1962248"/>
              <a:gd name="connsiteX429" fmla="*/ 1127823 w 3329987"/>
              <a:gd name="connsiteY429" fmla="*/ 410132 h 1962248"/>
              <a:gd name="connsiteX430" fmla="*/ 1196045 w 3329987"/>
              <a:gd name="connsiteY430" fmla="*/ 384959 h 1962248"/>
              <a:gd name="connsiteX431" fmla="*/ 1241522 w 3329987"/>
              <a:gd name="connsiteY431" fmla="*/ 361015 h 1962248"/>
              <a:gd name="connsiteX432" fmla="*/ 1298068 w 3329987"/>
              <a:gd name="connsiteY432" fmla="*/ 341367 h 1962248"/>
              <a:gd name="connsiteX433" fmla="*/ 1295614 w 3329987"/>
              <a:gd name="connsiteY433" fmla="*/ 349965 h 1962248"/>
              <a:gd name="connsiteX434" fmla="*/ 1254430 w 3329987"/>
              <a:gd name="connsiteY434" fmla="*/ 361015 h 1962248"/>
              <a:gd name="connsiteX435" fmla="*/ 1203415 w 3329987"/>
              <a:gd name="connsiteY435" fmla="*/ 396009 h 1962248"/>
              <a:gd name="connsiteX436" fmla="*/ 1183753 w 3329987"/>
              <a:gd name="connsiteY436" fmla="*/ 417501 h 1962248"/>
              <a:gd name="connsiteX437" fmla="*/ 1223084 w 3329987"/>
              <a:gd name="connsiteY437" fmla="*/ 409518 h 1962248"/>
              <a:gd name="connsiteX438" fmla="*/ 1260576 w 3329987"/>
              <a:gd name="connsiteY438" fmla="*/ 397853 h 1962248"/>
              <a:gd name="connsiteX439" fmla="*/ 1300529 w 3329987"/>
              <a:gd name="connsiteY439" fmla="*/ 389870 h 1962248"/>
              <a:gd name="connsiteX440" fmla="*/ 1318352 w 3329987"/>
              <a:gd name="connsiteY440" fmla="*/ 388032 h 1962248"/>
              <a:gd name="connsiteX441" fmla="*/ 1339860 w 3329987"/>
              <a:gd name="connsiteY441" fmla="*/ 362859 h 1962248"/>
              <a:gd name="connsiteX442" fmla="*/ 1378583 w 3329987"/>
              <a:gd name="connsiteY442" fmla="*/ 355490 h 1962248"/>
              <a:gd name="connsiteX443" fmla="*/ 1394566 w 3329987"/>
              <a:gd name="connsiteY443" fmla="*/ 370843 h 1962248"/>
              <a:gd name="connsiteX444" fmla="*/ 1431443 w 3329987"/>
              <a:gd name="connsiteY444" fmla="*/ 387418 h 1962248"/>
              <a:gd name="connsiteX445" fmla="*/ 1472620 w 3329987"/>
              <a:gd name="connsiteY445" fmla="*/ 384345 h 1962248"/>
              <a:gd name="connsiteX446" fmla="*/ 1507651 w 3329987"/>
              <a:gd name="connsiteY446" fmla="*/ 396624 h 1962248"/>
              <a:gd name="connsiteX447" fmla="*/ 1527320 w 3329987"/>
              <a:gd name="connsiteY447" fmla="*/ 403378 h 1962248"/>
              <a:gd name="connsiteX448" fmla="*/ 1547604 w 3329987"/>
              <a:gd name="connsiteY448" fmla="*/ 440831 h 1962248"/>
              <a:gd name="connsiteX449" fmla="*/ 1570342 w 3329987"/>
              <a:gd name="connsiteY449" fmla="*/ 451272 h 1962248"/>
              <a:gd name="connsiteX450" fmla="*/ 1613980 w 3329987"/>
              <a:gd name="connsiteY450" fmla="*/ 452495 h 1962248"/>
              <a:gd name="connsiteX451" fmla="*/ 1639180 w 3329987"/>
              <a:gd name="connsiteY451" fmla="*/ 454954 h 1962248"/>
              <a:gd name="connsiteX452" fmla="*/ 1622588 w 3329987"/>
              <a:gd name="connsiteY452" fmla="*/ 488725 h 1962248"/>
              <a:gd name="connsiteX453" fmla="*/ 1632419 w 3329987"/>
              <a:gd name="connsiteY453" fmla="*/ 518808 h 1962248"/>
              <a:gd name="connsiteX454" fmla="*/ 1612141 w 3329987"/>
              <a:gd name="connsiteY454" fmla="*/ 550729 h 1962248"/>
              <a:gd name="connsiteX455" fmla="*/ 1627503 w 3329987"/>
              <a:gd name="connsiteY455" fmla="*/ 562400 h 1962248"/>
              <a:gd name="connsiteX456" fmla="*/ 1631195 w 3329987"/>
              <a:gd name="connsiteY456" fmla="*/ 575902 h 1962248"/>
              <a:gd name="connsiteX457" fmla="*/ 1662534 w 3329987"/>
              <a:gd name="connsiteY457" fmla="*/ 558098 h 1962248"/>
              <a:gd name="connsiteX458" fmla="*/ 1681588 w 3329987"/>
              <a:gd name="connsiteY458" fmla="*/ 535383 h 1962248"/>
              <a:gd name="connsiteX459" fmla="*/ 1653318 w 3329987"/>
              <a:gd name="connsiteY459" fmla="*/ 512054 h 1962248"/>
              <a:gd name="connsiteX460" fmla="*/ 1662534 w 3329987"/>
              <a:gd name="connsiteY460" fmla="*/ 470299 h 1962248"/>
              <a:gd name="connsiteX461" fmla="*/ 1669295 w 3329987"/>
              <a:gd name="connsiteY461" fmla="*/ 444518 h 1962248"/>
              <a:gd name="connsiteX462" fmla="*/ 1658849 w 3329987"/>
              <a:gd name="connsiteY462" fmla="*/ 427937 h 1962248"/>
              <a:gd name="connsiteX463" fmla="*/ 1654549 w 3329987"/>
              <a:gd name="connsiteY463" fmla="*/ 413205 h 1962248"/>
              <a:gd name="connsiteX464" fmla="*/ 1657618 w 3329987"/>
              <a:gd name="connsiteY464" fmla="*/ 394787 h 1962248"/>
              <a:gd name="connsiteX465" fmla="*/ 1618287 w 3329987"/>
              <a:gd name="connsiteY465" fmla="*/ 406451 h 1962248"/>
              <a:gd name="connsiteX466" fmla="*/ 1571573 w 3329987"/>
              <a:gd name="connsiteY466" fmla="*/ 426714 h 1962248"/>
              <a:gd name="connsiteX467" fmla="*/ 1570342 w 3329987"/>
              <a:gd name="connsiteY467" fmla="*/ 402764 h 1962248"/>
              <a:gd name="connsiteX468" fmla="*/ 1566657 w 3329987"/>
              <a:gd name="connsiteY468" fmla="*/ 386803 h 1962248"/>
              <a:gd name="connsiteX469" fmla="*/ 1550065 w 3329987"/>
              <a:gd name="connsiteY469" fmla="*/ 376982 h 1962248"/>
              <a:gd name="connsiteX470" fmla="*/ 1524250 w 3329987"/>
              <a:gd name="connsiteY470" fmla="*/ 376368 h 1962248"/>
              <a:gd name="connsiteX471" fmla="*/ 1741825 w 3329987"/>
              <a:gd name="connsiteY471" fmla="*/ 177441 h 1962248"/>
              <a:gd name="connsiteX472" fmla="*/ 1891177 w 3329987"/>
              <a:gd name="connsiteY472" fmla="*/ 53419 h 1962248"/>
              <a:gd name="connsiteX473" fmla="*/ 1869662 w 3329987"/>
              <a:gd name="connsiteY473" fmla="*/ 49124 h 1962248"/>
              <a:gd name="connsiteX474" fmla="*/ 1844463 w 3329987"/>
              <a:gd name="connsiteY474" fmla="*/ 39296 h 1962248"/>
              <a:gd name="connsiteX475" fmla="*/ 1804510 w 3329987"/>
              <a:gd name="connsiteY475" fmla="*/ 44207 h 1962248"/>
              <a:gd name="connsiteX476" fmla="*/ 1790993 w 3329987"/>
              <a:gd name="connsiteY476" fmla="*/ 39911 h 1962248"/>
              <a:gd name="connsiteX477" fmla="*/ 1747355 w 3329987"/>
              <a:gd name="connsiteY477" fmla="*/ 36838 h 1962248"/>
              <a:gd name="connsiteX478" fmla="*/ 1709248 w 3329987"/>
              <a:gd name="connsiteY478" fmla="*/ 27017 h 1962248"/>
              <a:gd name="connsiteX479" fmla="*/ 1679748 w 3329987"/>
              <a:gd name="connsiteY479" fmla="*/ 30090 h 1962248"/>
              <a:gd name="connsiteX480" fmla="*/ 1649633 w 3329987"/>
              <a:gd name="connsiteY480" fmla="*/ 24559 h 1962248"/>
              <a:gd name="connsiteX481" fmla="*/ 1661925 w 3329987"/>
              <a:gd name="connsiteY481" fmla="*/ 17196 h 1962248"/>
              <a:gd name="connsiteX482" fmla="*/ 1623203 w 3329987"/>
              <a:gd name="connsiteY482" fmla="*/ 15352 h 1962248"/>
              <a:gd name="connsiteX483" fmla="*/ 1602919 w 3329987"/>
              <a:gd name="connsiteY483" fmla="*/ 21492 h 1962248"/>
              <a:gd name="connsiteX484" fmla="*/ 1605995 w 3329987"/>
              <a:gd name="connsiteY484" fmla="*/ 6754 h 196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Lst>
            <a:rect l="l" t="t" r="r" b="b"/>
            <a:pathLst>
              <a:path w="3329987" h="1962248">
                <a:moveTo>
                  <a:pt x="116779" y="1955495"/>
                </a:moveTo>
                <a:lnTo>
                  <a:pt x="129071" y="1949969"/>
                </a:lnTo>
                <a:lnTo>
                  <a:pt x="144433" y="1941372"/>
                </a:lnTo>
                <a:lnTo>
                  <a:pt x="145663" y="1938913"/>
                </a:lnTo>
                <a:lnTo>
                  <a:pt x="140133" y="1925404"/>
                </a:lnTo>
                <a:lnTo>
                  <a:pt x="135832" y="1920494"/>
                </a:lnTo>
                <a:lnTo>
                  <a:pt x="130917" y="1916813"/>
                </a:lnTo>
                <a:lnTo>
                  <a:pt x="119233" y="1910059"/>
                </a:lnTo>
                <a:lnTo>
                  <a:pt x="116779" y="1909444"/>
                </a:lnTo>
                <a:lnTo>
                  <a:pt x="114318" y="1913125"/>
                </a:lnTo>
                <a:lnTo>
                  <a:pt x="114318" y="1921109"/>
                </a:lnTo>
                <a:lnTo>
                  <a:pt x="106944" y="1927248"/>
                </a:lnTo>
                <a:lnTo>
                  <a:pt x="104485" y="1931544"/>
                </a:lnTo>
                <a:lnTo>
                  <a:pt x="106944" y="1945667"/>
                </a:lnTo>
                <a:lnTo>
                  <a:pt x="103256" y="1956717"/>
                </a:lnTo>
                <a:lnTo>
                  <a:pt x="110631" y="1962249"/>
                </a:lnTo>
                <a:lnTo>
                  <a:pt x="116779" y="1955495"/>
                </a:lnTo>
                <a:close/>
                <a:moveTo>
                  <a:pt x="113087" y="1894706"/>
                </a:moveTo>
                <a:lnTo>
                  <a:pt x="116779" y="1890411"/>
                </a:lnTo>
                <a:lnTo>
                  <a:pt x="109402" y="1884271"/>
                </a:lnTo>
                <a:lnTo>
                  <a:pt x="98339" y="1880590"/>
                </a:lnTo>
                <a:lnTo>
                  <a:pt x="94037" y="1883656"/>
                </a:lnTo>
                <a:lnTo>
                  <a:pt x="94037" y="1886115"/>
                </a:lnTo>
                <a:lnTo>
                  <a:pt x="97110" y="1889181"/>
                </a:lnTo>
                <a:lnTo>
                  <a:pt x="100797" y="1897779"/>
                </a:lnTo>
                <a:lnTo>
                  <a:pt x="113087" y="1894706"/>
                </a:lnTo>
                <a:close/>
                <a:moveTo>
                  <a:pt x="94651" y="1873836"/>
                </a:moveTo>
                <a:lnTo>
                  <a:pt x="78671" y="1872606"/>
                </a:lnTo>
                <a:lnTo>
                  <a:pt x="74984" y="1876902"/>
                </a:lnTo>
                <a:lnTo>
                  <a:pt x="92807" y="1878131"/>
                </a:lnTo>
                <a:lnTo>
                  <a:pt x="94651" y="1873836"/>
                </a:lnTo>
                <a:close/>
                <a:moveTo>
                  <a:pt x="65764" y="1868311"/>
                </a:moveTo>
                <a:lnTo>
                  <a:pt x="59003" y="1855417"/>
                </a:lnTo>
                <a:lnTo>
                  <a:pt x="57159" y="1852958"/>
                </a:lnTo>
                <a:lnTo>
                  <a:pt x="46711" y="1858483"/>
                </a:lnTo>
                <a:lnTo>
                  <a:pt x="47326" y="1859712"/>
                </a:lnTo>
                <a:lnTo>
                  <a:pt x="49784" y="1868925"/>
                </a:lnTo>
                <a:lnTo>
                  <a:pt x="60847" y="1870148"/>
                </a:lnTo>
                <a:lnTo>
                  <a:pt x="63306" y="1870763"/>
                </a:lnTo>
                <a:lnTo>
                  <a:pt x="65764" y="1868311"/>
                </a:lnTo>
                <a:close/>
                <a:moveTo>
                  <a:pt x="14751" y="1842523"/>
                </a:moveTo>
                <a:lnTo>
                  <a:pt x="16595" y="1833310"/>
                </a:lnTo>
                <a:lnTo>
                  <a:pt x="8605" y="1832696"/>
                </a:lnTo>
                <a:lnTo>
                  <a:pt x="2459" y="1836383"/>
                </a:lnTo>
                <a:lnTo>
                  <a:pt x="0" y="1839450"/>
                </a:lnTo>
                <a:lnTo>
                  <a:pt x="9834" y="1846204"/>
                </a:lnTo>
                <a:lnTo>
                  <a:pt x="14751" y="1842523"/>
                </a:lnTo>
                <a:close/>
                <a:moveTo>
                  <a:pt x="2547586" y="779131"/>
                </a:moveTo>
                <a:lnTo>
                  <a:pt x="2537749" y="779131"/>
                </a:lnTo>
                <a:lnTo>
                  <a:pt x="2529757" y="793862"/>
                </a:lnTo>
                <a:lnTo>
                  <a:pt x="2467687" y="793862"/>
                </a:lnTo>
                <a:lnTo>
                  <a:pt x="2364427" y="793862"/>
                </a:lnTo>
                <a:lnTo>
                  <a:pt x="2261789" y="793862"/>
                </a:lnTo>
                <a:lnTo>
                  <a:pt x="2170822" y="793862"/>
                </a:lnTo>
                <a:lnTo>
                  <a:pt x="2080476" y="793862"/>
                </a:lnTo>
                <a:lnTo>
                  <a:pt x="1991354" y="793862"/>
                </a:lnTo>
                <a:lnTo>
                  <a:pt x="1899162" y="793862"/>
                </a:lnTo>
                <a:lnTo>
                  <a:pt x="1869662" y="793862"/>
                </a:lnTo>
                <a:lnTo>
                  <a:pt x="1779925" y="793862"/>
                </a:lnTo>
                <a:lnTo>
                  <a:pt x="1694495" y="793862"/>
                </a:lnTo>
                <a:lnTo>
                  <a:pt x="1684664" y="825175"/>
                </a:lnTo>
                <a:lnTo>
                  <a:pt x="1669911" y="856488"/>
                </a:lnTo>
                <a:lnTo>
                  <a:pt x="1655779" y="866315"/>
                </a:lnTo>
                <a:lnTo>
                  <a:pt x="1662534" y="830086"/>
                </a:lnTo>
                <a:lnTo>
                  <a:pt x="1626888" y="817192"/>
                </a:lnTo>
                <a:lnTo>
                  <a:pt x="1618287" y="824561"/>
                </a:lnTo>
                <a:lnTo>
                  <a:pt x="1615826" y="842365"/>
                </a:lnTo>
                <a:lnTo>
                  <a:pt x="1604764" y="875521"/>
                </a:lnTo>
                <a:lnTo>
                  <a:pt x="1578950" y="926482"/>
                </a:lnTo>
                <a:lnTo>
                  <a:pt x="1554365" y="960862"/>
                </a:lnTo>
                <a:lnTo>
                  <a:pt x="1529781" y="995248"/>
                </a:lnTo>
                <a:lnTo>
                  <a:pt x="1496589" y="1030856"/>
                </a:lnTo>
                <a:lnTo>
                  <a:pt x="1489828" y="1059710"/>
                </a:lnTo>
                <a:lnTo>
                  <a:pt x="1472620" y="1092252"/>
                </a:lnTo>
                <a:lnTo>
                  <a:pt x="1448651" y="1124180"/>
                </a:lnTo>
                <a:lnTo>
                  <a:pt x="1454797" y="1145057"/>
                </a:lnTo>
                <a:lnTo>
                  <a:pt x="1443120" y="1176978"/>
                </a:lnTo>
                <a:lnTo>
                  <a:pt x="1452336" y="1210135"/>
                </a:lnTo>
                <a:lnTo>
                  <a:pt x="1460328" y="1223643"/>
                </a:lnTo>
                <a:lnTo>
                  <a:pt x="1455412" y="1232849"/>
                </a:lnTo>
                <a:lnTo>
                  <a:pt x="1457867" y="1288106"/>
                </a:lnTo>
                <a:lnTo>
                  <a:pt x="1473235" y="1328017"/>
                </a:lnTo>
                <a:lnTo>
                  <a:pt x="1468320" y="1349502"/>
                </a:lnTo>
                <a:lnTo>
                  <a:pt x="1474466" y="1355648"/>
                </a:lnTo>
                <a:lnTo>
                  <a:pt x="1502735" y="1359944"/>
                </a:lnTo>
                <a:lnTo>
                  <a:pt x="1510727" y="1370380"/>
                </a:lnTo>
                <a:lnTo>
                  <a:pt x="1527935" y="1372223"/>
                </a:lnTo>
                <a:lnTo>
                  <a:pt x="1527320" y="1383888"/>
                </a:lnTo>
                <a:lnTo>
                  <a:pt x="1540842" y="1388184"/>
                </a:lnTo>
                <a:lnTo>
                  <a:pt x="1553750" y="1410905"/>
                </a:lnTo>
                <a:lnTo>
                  <a:pt x="1551904" y="1430547"/>
                </a:lnTo>
                <a:lnTo>
                  <a:pt x="1590627" y="1427480"/>
                </a:lnTo>
                <a:lnTo>
                  <a:pt x="1633649" y="1423184"/>
                </a:lnTo>
                <a:lnTo>
                  <a:pt x="1627503" y="1431161"/>
                </a:lnTo>
                <a:lnTo>
                  <a:pt x="1671141" y="1450195"/>
                </a:lnTo>
                <a:lnTo>
                  <a:pt x="1736903" y="1477212"/>
                </a:lnTo>
                <a:lnTo>
                  <a:pt x="1802670" y="1477212"/>
                </a:lnTo>
                <a:lnTo>
                  <a:pt x="1829101" y="1477212"/>
                </a:lnTo>
                <a:lnTo>
                  <a:pt x="1834016" y="1461245"/>
                </a:lnTo>
                <a:lnTo>
                  <a:pt x="1891177" y="1461245"/>
                </a:lnTo>
                <a:lnTo>
                  <a:pt x="1899162" y="1474753"/>
                </a:lnTo>
                <a:lnTo>
                  <a:pt x="1912070" y="1487032"/>
                </a:lnTo>
                <a:lnTo>
                  <a:pt x="1926823" y="1504229"/>
                </a:lnTo>
                <a:lnTo>
                  <a:pt x="1931739" y="1524485"/>
                </a:lnTo>
                <a:lnTo>
                  <a:pt x="1934200" y="1545977"/>
                </a:lnTo>
                <a:lnTo>
                  <a:pt x="1947716" y="1557641"/>
                </a:lnTo>
                <a:lnTo>
                  <a:pt x="1972300" y="1569306"/>
                </a:lnTo>
                <a:lnTo>
                  <a:pt x="2001807" y="1538608"/>
                </a:lnTo>
                <a:lnTo>
                  <a:pt x="2028846" y="1537993"/>
                </a:lnTo>
                <a:lnTo>
                  <a:pt x="2047899" y="1553346"/>
                </a:lnTo>
                <a:lnTo>
                  <a:pt x="2057737" y="1580356"/>
                </a:lnTo>
                <a:lnTo>
                  <a:pt x="2063883" y="1603077"/>
                </a:lnTo>
                <a:lnTo>
                  <a:pt x="2078630" y="1625177"/>
                </a:lnTo>
                <a:lnTo>
                  <a:pt x="2079860" y="1652809"/>
                </a:lnTo>
                <a:lnTo>
                  <a:pt x="2084776" y="1671228"/>
                </a:lnTo>
                <a:lnTo>
                  <a:pt x="2108745" y="1683507"/>
                </a:lnTo>
                <a:lnTo>
                  <a:pt x="2130875" y="1692099"/>
                </a:lnTo>
                <a:lnTo>
                  <a:pt x="2143783" y="1690869"/>
                </a:lnTo>
                <a:lnTo>
                  <a:pt x="2140091" y="1677367"/>
                </a:lnTo>
                <a:lnTo>
                  <a:pt x="2142552" y="1658334"/>
                </a:lnTo>
                <a:lnTo>
                  <a:pt x="2148698" y="1631317"/>
                </a:lnTo>
                <a:lnTo>
                  <a:pt x="2160375" y="1614127"/>
                </a:lnTo>
                <a:lnTo>
                  <a:pt x="2183114" y="1595094"/>
                </a:lnTo>
                <a:lnTo>
                  <a:pt x="2219997" y="1578512"/>
                </a:lnTo>
                <a:lnTo>
                  <a:pt x="2257482" y="1549658"/>
                </a:lnTo>
                <a:lnTo>
                  <a:pt x="2287604" y="1540452"/>
                </a:lnTo>
                <a:lnTo>
                  <a:pt x="2309112" y="1537993"/>
                </a:lnTo>
                <a:lnTo>
                  <a:pt x="2330627" y="1546591"/>
                </a:lnTo>
                <a:lnTo>
                  <a:pt x="2360742" y="1541675"/>
                </a:lnTo>
                <a:lnTo>
                  <a:pt x="2381026" y="1562552"/>
                </a:lnTo>
                <a:lnTo>
                  <a:pt x="2404380" y="1563781"/>
                </a:lnTo>
                <a:lnTo>
                  <a:pt x="2419127" y="1556412"/>
                </a:lnTo>
                <a:lnTo>
                  <a:pt x="2429580" y="1561937"/>
                </a:lnTo>
                <a:lnTo>
                  <a:pt x="2437565" y="1557027"/>
                </a:lnTo>
                <a:lnTo>
                  <a:pt x="2432034" y="1549043"/>
                </a:lnTo>
                <a:lnTo>
                  <a:pt x="2436341" y="1533698"/>
                </a:lnTo>
                <a:lnTo>
                  <a:pt x="2433265" y="1523256"/>
                </a:lnTo>
                <a:lnTo>
                  <a:pt x="2448018" y="1517116"/>
                </a:lnTo>
                <a:lnTo>
                  <a:pt x="2473833" y="1514664"/>
                </a:lnTo>
                <a:lnTo>
                  <a:pt x="2502718" y="1518960"/>
                </a:lnTo>
                <a:lnTo>
                  <a:pt x="2540825" y="1514049"/>
                </a:lnTo>
                <a:lnTo>
                  <a:pt x="2559263" y="1523256"/>
                </a:lnTo>
                <a:lnTo>
                  <a:pt x="2571555" y="1541675"/>
                </a:lnTo>
                <a:lnTo>
                  <a:pt x="2577086" y="1543518"/>
                </a:lnTo>
                <a:lnTo>
                  <a:pt x="2614578" y="1525714"/>
                </a:lnTo>
                <a:lnTo>
                  <a:pt x="2626255" y="1531854"/>
                </a:lnTo>
                <a:lnTo>
                  <a:pt x="2644693" y="1564396"/>
                </a:lnTo>
                <a:lnTo>
                  <a:pt x="2649609" y="1585881"/>
                </a:lnTo>
                <a:lnTo>
                  <a:pt x="2637317" y="1611669"/>
                </a:lnTo>
                <a:lnTo>
                  <a:pt x="2639778" y="1627021"/>
                </a:lnTo>
                <a:lnTo>
                  <a:pt x="2649609" y="1657105"/>
                </a:lnTo>
                <a:lnTo>
                  <a:pt x="2661901" y="1690869"/>
                </a:lnTo>
                <a:lnTo>
                  <a:pt x="2672963" y="1699467"/>
                </a:lnTo>
                <a:lnTo>
                  <a:pt x="2675424" y="1716657"/>
                </a:lnTo>
                <a:lnTo>
                  <a:pt x="2691401" y="1721568"/>
                </a:lnTo>
                <a:lnTo>
                  <a:pt x="2701854" y="1716657"/>
                </a:lnTo>
                <a:lnTo>
                  <a:pt x="2714146" y="1692713"/>
                </a:lnTo>
                <a:lnTo>
                  <a:pt x="2718447" y="1677367"/>
                </a:lnTo>
                <a:lnTo>
                  <a:pt x="2723978" y="1650965"/>
                </a:lnTo>
                <a:lnTo>
                  <a:pt x="2716601" y="1605529"/>
                </a:lnTo>
                <a:lnTo>
                  <a:pt x="2719677" y="1588954"/>
                </a:lnTo>
                <a:lnTo>
                  <a:pt x="2710455" y="1561323"/>
                </a:lnTo>
                <a:lnTo>
                  <a:pt x="2706155" y="1528172"/>
                </a:lnTo>
                <a:lnTo>
                  <a:pt x="2706770" y="1501156"/>
                </a:lnTo>
                <a:lnTo>
                  <a:pt x="2717831" y="1473524"/>
                </a:lnTo>
                <a:lnTo>
                  <a:pt x="2739346" y="1450195"/>
                </a:lnTo>
                <a:lnTo>
                  <a:pt x="2762085" y="1431776"/>
                </a:lnTo>
                <a:lnTo>
                  <a:pt x="2804492" y="1406603"/>
                </a:lnTo>
                <a:lnTo>
                  <a:pt x="2812484" y="1393094"/>
                </a:lnTo>
                <a:lnTo>
                  <a:pt x="2832768" y="1378978"/>
                </a:lnTo>
                <a:lnTo>
                  <a:pt x="2849976" y="1376519"/>
                </a:lnTo>
                <a:lnTo>
                  <a:pt x="2877015" y="1353190"/>
                </a:lnTo>
                <a:lnTo>
                  <a:pt x="2913898" y="1341525"/>
                </a:lnTo>
                <a:lnTo>
                  <a:pt x="2942168" y="1312056"/>
                </a:lnTo>
                <a:lnTo>
                  <a:pt x="2947698" y="1272145"/>
                </a:lnTo>
                <a:lnTo>
                  <a:pt x="2948314" y="1258637"/>
                </a:lnTo>
                <a:lnTo>
                  <a:pt x="2939707" y="1256185"/>
                </a:lnTo>
                <a:lnTo>
                  <a:pt x="2948929" y="1218118"/>
                </a:lnTo>
                <a:lnTo>
                  <a:pt x="2930491" y="1205224"/>
                </a:lnTo>
                <a:lnTo>
                  <a:pt x="2950160" y="1211364"/>
                </a:lnTo>
                <a:lnTo>
                  <a:pt x="2950160" y="1186191"/>
                </a:lnTo>
                <a:lnTo>
                  <a:pt x="2961836" y="1169616"/>
                </a:lnTo>
                <a:lnTo>
                  <a:pt x="2955690" y="1202151"/>
                </a:lnTo>
                <a:lnTo>
                  <a:pt x="2967983" y="1217503"/>
                </a:lnTo>
                <a:lnTo>
                  <a:pt x="2950160" y="1244514"/>
                </a:lnTo>
                <a:lnTo>
                  <a:pt x="2952614" y="1245743"/>
                </a:lnTo>
                <a:lnTo>
                  <a:pt x="2979659" y="1214430"/>
                </a:lnTo>
                <a:lnTo>
                  <a:pt x="2994413" y="1199084"/>
                </a:lnTo>
                <a:lnTo>
                  <a:pt x="2998098" y="1183732"/>
                </a:lnTo>
                <a:lnTo>
                  <a:pt x="2992567" y="1176978"/>
                </a:lnTo>
                <a:lnTo>
                  <a:pt x="2991952" y="1155492"/>
                </a:lnTo>
                <a:lnTo>
                  <a:pt x="2999328" y="1165313"/>
                </a:lnTo>
                <a:lnTo>
                  <a:pt x="3006090" y="1167772"/>
                </a:lnTo>
                <a:lnTo>
                  <a:pt x="3005475" y="1177593"/>
                </a:lnTo>
                <a:lnTo>
                  <a:pt x="3037436" y="1147509"/>
                </a:lnTo>
                <a:lnTo>
                  <a:pt x="3052798" y="1119884"/>
                </a:lnTo>
                <a:lnTo>
                  <a:pt x="3044197" y="1118040"/>
                </a:lnTo>
                <a:lnTo>
                  <a:pt x="3057098" y="1106990"/>
                </a:lnTo>
                <a:lnTo>
                  <a:pt x="3054643" y="1111901"/>
                </a:lnTo>
                <a:lnTo>
                  <a:pt x="3074928" y="1111901"/>
                </a:lnTo>
                <a:lnTo>
                  <a:pt x="3122866" y="1100236"/>
                </a:lnTo>
                <a:lnTo>
                  <a:pt x="3116104" y="1092867"/>
                </a:lnTo>
                <a:lnTo>
                  <a:pt x="3067551" y="1100236"/>
                </a:lnTo>
                <a:lnTo>
                  <a:pt x="3097051" y="1089186"/>
                </a:lnTo>
                <a:lnTo>
                  <a:pt x="3116104" y="1087342"/>
                </a:lnTo>
                <a:lnTo>
                  <a:pt x="3130851" y="1085498"/>
                </a:lnTo>
                <a:lnTo>
                  <a:pt x="3156051" y="1078744"/>
                </a:lnTo>
                <a:lnTo>
                  <a:pt x="3170804" y="1079359"/>
                </a:lnTo>
                <a:lnTo>
                  <a:pt x="3194158" y="1073219"/>
                </a:lnTo>
                <a:lnTo>
                  <a:pt x="3200304" y="1062783"/>
                </a:lnTo>
                <a:lnTo>
                  <a:pt x="3193543" y="1054185"/>
                </a:lnTo>
                <a:lnTo>
                  <a:pt x="3192319" y="1067694"/>
                </a:lnTo>
                <a:lnTo>
                  <a:pt x="3179411" y="1067079"/>
                </a:lnTo>
                <a:lnTo>
                  <a:pt x="3175720" y="1046817"/>
                </a:lnTo>
                <a:lnTo>
                  <a:pt x="3182481" y="1026560"/>
                </a:lnTo>
                <a:lnTo>
                  <a:pt x="3191088" y="1018577"/>
                </a:lnTo>
                <a:lnTo>
                  <a:pt x="3215057" y="995862"/>
                </a:lnTo>
                <a:lnTo>
                  <a:pt x="3251319" y="984806"/>
                </a:lnTo>
                <a:lnTo>
                  <a:pt x="3288195" y="971912"/>
                </a:lnTo>
                <a:lnTo>
                  <a:pt x="3326918" y="953493"/>
                </a:lnTo>
                <a:lnTo>
                  <a:pt x="3325687" y="941213"/>
                </a:lnTo>
                <a:lnTo>
                  <a:pt x="3312780" y="919728"/>
                </a:lnTo>
                <a:lnTo>
                  <a:pt x="3329988" y="867538"/>
                </a:lnTo>
                <a:lnTo>
                  <a:pt x="3320771" y="856488"/>
                </a:lnTo>
                <a:lnTo>
                  <a:pt x="3298033" y="863242"/>
                </a:lnTo>
                <a:lnTo>
                  <a:pt x="3291272" y="852807"/>
                </a:lnTo>
                <a:lnTo>
                  <a:pt x="3257465" y="881661"/>
                </a:lnTo>
                <a:lnTo>
                  <a:pt x="3237796" y="911745"/>
                </a:lnTo>
                <a:lnTo>
                  <a:pt x="3221204" y="928934"/>
                </a:lnTo>
                <a:lnTo>
                  <a:pt x="3205835" y="934466"/>
                </a:lnTo>
                <a:lnTo>
                  <a:pt x="3195388" y="936303"/>
                </a:lnTo>
                <a:lnTo>
                  <a:pt x="3189242" y="946130"/>
                </a:lnTo>
                <a:lnTo>
                  <a:pt x="3132082" y="946130"/>
                </a:lnTo>
                <a:lnTo>
                  <a:pt x="3084759" y="946130"/>
                </a:lnTo>
                <a:lnTo>
                  <a:pt x="3068166" y="953493"/>
                </a:lnTo>
                <a:lnTo>
                  <a:pt x="3026983" y="979280"/>
                </a:lnTo>
                <a:lnTo>
                  <a:pt x="3028213" y="984806"/>
                </a:lnTo>
                <a:lnTo>
                  <a:pt x="3024528" y="999543"/>
                </a:lnTo>
                <a:lnTo>
                  <a:pt x="2996252" y="1011822"/>
                </a:lnTo>
                <a:lnTo>
                  <a:pt x="2972283" y="1008756"/>
                </a:lnTo>
                <a:lnTo>
                  <a:pt x="2947698" y="1007527"/>
                </a:lnTo>
                <a:lnTo>
                  <a:pt x="2931721" y="1011822"/>
                </a:lnTo>
                <a:lnTo>
                  <a:pt x="2929875" y="1022873"/>
                </a:lnTo>
                <a:lnTo>
                  <a:pt x="2929260" y="1026560"/>
                </a:lnTo>
                <a:lnTo>
                  <a:pt x="2893614" y="1049275"/>
                </a:lnTo>
                <a:lnTo>
                  <a:pt x="2865953" y="1060325"/>
                </a:lnTo>
                <a:lnTo>
                  <a:pt x="2848130" y="1065235"/>
                </a:lnTo>
                <a:lnTo>
                  <a:pt x="2825392" y="1075677"/>
                </a:lnTo>
                <a:lnTo>
                  <a:pt x="2800807" y="1081202"/>
                </a:lnTo>
                <a:lnTo>
                  <a:pt x="2785439" y="1079359"/>
                </a:lnTo>
                <a:lnTo>
                  <a:pt x="2768846" y="1071375"/>
                </a:lnTo>
                <a:lnTo>
                  <a:pt x="2785439" y="1056644"/>
                </a:lnTo>
                <a:lnTo>
                  <a:pt x="2797731" y="1043135"/>
                </a:lnTo>
                <a:lnTo>
                  <a:pt x="2820476" y="1022258"/>
                </a:lnTo>
                <a:lnTo>
                  <a:pt x="2824776" y="1006912"/>
                </a:lnTo>
                <a:lnTo>
                  <a:pt x="2827846" y="985420"/>
                </a:lnTo>
                <a:lnTo>
                  <a:pt x="2818015" y="981124"/>
                </a:lnTo>
                <a:lnTo>
                  <a:pt x="2791585" y="998314"/>
                </a:lnTo>
                <a:lnTo>
                  <a:pt x="2786054" y="997699"/>
                </a:lnTo>
                <a:lnTo>
                  <a:pt x="2787900" y="988493"/>
                </a:lnTo>
                <a:lnTo>
                  <a:pt x="2811254" y="973141"/>
                </a:lnTo>
                <a:lnTo>
                  <a:pt x="2821085" y="955951"/>
                </a:lnTo>
                <a:lnTo>
                  <a:pt x="2825392" y="938762"/>
                </a:lnTo>
                <a:lnTo>
                  <a:pt x="2808793" y="924024"/>
                </a:lnTo>
                <a:lnTo>
                  <a:pt x="2786054" y="916040"/>
                </a:lnTo>
                <a:lnTo>
                  <a:pt x="2775608" y="930778"/>
                </a:lnTo>
                <a:lnTo>
                  <a:pt x="2767000" y="934466"/>
                </a:lnTo>
                <a:lnTo>
                  <a:pt x="2753478" y="953493"/>
                </a:lnTo>
                <a:lnTo>
                  <a:pt x="2755939" y="940605"/>
                </a:lnTo>
                <a:lnTo>
                  <a:pt x="2739961" y="949812"/>
                </a:lnTo>
                <a:lnTo>
                  <a:pt x="2727054" y="962091"/>
                </a:lnTo>
                <a:lnTo>
                  <a:pt x="2711070" y="981124"/>
                </a:lnTo>
                <a:lnTo>
                  <a:pt x="2703085" y="997085"/>
                </a:lnTo>
                <a:lnTo>
                  <a:pt x="2703694" y="1020421"/>
                </a:lnTo>
                <a:lnTo>
                  <a:pt x="2692632" y="1044979"/>
                </a:lnTo>
                <a:lnTo>
                  <a:pt x="2672348" y="1063398"/>
                </a:lnTo>
                <a:lnTo>
                  <a:pt x="2663747" y="1068923"/>
                </a:lnTo>
                <a:lnTo>
                  <a:pt x="2653909" y="1073219"/>
                </a:lnTo>
                <a:lnTo>
                  <a:pt x="2642848" y="1073219"/>
                </a:lnTo>
                <a:lnTo>
                  <a:pt x="2641008" y="1070767"/>
                </a:lnTo>
                <a:lnTo>
                  <a:pt x="2640393" y="1050504"/>
                </a:lnTo>
                <a:lnTo>
                  <a:pt x="2644693" y="1040677"/>
                </a:lnTo>
                <a:lnTo>
                  <a:pt x="2648994" y="1031471"/>
                </a:lnTo>
                <a:lnTo>
                  <a:pt x="2652685" y="1013052"/>
                </a:lnTo>
                <a:lnTo>
                  <a:pt x="2668047" y="991560"/>
                </a:lnTo>
                <a:lnTo>
                  <a:pt x="2685870" y="965164"/>
                </a:lnTo>
                <a:lnTo>
                  <a:pt x="2714146" y="936303"/>
                </a:lnTo>
                <a:lnTo>
                  <a:pt x="2709840" y="936303"/>
                </a:lnTo>
                <a:lnTo>
                  <a:pt x="2676655" y="960862"/>
                </a:lnTo>
                <a:lnTo>
                  <a:pt x="2674194" y="956566"/>
                </a:lnTo>
                <a:lnTo>
                  <a:pt x="2692017" y="942443"/>
                </a:lnTo>
                <a:lnTo>
                  <a:pt x="2720908" y="917884"/>
                </a:lnTo>
                <a:lnTo>
                  <a:pt x="2743647" y="914818"/>
                </a:lnTo>
                <a:lnTo>
                  <a:pt x="2770692" y="906834"/>
                </a:lnTo>
                <a:lnTo>
                  <a:pt x="2793430" y="911130"/>
                </a:lnTo>
                <a:lnTo>
                  <a:pt x="2794046" y="911130"/>
                </a:lnTo>
                <a:lnTo>
                  <a:pt x="2822930" y="908063"/>
                </a:lnTo>
                <a:lnTo>
                  <a:pt x="2813715" y="892711"/>
                </a:lnTo>
                <a:lnTo>
                  <a:pt x="2806338" y="891482"/>
                </a:lnTo>
                <a:lnTo>
                  <a:pt x="2797731" y="889645"/>
                </a:lnTo>
                <a:lnTo>
                  <a:pt x="2795276" y="879203"/>
                </a:lnTo>
                <a:lnTo>
                  <a:pt x="2763931" y="882276"/>
                </a:lnTo>
                <a:lnTo>
                  <a:pt x="2733200" y="890874"/>
                </a:lnTo>
                <a:lnTo>
                  <a:pt x="2717831" y="876751"/>
                </a:lnTo>
                <a:lnTo>
                  <a:pt x="2702470" y="871840"/>
                </a:lnTo>
                <a:lnTo>
                  <a:pt x="2721523" y="851578"/>
                </a:lnTo>
                <a:lnTo>
                  <a:pt x="2688947" y="863857"/>
                </a:lnTo>
                <a:lnTo>
                  <a:pt x="2658831" y="876751"/>
                </a:lnTo>
                <a:lnTo>
                  <a:pt x="2630556" y="885957"/>
                </a:lnTo>
                <a:lnTo>
                  <a:pt x="2617648" y="873063"/>
                </a:lnTo>
                <a:lnTo>
                  <a:pt x="2583848" y="881046"/>
                </a:lnTo>
                <a:lnTo>
                  <a:pt x="2586302" y="875521"/>
                </a:lnTo>
                <a:lnTo>
                  <a:pt x="2614578" y="859561"/>
                </a:lnTo>
                <a:lnTo>
                  <a:pt x="2643463" y="844209"/>
                </a:lnTo>
                <a:lnTo>
                  <a:pt x="2679724" y="831315"/>
                </a:lnTo>
                <a:lnTo>
                  <a:pt x="2647154" y="821494"/>
                </a:lnTo>
                <a:lnTo>
                  <a:pt x="2620109" y="826404"/>
                </a:lnTo>
                <a:lnTo>
                  <a:pt x="2596755" y="814740"/>
                </a:lnTo>
                <a:lnTo>
                  <a:pt x="2568479" y="808600"/>
                </a:lnTo>
                <a:lnTo>
                  <a:pt x="2548810" y="806142"/>
                </a:lnTo>
                <a:lnTo>
                  <a:pt x="2542664" y="800002"/>
                </a:lnTo>
                <a:lnTo>
                  <a:pt x="2547586" y="779131"/>
                </a:lnTo>
                <a:close/>
                <a:moveTo>
                  <a:pt x="1068816" y="491177"/>
                </a:moveTo>
                <a:lnTo>
                  <a:pt x="1111224" y="473987"/>
                </a:lnTo>
                <a:lnTo>
                  <a:pt x="1111224" y="462937"/>
                </a:lnTo>
                <a:lnTo>
                  <a:pt x="1095247" y="460479"/>
                </a:lnTo>
                <a:lnTo>
                  <a:pt x="1074347" y="466004"/>
                </a:lnTo>
                <a:lnTo>
                  <a:pt x="1035016" y="478898"/>
                </a:lnTo>
                <a:lnTo>
                  <a:pt x="1021493" y="495473"/>
                </a:lnTo>
                <a:lnTo>
                  <a:pt x="1025793" y="505300"/>
                </a:lnTo>
                <a:lnTo>
                  <a:pt x="1068816" y="491177"/>
                </a:lnTo>
                <a:close/>
                <a:moveTo>
                  <a:pt x="830964" y="390484"/>
                </a:moveTo>
                <a:lnTo>
                  <a:pt x="845095" y="376368"/>
                </a:lnTo>
                <a:lnTo>
                  <a:pt x="827272" y="373295"/>
                </a:lnTo>
                <a:lnTo>
                  <a:pt x="792241" y="379434"/>
                </a:lnTo>
                <a:lnTo>
                  <a:pt x="797157" y="389262"/>
                </a:lnTo>
                <a:lnTo>
                  <a:pt x="806988" y="396009"/>
                </a:lnTo>
                <a:lnTo>
                  <a:pt x="830964" y="390484"/>
                </a:lnTo>
                <a:close/>
                <a:moveTo>
                  <a:pt x="838334" y="253569"/>
                </a:moveTo>
                <a:lnTo>
                  <a:pt x="819280" y="267077"/>
                </a:lnTo>
                <a:lnTo>
                  <a:pt x="821742" y="270150"/>
                </a:lnTo>
                <a:lnTo>
                  <a:pt x="847556" y="267692"/>
                </a:lnTo>
                <a:lnTo>
                  <a:pt x="849402" y="274446"/>
                </a:lnTo>
                <a:lnTo>
                  <a:pt x="859849" y="281815"/>
                </a:lnTo>
                <a:lnTo>
                  <a:pt x="889964" y="274446"/>
                </a:lnTo>
                <a:lnTo>
                  <a:pt x="897341" y="270765"/>
                </a:lnTo>
                <a:lnTo>
                  <a:pt x="877056" y="265854"/>
                </a:lnTo>
                <a:lnTo>
                  <a:pt x="867225" y="256642"/>
                </a:lnTo>
                <a:lnTo>
                  <a:pt x="846326" y="260323"/>
                </a:lnTo>
                <a:lnTo>
                  <a:pt x="838334" y="253569"/>
                </a:lnTo>
                <a:close/>
                <a:moveTo>
                  <a:pt x="1605995" y="6754"/>
                </a:moveTo>
                <a:lnTo>
                  <a:pt x="1578950" y="0"/>
                </a:lnTo>
                <a:lnTo>
                  <a:pt x="1516258" y="17196"/>
                </a:lnTo>
                <a:lnTo>
                  <a:pt x="1496589" y="15352"/>
                </a:lnTo>
                <a:lnTo>
                  <a:pt x="1428982" y="29475"/>
                </a:lnTo>
                <a:lnTo>
                  <a:pt x="1399482" y="33157"/>
                </a:lnTo>
                <a:lnTo>
                  <a:pt x="1351544" y="48509"/>
                </a:lnTo>
                <a:lnTo>
                  <a:pt x="1322037" y="64469"/>
                </a:lnTo>
                <a:lnTo>
                  <a:pt x="1269183" y="79822"/>
                </a:lnTo>
                <a:lnTo>
                  <a:pt x="1222469" y="80430"/>
                </a:lnTo>
                <a:lnTo>
                  <a:pt x="1183753" y="98241"/>
                </a:lnTo>
                <a:lnTo>
                  <a:pt x="1203415" y="108676"/>
                </a:lnTo>
                <a:lnTo>
                  <a:pt x="1207722" y="122799"/>
                </a:lnTo>
                <a:lnTo>
                  <a:pt x="1202807" y="139374"/>
                </a:lnTo>
                <a:lnTo>
                  <a:pt x="1216938" y="152268"/>
                </a:lnTo>
                <a:lnTo>
                  <a:pt x="1209568" y="173753"/>
                </a:lnTo>
                <a:lnTo>
                  <a:pt x="1153023" y="174983"/>
                </a:lnTo>
                <a:lnTo>
                  <a:pt x="1179446" y="157793"/>
                </a:lnTo>
                <a:lnTo>
                  <a:pt x="1158553" y="157793"/>
                </a:lnTo>
                <a:lnTo>
                  <a:pt x="1078039" y="174368"/>
                </a:lnTo>
                <a:lnTo>
                  <a:pt x="1022108" y="188491"/>
                </a:lnTo>
                <a:lnTo>
                  <a:pt x="1028255" y="208754"/>
                </a:lnTo>
                <a:lnTo>
                  <a:pt x="1020878" y="222262"/>
                </a:lnTo>
                <a:lnTo>
                  <a:pt x="1048532" y="230854"/>
                </a:lnTo>
                <a:lnTo>
                  <a:pt x="1090946" y="226558"/>
                </a:lnTo>
                <a:lnTo>
                  <a:pt x="1102008" y="234542"/>
                </a:lnTo>
                <a:lnTo>
                  <a:pt x="1119831" y="226558"/>
                </a:lnTo>
                <a:lnTo>
                  <a:pt x="1157323" y="219189"/>
                </a:lnTo>
                <a:lnTo>
                  <a:pt x="1173915" y="219189"/>
                </a:lnTo>
                <a:lnTo>
                  <a:pt x="1137654" y="232083"/>
                </a:lnTo>
                <a:lnTo>
                  <a:pt x="1144415" y="238223"/>
                </a:lnTo>
                <a:lnTo>
                  <a:pt x="1129047" y="254183"/>
                </a:lnTo>
                <a:lnTo>
                  <a:pt x="1095247" y="265240"/>
                </a:lnTo>
                <a:lnTo>
                  <a:pt x="1079878" y="262167"/>
                </a:lnTo>
                <a:lnTo>
                  <a:pt x="1036855" y="278742"/>
                </a:lnTo>
                <a:lnTo>
                  <a:pt x="1025793" y="273217"/>
                </a:lnTo>
                <a:lnTo>
                  <a:pt x="1000594" y="275675"/>
                </a:lnTo>
                <a:lnTo>
                  <a:pt x="968018" y="294094"/>
                </a:lnTo>
                <a:lnTo>
                  <a:pt x="921310" y="313128"/>
                </a:lnTo>
                <a:lnTo>
                  <a:pt x="885664" y="334005"/>
                </a:lnTo>
                <a:lnTo>
                  <a:pt x="887503" y="348736"/>
                </a:lnTo>
                <a:lnTo>
                  <a:pt x="862919" y="368999"/>
                </a:lnTo>
                <a:lnTo>
                  <a:pt x="871526" y="377590"/>
                </a:lnTo>
                <a:lnTo>
                  <a:pt x="874602" y="394172"/>
                </a:lnTo>
                <a:lnTo>
                  <a:pt x="918849" y="387418"/>
                </a:lnTo>
                <a:lnTo>
                  <a:pt x="921310" y="400312"/>
                </a:lnTo>
                <a:lnTo>
                  <a:pt x="901026" y="413205"/>
                </a:lnTo>
                <a:lnTo>
                  <a:pt x="878902" y="434691"/>
                </a:lnTo>
                <a:lnTo>
                  <a:pt x="896110" y="434691"/>
                </a:lnTo>
                <a:lnTo>
                  <a:pt x="940363" y="420574"/>
                </a:lnTo>
                <a:lnTo>
                  <a:pt x="930532" y="438379"/>
                </a:lnTo>
                <a:lnTo>
                  <a:pt x="952655" y="425485"/>
                </a:lnTo>
                <a:lnTo>
                  <a:pt x="950195" y="443904"/>
                </a:lnTo>
                <a:lnTo>
                  <a:pt x="979701" y="430395"/>
                </a:lnTo>
                <a:lnTo>
                  <a:pt x="982156" y="437149"/>
                </a:lnTo>
                <a:lnTo>
                  <a:pt x="1026409" y="426099"/>
                </a:lnTo>
                <a:lnTo>
                  <a:pt x="988302" y="446970"/>
                </a:lnTo>
                <a:lnTo>
                  <a:pt x="953271" y="474602"/>
                </a:lnTo>
                <a:lnTo>
                  <a:pt x="918240" y="487496"/>
                </a:lnTo>
                <a:lnTo>
                  <a:pt x="904102" y="494864"/>
                </a:lnTo>
                <a:lnTo>
                  <a:pt x="840795" y="516965"/>
                </a:lnTo>
                <a:lnTo>
                  <a:pt x="810680" y="531702"/>
                </a:lnTo>
                <a:lnTo>
                  <a:pt x="770727" y="535998"/>
                </a:lnTo>
                <a:lnTo>
                  <a:pt x="718488" y="556261"/>
                </a:lnTo>
                <a:lnTo>
                  <a:pt x="677920" y="567311"/>
                </a:lnTo>
                <a:lnTo>
                  <a:pt x="628136" y="584501"/>
                </a:lnTo>
                <a:lnTo>
                  <a:pt x="625681" y="590640"/>
                </a:lnTo>
                <a:lnTo>
                  <a:pt x="687142" y="580205"/>
                </a:lnTo>
                <a:lnTo>
                  <a:pt x="724019" y="567925"/>
                </a:lnTo>
                <a:lnTo>
                  <a:pt x="766427" y="555646"/>
                </a:lnTo>
                <a:lnTo>
                  <a:pt x="803918" y="545204"/>
                </a:lnTo>
                <a:lnTo>
                  <a:pt x="821126" y="548277"/>
                </a:lnTo>
                <a:lnTo>
                  <a:pt x="870910" y="532310"/>
                </a:lnTo>
                <a:lnTo>
                  <a:pt x="898571" y="515121"/>
                </a:lnTo>
                <a:lnTo>
                  <a:pt x="963102" y="496087"/>
                </a:lnTo>
                <a:lnTo>
                  <a:pt x="987071" y="480127"/>
                </a:lnTo>
                <a:lnTo>
                  <a:pt x="1027639" y="469077"/>
                </a:lnTo>
                <a:lnTo>
                  <a:pt x="1074347" y="453724"/>
                </a:lnTo>
                <a:lnTo>
                  <a:pt x="1129047" y="427937"/>
                </a:lnTo>
                <a:lnTo>
                  <a:pt x="1127823" y="410132"/>
                </a:lnTo>
                <a:lnTo>
                  <a:pt x="1196045" y="384959"/>
                </a:lnTo>
                <a:lnTo>
                  <a:pt x="1241522" y="361015"/>
                </a:lnTo>
                <a:lnTo>
                  <a:pt x="1298068" y="341367"/>
                </a:lnTo>
                <a:lnTo>
                  <a:pt x="1295614" y="349965"/>
                </a:lnTo>
                <a:lnTo>
                  <a:pt x="1254430" y="361015"/>
                </a:lnTo>
                <a:lnTo>
                  <a:pt x="1203415" y="396009"/>
                </a:lnTo>
                <a:lnTo>
                  <a:pt x="1183753" y="417501"/>
                </a:lnTo>
                <a:lnTo>
                  <a:pt x="1223084" y="409518"/>
                </a:lnTo>
                <a:lnTo>
                  <a:pt x="1260576" y="397853"/>
                </a:lnTo>
                <a:lnTo>
                  <a:pt x="1300529" y="389870"/>
                </a:lnTo>
                <a:lnTo>
                  <a:pt x="1318352" y="388032"/>
                </a:lnTo>
                <a:lnTo>
                  <a:pt x="1339860" y="362859"/>
                </a:lnTo>
                <a:lnTo>
                  <a:pt x="1378583" y="355490"/>
                </a:lnTo>
                <a:lnTo>
                  <a:pt x="1394566" y="370843"/>
                </a:lnTo>
                <a:lnTo>
                  <a:pt x="1431443" y="387418"/>
                </a:lnTo>
                <a:lnTo>
                  <a:pt x="1472620" y="384345"/>
                </a:lnTo>
                <a:lnTo>
                  <a:pt x="1507651" y="396624"/>
                </a:lnTo>
                <a:lnTo>
                  <a:pt x="1527320" y="403378"/>
                </a:lnTo>
                <a:lnTo>
                  <a:pt x="1547604" y="440831"/>
                </a:lnTo>
                <a:lnTo>
                  <a:pt x="1570342" y="451272"/>
                </a:lnTo>
                <a:lnTo>
                  <a:pt x="1613980" y="452495"/>
                </a:lnTo>
                <a:lnTo>
                  <a:pt x="1639180" y="454954"/>
                </a:lnTo>
                <a:lnTo>
                  <a:pt x="1622588" y="488725"/>
                </a:lnTo>
                <a:lnTo>
                  <a:pt x="1632419" y="518808"/>
                </a:lnTo>
                <a:lnTo>
                  <a:pt x="1612141" y="550729"/>
                </a:lnTo>
                <a:lnTo>
                  <a:pt x="1627503" y="562400"/>
                </a:lnTo>
                <a:lnTo>
                  <a:pt x="1631195" y="575902"/>
                </a:lnTo>
                <a:lnTo>
                  <a:pt x="1662534" y="558098"/>
                </a:lnTo>
                <a:lnTo>
                  <a:pt x="1681588" y="535383"/>
                </a:lnTo>
                <a:lnTo>
                  <a:pt x="1653318" y="512054"/>
                </a:lnTo>
                <a:lnTo>
                  <a:pt x="1662534" y="470299"/>
                </a:lnTo>
                <a:lnTo>
                  <a:pt x="1669295" y="444518"/>
                </a:lnTo>
                <a:lnTo>
                  <a:pt x="1658849" y="427937"/>
                </a:lnTo>
                <a:lnTo>
                  <a:pt x="1654549" y="413205"/>
                </a:lnTo>
                <a:lnTo>
                  <a:pt x="1657618" y="394787"/>
                </a:lnTo>
                <a:lnTo>
                  <a:pt x="1618287" y="406451"/>
                </a:lnTo>
                <a:lnTo>
                  <a:pt x="1571573" y="426714"/>
                </a:lnTo>
                <a:lnTo>
                  <a:pt x="1570342" y="402764"/>
                </a:lnTo>
                <a:lnTo>
                  <a:pt x="1566657" y="386803"/>
                </a:lnTo>
                <a:lnTo>
                  <a:pt x="1550065" y="376982"/>
                </a:lnTo>
                <a:lnTo>
                  <a:pt x="1524250" y="376368"/>
                </a:lnTo>
                <a:lnTo>
                  <a:pt x="1741825" y="177441"/>
                </a:lnTo>
                <a:lnTo>
                  <a:pt x="1891177" y="53419"/>
                </a:lnTo>
                <a:lnTo>
                  <a:pt x="1869662" y="49124"/>
                </a:lnTo>
                <a:lnTo>
                  <a:pt x="1844463" y="39296"/>
                </a:lnTo>
                <a:lnTo>
                  <a:pt x="1804510" y="44207"/>
                </a:lnTo>
                <a:lnTo>
                  <a:pt x="1790993" y="39911"/>
                </a:lnTo>
                <a:lnTo>
                  <a:pt x="1747355" y="36838"/>
                </a:lnTo>
                <a:lnTo>
                  <a:pt x="1709248" y="27017"/>
                </a:lnTo>
                <a:lnTo>
                  <a:pt x="1679748" y="30090"/>
                </a:lnTo>
                <a:lnTo>
                  <a:pt x="1649633" y="24559"/>
                </a:lnTo>
                <a:lnTo>
                  <a:pt x="1661925" y="17196"/>
                </a:lnTo>
                <a:lnTo>
                  <a:pt x="1623203" y="15352"/>
                </a:lnTo>
                <a:lnTo>
                  <a:pt x="1602919" y="21492"/>
                </a:lnTo>
                <a:lnTo>
                  <a:pt x="1605995" y="675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 name="Freeform 12">
            <a:extLst>
              <a:ext uri="{FF2B5EF4-FFF2-40B4-BE49-F238E27FC236}">
                <a16:creationId xmlns:a16="http://schemas.microsoft.com/office/drawing/2014/main" id="{1AB87CFC-D04E-35D3-2304-936CF94DAD3A}"/>
              </a:ext>
            </a:extLst>
          </p:cNvPr>
          <p:cNvSpPr/>
          <p:nvPr/>
        </p:nvSpPr>
        <p:spPr>
          <a:xfrm>
            <a:off x="5774307" y="2160247"/>
            <a:ext cx="269204" cy="321104"/>
          </a:xfrm>
          <a:custGeom>
            <a:avLst/>
            <a:gdLst>
              <a:gd name="connsiteX0" fmla="*/ 55930 w 269204"/>
              <a:gd name="connsiteY0" fmla="*/ 149195 h 321104"/>
              <a:gd name="connsiteX1" fmla="*/ 25815 w 269204"/>
              <a:gd name="connsiteY1" fmla="*/ 126474 h 321104"/>
              <a:gd name="connsiteX2" fmla="*/ 1846 w 269204"/>
              <a:gd name="connsiteY2" fmla="*/ 128318 h 321104"/>
              <a:gd name="connsiteX3" fmla="*/ 6761 w 269204"/>
              <a:gd name="connsiteY3" fmla="*/ 147966 h 321104"/>
              <a:gd name="connsiteX4" fmla="*/ 0 w 269204"/>
              <a:gd name="connsiteY4" fmla="*/ 167614 h 321104"/>
              <a:gd name="connsiteX5" fmla="*/ 17823 w 269204"/>
              <a:gd name="connsiteY5" fmla="*/ 166999 h 321104"/>
              <a:gd name="connsiteX6" fmla="*/ 39338 w 269204"/>
              <a:gd name="connsiteY6" fmla="*/ 174983 h 321104"/>
              <a:gd name="connsiteX7" fmla="*/ 55930 w 269204"/>
              <a:gd name="connsiteY7" fmla="*/ 149195 h 321104"/>
              <a:gd name="connsiteX8" fmla="*/ 135829 w 269204"/>
              <a:gd name="connsiteY8" fmla="*/ 0 h 321104"/>
              <a:gd name="connsiteX9" fmla="*/ 102029 w 269204"/>
              <a:gd name="connsiteY9" fmla="*/ 3067 h 321104"/>
              <a:gd name="connsiteX10" fmla="*/ 79899 w 269204"/>
              <a:gd name="connsiteY10" fmla="*/ 615 h 321104"/>
              <a:gd name="connsiteX11" fmla="*/ 57161 w 269204"/>
              <a:gd name="connsiteY11" fmla="*/ 30083 h 321104"/>
              <a:gd name="connsiteX12" fmla="*/ 45483 w 269204"/>
              <a:gd name="connsiteY12" fmla="*/ 67536 h 321104"/>
              <a:gd name="connsiteX13" fmla="*/ 59000 w 269204"/>
              <a:gd name="connsiteY13" fmla="*/ 85955 h 321104"/>
              <a:gd name="connsiteX14" fmla="*/ 59615 w 269204"/>
              <a:gd name="connsiteY14" fmla="*/ 121563 h 321104"/>
              <a:gd name="connsiteX15" fmla="*/ 75599 w 269204"/>
              <a:gd name="connsiteY15" fmla="*/ 104374 h 321104"/>
              <a:gd name="connsiteX16" fmla="*/ 84200 w 269204"/>
              <a:gd name="connsiteY16" fmla="*/ 114195 h 321104"/>
              <a:gd name="connsiteX17" fmla="*/ 73753 w 269204"/>
              <a:gd name="connsiteY17" fmla="*/ 130776 h 321104"/>
              <a:gd name="connsiteX18" fmla="*/ 79899 w 269204"/>
              <a:gd name="connsiteY18" fmla="*/ 140597 h 321104"/>
              <a:gd name="connsiteX19" fmla="*/ 114930 w 269204"/>
              <a:gd name="connsiteY19" fmla="*/ 147351 h 321104"/>
              <a:gd name="connsiteX20" fmla="*/ 115546 w 269204"/>
              <a:gd name="connsiteY20" fmla="*/ 147351 h 321104"/>
              <a:gd name="connsiteX21" fmla="*/ 134599 w 269204"/>
              <a:gd name="connsiteY21" fmla="*/ 170680 h 321104"/>
              <a:gd name="connsiteX22" fmla="*/ 129683 w 269204"/>
              <a:gd name="connsiteY22" fmla="*/ 192172 h 321104"/>
              <a:gd name="connsiteX23" fmla="*/ 86045 w 269204"/>
              <a:gd name="connsiteY23" fmla="*/ 188485 h 321104"/>
              <a:gd name="connsiteX24" fmla="*/ 79899 w 269204"/>
              <a:gd name="connsiteY24" fmla="*/ 213043 h 321104"/>
              <a:gd name="connsiteX25" fmla="*/ 95883 w 269204"/>
              <a:gd name="connsiteY25" fmla="*/ 233306 h 321104"/>
              <a:gd name="connsiteX26" fmla="*/ 64537 w 269204"/>
              <a:gd name="connsiteY26" fmla="*/ 244970 h 321104"/>
              <a:gd name="connsiteX27" fmla="*/ 72523 w 269204"/>
              <a:gd name="connsiteY27" fmla="*/ 259708 h 321104"/>
              <a:gd name="connsiteX28" fmla="*/ 118622 w 269204"/>
              <a:gd name="connsiteY28" fmla="*/ 265848 h 321104"/>
              <a:gd name="connsiteX29" fmla="*/ 92191 w 269204"/>
              <a:gd name="connsiteY29" fmla="*/ 273831 h 321104"/>
              <a:gd name="connsiteX30" fmla="*/ 47323 w 269204"/>
              <a:gd name="connsiteY30" fmla="*/ 313736 h 321104"/>
              <a:gd name="connsiteX31" fmla="*/ 62692 w 269204"/>
              <a:gd name="connsiteY31" fmla="*/ 321105 h 321104"/>
              <a:gd name="connsiteX32" fmla="*/ 84200 w 269204"/>
              <a:gd name="connsiteY32" fmla="*/ 306981 h 321104"/>
              <a:gd name="connsiteX33" fmla="*/ 111860 w 269204"/>
              <a:gd name="connsiteY33" fmla="*/ 311284 h 321104"/>
              <a:gd name="connsiteX34" fmla="*/ 132144 w 269204"/>
              <a:gd name="connsiteY34" fmla="*/ 293473 h 321104"/>
              <a:gd name="connsiteX35" fmla="*/ 145661 w 269204"/>
              <a:gd name="connsiteY35" fmla="*/ 300842 h 321104"/>
              <a:gd name="connsiteX36" fmla="*/ 196675 w 269204"/>
              <a:gd name="connsiteY36" fmla="*/ 290406 h 321104"/>
              <a:gd name="connsiteX37" fmla="*/ 236628 w 269204"/>
              <a:gd name="connsiteY37" fmla="*/ 291021 h 321104"/>
              <a:gd name="connsiteX38" fmla="*/ 263058 w 269204"/>
              <a:gd name="connsiteY38" fmla="*/ 270758 h 321104"/>
              <a:gd name="connsiteX39" fmla="*/ 251375 w 269204"/>
              <a:gd name="connsiteY39" fmla="*/ 251725 h 321104"/>
              <a:gd name="connsiteX40" fmla="*/ 266128 w 269204"/>
              <a:gd name="connsiteY40" fmla="*/ 240675 h 321104"/>
              <a:gd name="connsiteX41" fmla="*/ 269204 w 269204"/>
              <a:gd name="connsiteY41" fmla="*/ 216731 h 321104"/>
              <a:gd name="connsiteX42" fmla="*/ 233552 w 269204"/>
              <a:gd name="connsiteY42" fmla="*/ 209362 h 321104"/>
              <a:gd name="connsiteX43" fmla="*/ 225567 w 269204"/>
              <a:gd name="connsiteY43" fmla="*/ 195239 h 321104"/>
              <a:gd name="connsiteX44" fmla="*/ 207737 w 269204"/>
              <a:gd name="connsiteY44" fmla="*/ 152876 h 321104"/>
              <a:gd name="connsiteX45" fmla="*/ 188075 w 269204"/>
              <a:gd name="connsiteY45" fmla="*/ 146736 h 321104"/>
              <a:gd name="connsiteX46" fmla="*/ 162875 w 269204"/>
              <a:gd name="connsiteY46" fmla="*/ 103144 h 321104"/>
              <a:gd name="connsiteX47" fmla="*/ 160414 w 269204"/>
              <a:gd name="connsiteY47" fmla="*/ 99463 h 321104"/>
              <a:gd name="connsiteX48" fmla="*/ 130914 w 269204"/>
              <a:gd name="connsiteY48" fmla="*/ 97005 h 321104"/>
              <a:gd name="connsiteX49" fmla="*/ 156729 w 269204"/>
              <a:gd name="connsiteY49" fmla="*/ 64463 h 321104"/>
              <a:gd name="connsiteX50" fmla="*/ 164714 w 269204"/>
              <a:gd name="connsiteY50" fmla="*/ 34379 h 321104"/>
              <a:gd name="connsiteX51" fmla="*/ 133984 w 269204"/>
              <a:gd name="connsiteY51" fmla="*/ 34379 h 321104"/>
              <a:gd name="connsiteX52" fmla="*/ 105099 w 269204"/>
              <a:gd name="connsiteY52" fmla="*/ 39290 h 321104"/>
              <a:gd name="connsiteX53" fmla="*/ 135829 w 269204"/>
              <a:gd name="connsiteY53" fmla="*/ 0 h 3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69204" h="321104">
                <a:moveTo>
                  <a:pt x="55930" y="149195"/>
                </a:moveTo>
                <a:lnTo>
                  <a:pt x="25815" y="126474"/>
                </a:lnTo>
                <a:lnTo>
                  <a:pt x="1846" y="128318"/>
                </a:lnTo>
                <a:lnTo>
                  <a:pt x="6761" y="147966"/>
                </a:lnTo>
                <a:lnTo>
                  <a:pt x="0" y="167614"/>
                </a:lnTo>
                <a:lnTo>
                  <a:pt x="17823" y="166999"/>
                </a:lnTo>
                <a:lnTo>
                  <a:pt x="39338" y="174983"/>
                </a:lnTo>
                <a:lnTo>
                  <a:pt x="55930" y="149195"/>
                </a:lnTo>
                <a:close/>
                <a:moveTo>
                  <a:pt x="135829" y="0"/>
                </a:moveTo>
                <a:lnTo>
                  <a:pt x="102029" y="3067"/>
                </a:lnTo>
                <a:lnTo>
                  <a:pt x="79899" y="615"/>
                </a:lnTo>
                <a:lnTo>
                  <a:pt x="57161" y="30083"/>
                </a:lnTo>
                <a:lnTo>
                  <a:pt x="45483" y="67536"/>
                </a:lnTo>
                <a:lnTo>
                  <a:pt x="59000" y="85955"/>
                </a:lnTo>
                <a:lnTo>
                  <a:pt x="59615" y="121563"/>
                </a:lnTo>
                <a:lnTo>
                  <a:pt x="75599" y="104374"/>
                </a:lnTo>
                <a:lnTo>
                  <a:pt x="84200" y="114195"/>
                </a:lnTo>
                <a:lnTo>
                  <a:pt x="73753" y="130776"/>
                </a:lnTo>
                <a:lnTo>
                  <a:pt x="79899" y="140597"/>
                </a:lnTo>
                <a:lnTo>
                  <a:pt x="114930" y="147351"/>
                </a:lnTo>
                <a:lnTo>
                  <a:pt x="115546" y="147351"/>
                </a:lnTo>
                <a:lnTo>
                  <a:pt x="134599" y="170680"/>
                </a:lnTo>
                <a:lnTo>
                  <a:pt x="129683" y="192172"/>
                </a:lnTo>
                <a:lnTo>
                  <a:pt x="86045" y="188485"/>
                </a:lnTo>
                <a:lnTo>
                  <a:pt x="79899" y="213043"/>
                </a:lnTo>
                <a:lnTo>
                  <a:pt x="95883" y="233306"/>
                </a:lnTo>
                <a:lnTo>
                  <a:pt x="64537" y="244970"/>
                </a:lnTo>
                <a:lnTo>
                  <a:pt x="72523" y="259708"/>
                </a:lnTo>
                <a:lnTo>
                  <a:pt x="118622" y="265848"/>
                </a:lnTo>
                <a:lnTo>
                  <a:pt x="92191" y="273831"/>
                </a:lnTo>
                <a:lnTo>
                  <a:pt x="47323" y="313736"/>
                </a:lnTo>
                <a:lnTo>
                  <a:pt x="62692" y="321105"/>
                </a:lnTo>
                <a:lnTo>
                  <a:pt x="84200" y="306981"/>
                </a:lnTo>
                <a:lnTo>
                  <a:pt x="111860" y="311284"/>
                </a:lnTo>
                <a:lnTo>
                  <a:pt x="132144" y="293473"/>
                </a:lnTo>
                <a:lnTo>
                  <a:pt x="145661" y="300842"/>
                </a:lnTo>
                <a:lnTo>
                  <a:pt x="196675" y="290406"/>
                </a:lnTo>
                <a:lnTo>
                  <a:pt x="236628" y="291021"/>
                </a:lnTo>
                <a:lnTo>
                  <a:pt x="263058" y="270758"/>
                </a:lnTo>
                <a:lnTo>
                  <a:pt x="251375" y="251725"/>
                </a:lnTo>
                <a:lnTo>
                  <a:pt x="266128" y="240675"/>
                </a:lnTo>
                <a:lnTo>
                  <a:pt x="269204" y="216731"/>
                </a:lnTo>
                <a:lnTo>
                  <a:pt x="233552" y="209362"/>
                </a:lnTo>
                <a:lnTo>
                  <a:pt x="225567" y="195239"/>
                </a:lnTo>
                <a:lnTo>
                  <a:pt x="207737" y="152876"/>
                </a:lnTo>
                <a:lnTo>
                  <a:pt x="188075" y="146736"/>
                </a:lnTo>
                <a:lnTo>
                  <a:pt x="162875" y="103144"/>
                </a:lnTo>
                <a:lnTo>
                  <a:pt x="160414" y="99463"/>
                </a:lnTo>
                <a:lnTo>
                  <a:pt x="130914" y="97005"/>
                </a:lnTo>
                <a:lnTo>
                  <a:pt x="156729" y="64463"/>
                </a:lnTo>
                <a:lnTo>
                  <a:pt x="164714" y="34379"/>
                </a:lnTo>
                <a:lnTo>
                  <a:pt x="133984" y="34379"/>
                </a:lnTo>
                <a:lnTo>
                  <a:pt x="105099" y="39290"/>
                </a:lnTo>
                <a:lnTo>
                  <a:pt x="135829"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BB61A38-A224-030B-9163-493E7E5DF7D1}"/>
              </a:ext>
            </a:extLst>
          </p:cNvPr>
          <p:cNvSpPr/>
          <p:nvPr/>
        </p:nvSpPr>
        <p:spPr>
          <a:xfrm>
            <a:off x="7730634" y="3407827"/>
            <a:ext cx="159772" cy="138759"/>
          </a:xfrm>
          <a:custGeom>
            <a:avLst/>
            <a:gdLst>
              <a:gd name="connsiteX0" fmla="*/ 151807 w 159772"/>
              <a:gd name="connsiteY0" fmla="*/ 13508 h 138759"/>
              <a:gd name="connsiteX1" fmla="*/ 143776 w 159772"/>
              <a:gd name="connsiteY1" fmla="*/ 0 h 138759"/>
              <a:gd name="connsiteX2" fmla="*/ 125383 w 159772"/>
              <a:gd name="connsiteY2" fmla="*/ 23944 h 138759"/>
              <a:gd name="connsiteX3" fmla="*/ 102651 w 159772"/>
              <a:gd name="connsiteY3" fmla="*/ 49117 h 138759"/>
              <a:gd name="connsiteX4" fmla="*/ 82315 w 159772"/>
              <a:gd name="connsiteY4" fmla="*/ 75519 h 138759"/>
              <a:gd name="connsiteX5" fmla="*/ 62044 w 159772"/>
              <a:gd name="connsiteY5" fmla="*/ 74290 h 138759"/>
              <a:gd name="connsiteX6" fmla="*/ 33807 w 159772"/>
              <a:gd name="connsiteY6" fmla="*/ 73067 h 138759"/>
              <a:gd name="connsiteX7" fmla="*/ 7966 w 159772"/>
              <a:gd name="connsiteY7" fmla="*/ 79207 h 138759"/>
              <a:gd name="connsiteX8" fmla="*/ 6152 w 159772"/>
              <a:gd name="connsiteY8" fmla="*/ 68765 h 138759"/>
              <a:gd name="connsiteX9" fmla="*/ 0 w 159772"/>
              <a:gd name="connsiteY9" fmla="*/ 70609 h 138759"/>
              <a:gd name="connsiteX10" fmla="*/ 2461 w 159772"/>
              <a:gd name="connsiteY10" fmla="*/ 79815 h 138759"/>
              <a:gd name="connsiteX11" fmla="*/ 18393 w 159772"/>
              <a:gd name="connsiteY11" fmla="*/ 119111 h 138759"/>
              <a:gd name="connsiteX12" fmla="*/ 121691 w 159772"/>
              <a:gd name="connsiteY12" fmla="*/ 138759 h 138759"/>
              <a:gd name="connsiteX13" fmla="*/ 127844 w 159772"/>
              <a:gd name="connsiteY13" fmla="*/ 130776 h 138759"/>
              <a:gd name="connsiteX14" fmla="*/ 127197 w 159772"/>
              <a:gd name="connsiteY14" fmla="*/ 114816 h 138759"/>
              <a:gd name="connsiteX15" fmla="*/ 135810 w 159772"/>
              <a:gd name="connsiteY15" fmla="*/ 98849 h 138759"/>
              <a:gd name="connsiteX16" fmla="*/ 133996 w 159772"/>
              <a:gd name="connsiteY16" fmla="*/ 82888 h 138759"/>
              <a:gd name="connsiteX17" fmla="*/ 148698 w 159772"/>
              <a:gd name="connsiteY17" fmla="*/ 74905 h 138759"/>
              <a:gd name="connsiteX18" fmla="*/ 141962 w 159772"/>
              <a:gd name="connsiteY18" fmla="*/ 69994 h 138759"/>
              <a:gd name="connsiteX19" fmla="*/ 142546 w 159772"/>
              <a:gd name="connsiteY19" fmla="*/ 44207 h 138759"/>
              <a:gd name="connsiteX20" fmla="*/ 159772 w 159772"/>
              <a:gd name="connsiteY20" fmla="*/ 44207 h 138759"/>
              <a:gd name="connsiteX21" fmla="*/ 151807 w 159772"/>
              <a:gd name="connsiteY21" fmla="*/ 13508 h 13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772" h="138759">
                <a:moveTo>
                  <a:pt x="151807" y="13508"/>
                </a:moveTo>
                <a:lnTo>
                  <a:pt x="143776" y="0"/>
                </a:lnTo>
                <a:lnTo>
                  <a:pt x="125383" y="23944"/>
                </a:lnTo>
                <a:lnTo>
                  <a:pt x="102651" y="49117"/>
                </a:lnTo>
                <a:lnTo>
                  <a:pt x="82315" y="75519"/>
                </a:lnTo>
                <a:lnTo>
                  <a:pt x="62044" y="74290"/>
                </a:lnTo>
                <a:lnTo>
                  <a:pt x="33807" y="73067"/>
                </a:lnTo>
                <a:lnTo>
                  <a:pt x="7966" y="79207"/>
                </a:lnTo>
                <a:lnTo>
                  <a:pt x="6152" y="68765"/>
                </a:lnTo>
                <a:lnTo>
                  <a:pt x="0" y="70609"/>
                </a:lnTo>
                <a:lnTo>
                  <a:pt x="2461" y="79815"/>
                </a:lnTo>
                <a:lnTo>
                  <a:pt x="18393" y="119111"/>
                </a:lnTo>
                <a:lnTo>
                  <a:pt x="121691" y="138759"/>
                </a:lnTo>
                <a:lnTo>
                  <a:pt x="127844" y="130776"/>
                </a:lnTo>
                <a:lnTo>
                  <a:pt x="127197" y="114816"/>
                </a:lnTo>
                <a:lnTo>
                  <a:pt x="135810" y="98849"/>
                </a:lnTo>
                <a:lnTo>
                  <a:pt x="133996" y="82888"/>
                </a:lnTo>
                <a:lnTo>
                  <a:pt x="148698" y="74905"/>
                </a:lnTo>
                <a:lnTo>
                  <a:pt x="141962" y="69994"/>
                </a:lnTo>
                <a:lnTo>
                  <a:pt x="142546" y="44207"/>
                </a:lnTo>
                <a:lnTo>
                  <a:pt x="159772" y="44207"/>
                </a:lnTo>
                <a:lnTo>
                  <a:pt x="151807" y="1350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4C2BBFC3-13EE-C7E1-1D74-FE10BAAF0D1A}"/>
              </a:ext>
            </a:extLst>
          </p:cNvPr>
          <p:cNvSpPr/>
          <p:nvPr/>
        </p:nvSpPr>
        <p:spPr>
          <a:xfrm>
            <a:off x="6663647" y="2392324"/>
            <a:ext cx="540844" cy="302685"/>
          </a:xfrm>
          <a:custGeom>
            <a:avLst/>
            <a:gdLst>
              <a:gd name="connsiteX0" fmla="*/ 325115 w 540844"/>
              <a:gd name="connsiteY0" fmla="*/ 0 h 302685"/>
              <a:gd name="connsiteX1" fmla="*/ 295648 w 540844"/>
              <a:gd name="connsiteY1" fmla="*/ 3073 h 302685"/>
              <a:gd name="connsiteX2" fmla="*/ 286386 w 540844"/>
              <a:gd name="connsiteY2" fmla="*/ 1229 h 302685"/>
              <a:gd name="connsiteX3" fmla="*/ 280234 w 540844"/>
              <a:gd name="connsiteY3" fmla="*/ 9827 h 302685"/>
              <a:gd name="connsiteX4" fmla="*/ 269159 w 540844"/>
              <a:gd name="connsiteY4" fmla="*/ 8598 h 302685"/>
              <a:gd name="connsiteX5" fmla="*/ 243966 w 540844"/>
              <a:gd name="connsiteY5" fmla="*/ 10442 h 302685"/>
              <a:gd name="connsiteX6" fmla="*/ 236647 w 540844"/>
              <a:gd name="connsiteY6" fmla="*/ 19034 h 302685"/>
              <a:gd name="connsiteX7" fmla="*/ 237878 w 540844"/>
              <a:gd name="connsiteY7" fmla="*/ 38067 h 302685"/>
              <a:gd name="connsiteX8" fmla="*/ 225573 w 540844"/>
              <a:gd name="connsiteY8" fmla="*/ 34386 h 302685"/>
              <a:gd name="connsiteX9" fmla="*/ 199149 w 540844"/>
              <a:gd name="connsiteY9" fmla="*/ 36223 h 302685"/>
              <a:gd name="connsiteX10" fmla="*/ 189888 w 540844"/>
              <a:gd name="connsiteY10" fmla="*/ 27017 h 302685"/>
              <a:gd name="connsiteX11" fmla="*/ 180044 w 540844"/>
              <a:gd name="connsiteY11" fmla="*/ 33771 h 302685"/>
              <a:gd name="connsiteX12" fmla="*/ 167803 w 540844"/>
              <a:gd name="connsiteY12" fmla="*/ 28246 h 302685"/>
              <a:gd name="connsiteX13" fmla="*/ 144423 w 540844"/>
              <a:gd name="connsiteY13" fmla="*/ 27632 h 302685"/>
              <a:gd name="connsiteX14" fmla="*/ 110034 w 540844"/>
              <a:gd name="connsiteY14" fmla="*/ 18419 h 302685"/>
              <a:gd name="connsiteX15" fmla="*/ 79271 w 540844"/>
              <a:gd name="connsiteY15" fmla="*/ 15352 h 302685"/>
              <a:gd name="connsiteX16" fmla="*/ 56539 w 540844"/>
              <a:gd name="connsiteY16" fmla="*/ 16582 h 302685"/>
              <a:gd name="connsiteX17" fmla="*/ 41772 w 540844"/>
              <a:gd name="connsiteY17" fmla="*/ 26402 h 302685"/>
              <a:gd name="connsiteX18" fmla="*/ 28237 w 540844"/>
              <a:gd name="connsiteY18" fmla="*/ 28246 h 302685"/>
              <a:gd name="connsiteX19" fmla="*/ 47342 w 540844"/>
              <a:gd name="connsiteY19" fmla="*/ 60782 h 302685"/>
              <a:gd name="connsiteX20" fmla="*/ 45464 w 540844"/>
              <a:gd name="connsiteY20" fmla="*/ 71838 h 302685"/>
              <a:gd name="connsiteX21" fmla="*/ 31346 w 540844"/>
              <a:gd name="connsiteY21" fmla="*/ 76134 h 302685"/>
              <a:gd name="connsiteX22" fmla="*/ 7966 w 540844"/>
              <a:gd name="connsiteY22" fmla="*/ 107447 h 302685"/>
              <a:gd name="connsiteX23" fmla="*/ 17810 w 540844"/>
              <a:gd name="connsiteY23" fmla="*/ 124636 h 302685"/>
              <a:gd name="connsiteX24" fmla="*/ 11074 w 540844"/>
              <a:gd name="connsiteY24" fmla="*/ 122184 h 302685"/>
              <a:gd name="connsiteX25" fmla="*/ 4274 w 540844"/>
              <a:gd name="connsiteY25" fmla="*/ 132620 h 302685"/>
              <a:gd name="connsiteX26" fmla="*/ 0 w 540844"/>
              <a:gd name="connsiteY26" fmla="*/ 147966 h 302685"/>
              <a:gd name="connsiteX27" fmla="*/ 17810 w 540844"/>
              <a:gd name="connsiteY27" fmla="*/ 158408 h 302685"/>
              <a:gd name="connsiteX28" fmla="*/ 21501 w 540844"/>
              <a:gd name="connsiteY28" fmla="*/ 168228 h 302685"/>
              <a:gd name="connsiteX29" fmla="*/ 33159 w 540844"/>
              <a:gd name="connsiteY29" fmla="*/ 160245 h 302685"/>
              <a:gd name="connsiteX30" fmla="*/ 52847 w 540844"/>
              <a:gd name="connsiteY30" fmla="*/ 164547 h 302685"/>
              <a:gd name="connsiteX31" fmla="*/ 72535 w 540844"/>
              <a:gd name="connsiteY31" fmla="*/ 164547 h 302685"/>
              <a:gd name="connsiteX32" fmla="*/ 87237 w 540844"/>
              <a:gd name="connsiteY32" fmla="*/ 173753 h 302685"/>
              <a:gd name="connsiteX33" fmla="*/ 97081 w 540844"/>
              <a:gd name="connsiteY33" fmla="*/ 168228 h 302685"/>
              <a:gd name="connsiteX34" fmla="*/ 119230 w 540844"/>
              <a:gd name="connsiteY34" fmla="*/ 164547 h 302685"/>
              <a:gd name="connsiteX35" fmla="*/ 125383 w 540844"/>
              <a:gd name="connsiteY35" fmla="*/ 155335 h 302685"/>
              <a:gd name="connsiteX36" fmla="*/ 138271 w 540844"/>
              <a:gd name="connsiteY36" fmla="*/ 155335 h 302685"/>
              <a:gd name="connsiteX37" fmla="*/ 145007 w 540844"/>
              <a:gd name="connsiteY37" fmla="*/ 149810 h 302685"/>
              <a:gd name="connsiteX38" fmla="*/ 164694 w 540844"/>
              <a:gd name="connsiteY38" fmla="*/ 146128 h 302685"/>
              <a:gd name="connsiteX39" fmla="*/ 188658 w 540844"/>
              <a:gd name="connsiteY39" fmla="*/ 157793 h 302685"/>
              <a:gd name="connsiteX40" fmla="*/ 200963 w 540844"/>
              <a:gd name="connsiteY40" fmla="*/ 159630 h 302685"/>
              <a:gd name="connsiteX41" fmla="*/ 216312 w 540844"/>
              <a:gd name="connsiteY41" fmla="*/ 169458 h 302685"/>
              <a:gd name="connsiteX42" fmla="*/ 216312 w 540844"/>
              <a:gd name="connsiteY42" fmla="*/ 182352 h 302685"/>
              <a:gd name="connsiteX43" fmla="*/ 228034 w 540844"/>
              <a:gd name="connsiteY43" fmla="*/ 189106 h 302685"/>
              <a:gd name="connsiteX44" fmla="*/ 234770 w 540844"/>
              <a:gd name="connsiteY44" fmla="*/ 205066 h 302685"/>
              <a:gd name="connsiteX45" fmla="*/ 247075 w 540844"/>
              <a:gd name="connsiteY45" fmla="*/ 214279 h 302685"/>
              <a:gd name="connsiteX46" fmla="*/ 245844 w 540844"/>
              <a:gd name="connsiteY46" fmla="*/ 220419 h 302685"/>
              <a:gd name="connsiteX47" fmla="*/ 251996 w 540844"/>
              <a:gd name="connsiteY47" fmla="*/ 224100 h 302685"/>
              <a:gd name="connsiteX48" fmla="*/ 244614 w 540844"/>
              <a:gd name="connsiteY48" fmla="*/ 227173 h 302685"/>
              <a:gd name="connsiteX49" fmla="*/ 226155 w 540844"/>
              <a:gd name="connsiteY49" fmla="*/ 225944 h 302685"/>
              <a:gd name="connsiteX50" fmla="*/ 222464 w 540844"/>
              <a:gd name="connsiteY50" fmla="*/ 220419 h 302685"/>
              <a:gd name="connsiteX51" fmla="*/ 216312 w 540844"/>
              <a:gd name="connsiteY51" fmla="*/ 223485 h 302685"/>
              <a:gd name="connsiteX52" fmla="*/ 219421 w 540844"/>
              <a:gd name="connsiteY52" fmla="*/ 230239 h 302685"/>
              <a:gd name="connsiteX53" fmla="*/ 212620 w 540844"/>
              <a:gd name="connsiteY53" fmla="*/ 242519 h 302685"/>
              <a:gd name="connsiteX54" fmla="*/ 209576 w 540844"/>
              <a:gd name="connsiteY54" fmla="*/ 255412 h 302685"/>
              <a:gd name="connsiteX55" fmla="*/ 202193 w 540844"/>
              <a:gd name="connsiteY55" fmla="*/ 259708 h 302685"/>
              <a:gd name="connsiteX56" fmla="*/ 216959 w 540844"/>
              <a:gd name="connsiteY56" fmla="*/ 266463 h 302685"/>
              <a:gd name="connsiteX57" fmla="*/ 230495 w 540844"/>
              <a:gd name="connsiteY57" fmla="*/ 260323 h 302685"/>
              <a:gd name="connsiteX58" fmla="*/ 245197 w 540844"/>
              <a:gd name="connsiteY58" fmla="*/ 267077 h 302685"/>
              <a:gd name="connsiteX59" fmla="*/ 265533 w 540844"/>
              <a:gd name="connsiteY59" fmla="*/ 238837 h 302685"/>
              <a:gd name="connsiteX60" fmla="*/ 273498 w 540844"/>
              <a:gd name="connsiteY60" fmla="*/ 217960 h 302685"/>
              <a:gd name="connsiteX61" fmla="*/ 301153 w 540844"/>
              <a:gd name="connsiteY61" fmla="*/ 213050 h 302685"/>
              <a:gd name="connsiteX62" fmla="*/ 305427 w 540844"/>
              <a:gd name="connsiteY62" fmla="*/ 227781 h 302685"/>
              <a:gd name="connsiteX63" fmla="*/ 354648 w 540844"/>
              <a:gd name="connsiteY63" fmla="*/ 236993 h 302685"/>
              <a:gd name="connsiteX64" fmla="*/ 365075 w 540844"/>
              <a:gd name="connsiteY64" fmla="*/ 245592 h 302685"/>
              <a:gd name="connsiteX65" fmla="*/ 337420 w 540844"/>
              <a:gd name="connsiteY65" fmla="*/ 258486 h 302685"/>
              <a:gd name="connsiteX66" fmla="*/ 333081 w 540844"/>
              <a:gd name="connsiteY66" fmla="*/ 265848 h 302685"/>
              <a:gd name="connsiteX67" fmla="*/ 368766 w 540844"/>
              <a:gd name="connsiteY67" fmla="*/ 276904 h 302685"/>
              <a:gd name="connsiteX68" fmla="*/ 365075 w 540844"/>
              <a:gd name="connsiteY68" fmla="*/ 294709 h 302685"/>
              <a:gd name="connsiteX69" fmla="*/ 383532 w 540844"/>
              <a:gd name="connsiteY69" fmla="*/ 302686 h 302685"/>
              <a:gd name="connsiteX70" fmla="*/ 422261 w 540844"/>
              <a:gd name="connsiteY70" fmla="*/ 280586 h 302685"/>
              <a:gd name="connsiteX71" fmla="*/ 454838 w 540844"/>
              <a:gd name="connsiteY71" fmla="*/ 273831 h 302685"/>
              <a:gd name="connsiteX72" fmla="*/ 458464 w 540844"/>
              <a:gd name="connsiteY72" fmla="*/ 260323 h 302685"/>
              <a:gd name="connsiteX73" fmla="*/ 427118 w 540844"/>
              <a:gd name="connsiteY73" fmla="*/ 262781 h 302685"/>
              <a:gd name="connsiteX74" fmla="*/ 410539 w 540844"/>
              <a:gd name="connsiteY74" fmla="*/ 253569 h 302685"/>
              <a:gd name="connsiteX75" fmla="*/ 404386 w 540844"/>
              <a:gd name="connsiteY75" fmla="*/ 229625 h 302685"/>
              <a:gd name="connsiteX76" fmla="*/ 428349 w 540844"/>
              <a:gd name="connsiteY76" fmla="*/ 215502 h 302685"/>
              <a:gd name="connsiteX77" fmla="*/ 456651 w 540844"/>
              <a:gd name="connsiteY77" fmla="*/ 213664 h 302685"/>
              <a:gd name="connsiteX78" fmla="*/ 475109 w 540844"/>
              <a:gd name="connsiteY78" fmla="*/ 201385 h 302685"/>
              <a:gd name="connsiteX79" fmla="*/ 499071 w 540844"/>
              <a:gd name="connsiteY79" fmla="*/ 198312 h 302685"/>
              <a:gd name="connsiteX80" fmla="*/ 496610 w 540844"/>
              <a:gd name="connsiteY80" fmla="*/ 181122 h 302685"/>
              <a:gd name="connsiteX81" fmla="*/ 510146 w 540844"/>
              <a:gd name="connsiteY81" fmla="*/ 170687 h 302685"/>
              <a:gd name="connsiteX82" fmla="*/ 539031 w 540844"/>
              <a:gd name="connsiteY82" fmla="*/ 167614 h 302685"/>
              <a:gd name="connsiteX83" fmla="*/ 540844 w 540844"/>
              <a:gd name="connsiteY83" fmla="*/ 154720 h 302685"/>
              <a:gd name="connsiteX84" fmla="*/ 529769 w 540844"/>
              <a:gd name="connsiteY84" fmla="*/ 133849 h 302685"/>
              <a:gd name="connsiteX85" fmla="*/ 537800 w 540844"/>
              <a:gd name="connsiteY85" fmla="*/ 114201 h 302685"/>
              <a:gd name="connsiteX86" fmla="*/ 535339 w 540844"/>
              <a:gd name="connsiteY86" fmla="*/ 102536 h 302685"/>
              <a:gd name="connsiteX87" fmla="*/ 488579 w 540844"/>
              <a:gd name="connsiteY87" fmla="*/ 90257 h 302685"/>
              <a:gd name="connsiteX88" fmla="*/ 470769 w 540844"/>
              <a:gd name="connsiteY88" fmla="*/ 90872 h 302685"/>
              <a:gd name="connsiteX89" fmla="*/ 448685 w 540844"/>
              <a:gd name="connsiteY89" fmla="*/ 73061 h 302685"/>
              <a:gd name="connsiteX90" fmla="*/ 427118 w 540844"/>
              <a:gd name="connsiteY90" fmla="*/ 79201 h 302685"/>
              <a:gd name="connsiteX91" fmla="*/ 386576 w 540844"/>
              <a:gd name="connsiteY91" fmla="*/ 65699 h 302685"/>
              <a:gd name="connsiteX92" fmla="*/ 385346 w 540844"/>
              <a:gd name="connsiteY92" fmla="*/ 58330 h 302685"/>
              <a:gd name="connsiteX93" fmla="*/ 371810 w 540844"/>
              <a:gd name="connsiteY93" fmla="*/ 41755 h 302685"/>
              <a:gd name="connsiteX94" fmla="*/ 347265 w 540844"/>
              <a:gd name="connsiteY94" fmla="*/ 40525 h 302685"/>
              <a:gd name="connsiteX95" fmla="*/ 342925 w 540844"/>
              <a:gd name="connsiteY95" fmla="*/ 28861 h 302685"/>
              <a:gd name="connsiteX96" fmla="*/ 348495 w 540844"/>
              <a:gd name="connsiteY96" fmla="*/ 20877 h 302685"/>
              <a:gd name="connsiteX97" fmla="*/ 325115 w 540844"/>
              <a:gd name="connsiteY97" fmla="*/ 0 h 30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40844" h="302685">
                <a:moveTo>
                  <a:pt x="325115" y="0"/>
                </a:moveTo>
                <a:lnTo>
                  <a:pt x="295648" y="3073"/>
                </a:lnTo>
                <a:lnTo>
                  <a:pt x="286386" y="1229"/>
                </a:lnTo>
                <a:lnTo>
                  <a:pt x="280234" y="9827"/>
                </a:lnTo>
                <a:lnTo>
                  <a:pt x="269159" y="8598"/>
                </a:lnTo>
                <a:lnTo>
                  <a:pt x="243966" y="10442"/>
                </a:lnTo>
                <a:lnTo>
                  <a:pt x="236647" y="19034"/>
                </a:lnTo>
                <a:lnTo>
                  <a:pt x="237878" y="38067"/>
                </a:lnTo>
                <a:lnTo>
                  <a:pt x="225573" y="34386"/>
                </a:lnTo>
                <a:lnTo>
                  <a:pt x="199149" y="36223"/>
                </a:lnTo>
                <a:lnTo>
                  <a:pt x="189888" y="27017"/>
                </a:lnTo>
                <a:lnTo>
                  <a:pt x="180044" y="33771"/>
                </a:lnTo>
                <a:lnTo>
                  <a:pt x="167803" y="28246"/>
                </a:lnTo>
                <a:lnTo>
                  <a:pt x="144423" y="27632"/>
                </a:lnTo>
                <a:lnTo>
                  <a:pt x="110034" y="18419"/>
                </a:lnTo>
                <a:lnTo>
                  <a:pt x="79271" y="15352"/>
                </a:lnTo>
                <a:lnTo>
                  <a:pt x="56539" y="16582"/>
                </a:lnTo>
                <a:lnTo>
                  <a:pt x="41772" y="26402"/>
                </a:lnTo>
                <a:lnTo>
                  <a:pt x="28237" y="28246"/>
                </a:lnTo>
                <a:lnTo>
                  <a:pt x="47342" y="60782"/>
                </a:lnTo>
                <a:lnTo>
                  <a:pt x="45464" y="71838"/>
                </a:lnTo>
                <a:lnTo>
                  <a:pt x="31346" y="76134"/>
                </a:lnTo>
                <a:lnTo>
                  <a:pt x="7966" y="107447"/>
                </a:lnTo>
                <a:lnTo>
                  <a:pt x="17810" y="124636"/>
                </a:lnTo>
                <a:lnTo>
                  <a:pt x="11074" y="122184"/>
                </a:lnTo>
                <a:lnTo>
                  <a:pt x="4274" y="132620"/>
                </a:lnTo>
                <a:lnTo>
                  <a:pt x="0" y="147966"/>
                </a:lnTo>
                <a:lnTo>
                  <a:pt x="17810" y="158408"/>
                </a:lnTo>
                <a:lnTo>
                  <a:pt x="21501" y="168228"/>
                </a:lnTo>
                <a:lnTo>
                  <a:pt x="33159" y="160245"/>
                </a:lnTo>
                <a:lnTo>
                  <a:pt x="52847" y="164547"/>
                </a:lnTo>
                <a:lnTo>
                  <a:pt x="72535" y="164547"/>
                </a:lnTo>
                <a:lnTo>
                  <a:pt x="87237" y="173753"/>
                </a:lnTo>
                <a:lnTo>
                  <a:pt x="97081" y="168228"/>
                </a:lnTo>
                <a:lnTo>
                  <a:pt x="119230" y="164547"/>
                </a:lnTo>
                <a:lnTo>
                  <a:pt x="125383" y="155335"/>
                </a:lnTo>
                <a:lnTo>
                  <a:pt x="138271" y="155335"/>
                </a:lnTo>
                <a:lnTo>
                  <a:pt x="145007" y="149810"/>
                </a:lnTo>
                <a:lnTo>
                  <a:pt x="164694" y="146128"/>
                </a:lnTo>
                <a:lnTo>
                  <a:pt x="188658" y="157793"/>
                </a:lnTo>
                <a:lnTo>
                  <a:pt x="200963" y="159630"/>
                </a:lnTo>
                <a:lnTo>
                  <a:pt x="216312" y="169458"/>
                </a:lnTo>
                <a:lnTo>
                  <a:pt x="216312" y="182352"/>
                </a:lnTo>
                <a:lnTo>
                  <a:pt x="228034" y="189106"/>
                </a:lnTo>
                <a:lnTo>
                  <a:pt x="234770" y="205066"/>
                </a:lnTo>
                <a:lnTo>
                  <a:pt x="247075" y="214279"/>
                </a:lnTo>
                <a:lnTo>
                  <a:pt x="245844" y="220419"/>
                </a:lnTo>
                <a:lnTo>
                  <a:pt x="251996" y="224100"/>
                </a:lnTo>
                <a:lnTo>
                  <a:pt x="244614" y="227173"/>
                </a:lnTo>
                <a:lnTo>
                  <a:pt x="226155" y="225944"/>
                </a:lnTo>
                <a:lnTo>
                  <a:pt x="222464" y="220419"/>
                </a:lnTo>
                <a:lnTo>
                  <a:pt x="216312" y="223485"/>
                </a:lnTo>
                <a:lnTo>
                  <a:pt x="219421" y="230239"/>
                </a:lnTo>
                <a:lnTo>
                  <a:pt x="212620" y="242519"/>
                </a:lnTo>
                <a:lnTo>
                  <a:pt x="209576" y="255412"/>
                </a:lnTo>
                <a:lnTo>
                  <a:pt x="202193" y="259708"/>
                </a:lnTo>
                <a:lnTo>
                  <a:pt x="216959" y="266463"/>
                </a:lnTo>
                <a:lnTo>
                  <a:pt x="230495" y="260323"/>
                </a:lnTo>
                <a:lnTo>
                  <a:pt x="245197" y="267077"/>
                </a:lnTo>
                <a:lnTo>
                  <a:pt x="265533" y="238837"/>
                </a:lnTo>
                <a:lnTo>
                  <a:pt x="273498" y="217960"/>
                </a:lnTo>
                <a:lnTo>
                  <a:pt x="301153" y="213050"/>
                </a:lnTo>
                <a:lnTo>
                  <a:pt x="305427" y="227781"/>
                </a:lnTo>
                <a:lnTo>
                  <a:pt x="354648" y="236993"/>
                </a:lnTo>
                <a:lnTo>
                  <a:pt x="365075" y="245592"/>
                </a:lnTo>
                <a:lnTo>
                  <a:pt x="337420" y="258486"/>
                </a:lnTo>
                <a:lnTo>
                  <a:pt x="333081" y="265848"/>
                </a:lnTo>
                <a:lnTo>
                  <a:pt x="368766" y="276904"/>
                </a:lnTo>
                <a:lnTo>
                  <a:pt x="365075" y="294709"/>
                </a:lnTo>
                <a:lnTo>
                  <a:pt x="383532" y="302686"/>
                </a:lnTo>
                <a:lnTo>
                  <a:pt x="422261" y="280586"/>
                </a:lnTo>
                <a:lnTo>
                  <a:pt x="454838" y="273831"/>
                </a:lnTo>
                <a:lnTo>
                  <a:pt x="458464" y="260323"/>
                </a:lnTo>
                <a:lnTo>
                  <a:pt x="427118" y="262781"/>
                </a:lnTo>
                <a:lnTo>
                  <a:pt x="410539" y="253569"/>
                </a:lnTo>
                <a:lnTo>
                  <a:pt x="404386" y="229625"/>
                </a:lnTo>
                <a:lnTo>
                  <a:pt x="428349" y="215502"/>
                </a:lnTo>
                <a:lnTo>
                  <a:pt x="456651" y="213664"/>
                </a:lnTo>
                <a:lnTo>
                  <a:pt x="475109" y="201385"/>
                </a:lnTo>
                <a:lnTo>
                  <a:pt x="499071" y="198312"/>
                </a:lnTo>
                <a:lnTo>
                  <a:pt x="496610" y="181122"/>
                </a:lnTo>
                <a:lnTo>
                  <a:pt x="510146" y="170687"/>
                </a:lnTo>
                <a:lnTo>
                  <a:pt x="539031" y="167614"/>
                </a:lnTo>
                <a:lnTo>
                  <a:pt x="540844" y="154720"/>
                </a:lnTo>
                <a:lnTo>
                  <a:pt x="529769" y="133849"/>
                </a:lnTo>
                <a:lnTo>
                  <a:pt x="537800" y="114201"/>
                </a:lnTo>
                <a:lnTo>
                  <a:pt x="535339" y="102536"/>
                </a:lnTo>
                <a:lnTo>
                  <a:pt x="488579" y="90257"/>
                </a:lnTo>
                <a:lnTo>
                  <a:pt x="470769" y="90872"/>
                </a:lnTo>
                <a:lnTo>
                  <a:pt x="448685" y="73061"/>
                </a:lnTo>
                <a:lnTo>
                  <a:pt x="427118" y="79201"/>
                </a:lnTo>
                <a:lnTo>
                  <a:pt x="386576" y="65699"/>
                </a:lnTo>
                <a:lnTo>
                  <a:pt x="385346" y="58330"/>
                </a:lnTo>
                <a:lnTo>
                  <a:pt x="371810" y="41755"/>
                </a:lnTo>
                <a:lnTo>
                  <a:pt x="347265" y="40525"/>
                </a:lnTo>
                <a:lnTo>
                  <a:pt x="342925" y="28861"/>
                </a:lnTo>
                <a:lnTo>
                  <a:pt x="348495" y="20877"/>
                </a:lnTo>
                <a:lnTo>
                  <a:pt x="325115"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A60BADA2-0710-EE4B-1289-D9FFCD757063}"/>
              </a:ext>
            </a:extLst>
          </p:cNvPr>
          <p:cNvSpPr/>
          <p:nvPr/>
        </p:nvSpPr>
        <p:spPr>
          <a:xfrm>
            <a:off x="7015834" y="4259405"/>
            <a:ext cx="188657" cy="222255"/>
          </a:xfrm>
          <a:custGeom>
            <a:avLst/>
            <a:gdLst>
              <a:gd name="connsiteX0" fmla="*/ 151807 w 188657"/>
              <a:gd name="connsiteY0" fmla="*/ 0 h 222255"/>
              <a:gd name="connsiteX1" fmla="*/ 130888 w 188657"/>
              <a:gd name="connsiteY1" fmla="*/ 18419 h 222255"/>
              <a:gd name="connsiteX2" fmla="*/ 106342 w 188657"/>
              <a:gd name="connsiteY2" fmla="*/ 17804 h 222255"/>
              <a:gd name="connsiteX3" fmla="*/ 78624 w 188657"/>
              <a:gd name="connsiteY3" fmla="*/ 27017 h 222255"/>
              <a:gd name="connsiteX4" fmla="*/ 57122 w 188657"/>
              <a:gd name="connsiteY4" fmla="*/ 18419 h 222255"/>
              <a:gd name="connsiteX5" fmla="*/ 43003 w 188657"/>
              <a:gd name="connsiteY5" fmla="*/ 28854 h 222255"/>
              <a:gd name="connsiteX6" fmla="*/ 41190 w 188657"/>
              <a:gd name="connsiteY6" fmla="*/ 74905 h 222255"/>
              <a:gd name="connsiteX7" fmla="*/ 55308 w 188657"/>
              <a:gd name="connsiteY7" fmla="*/ 79815 h 222255"/>
              <a:gd name="connsiteX8" fmla="*/ 44234 w 188657"/>
              <a:gd name="connsiteY8" fmla="*/ 93938 h 222255"/>
              <a:gd name="connsiteX9" fmla="*/ 30698 w 188657"/>
              <a:gd name="connsiteY9" fmla="*/ 104374 h 222255"/>
              <a:gd name="connsiteX10" fmla="*/ 17810 w 188657"/>
              <a:gd name="connsiteY10" fmla="*/ 124636 h 222255"/>
              <a:gd name="connsiteX11" fmla="*/ 10427 w 188657"/>
              <a:gd name="connsiteY11" fmla="*/ 143055 h 222255"/>
              <a:gd name="connsiteX12" fmla="*/ 8613 w 188657"/>
              <a:gd name="connsiteY12" fmla="*/ 174368 h 222255"/>
              <a:gd name="connsiteX13" fmla="*/ 583 w 188657"/>
              <a:gd name="connsiteY13" fmla="*/ 189099 h 222255"/>
              <a:gd name="connsiteX14" fmla="*/ 0 w 188657"/>
              <a:gd name="connsiteY14" fmla="*/ 218575 h 222255"/>
              <a:gd name="connsiteX15" fmla="*/ 8613 w 188657"/>
              <a:gd name="connsiteY15" fmla="*/ 222256 h 222255"/>
              <a:gd name="connsiteX16" fmla="*/ 28885 w 188657"/>
              <a:gd name="connsiteY16" fmla="*/ 210591 h 222255"/>
              <a:gd name="connsiteX17" fmla="*/ 41190 w 188657"/>
              <a:gd name="connsiteY17" fmla="*/ 205681 h 222255"/>
              <a:gd name="connsiteX18" fmla="*/ 79271 w 188657"/>
              <a:gd name="connsiteY18" fmla="*/ 206295 h 222255"/>
              <a:gd name="connsiteX19" fmla="*/ 77393 w 188657"/>
              <a:gd name="connsiteY19" fmla="*/ 190943 h 222255"/>
              <a:gd name="connsiteX20" fmla="*/ 93389 w 188657"/>
              <a:gd name="connsiteY20" fmla="*/ 168228 h 222255"/>
              <a:gd name="connsiteX21" fmla="*/ 114891 w 188657"/>
              <a:gd name="connsiteY21" fmla="*/ 162703 h 222255"/>
              <a:gd name="connsiteX22" fmla="*/ 129658 w 188657"/>
              <a:gd name="connsiteY22" fmla="*/ 153491 h 222255"/>
              <a:gd name="connsiteX23" fmla="*/ 147468 w 188657"/>
              <a:gd name="connsiteY23" fmla="*/ 160859 h 222255"/>
              <a:gd name="connsiteX24" fmla="*/ 149345 w 188657"/>
              <a:gd name="connsiteY24" fmla="*/ 163933 h 222255"/>
              <a:gd name="connsiteX25" fmla="*/ 149345 w 188657"/>
              <a:gd name="connsiteY25" fmla="*/ 162089 h 222255"/>
              <a:gd name="connsiteX26" fmla="*/ 159190 w 188657"/>
              <a:gd name="connsiteY26" fmla="*/ 146122 h 222255"/>
              <a:gd name="connsiteX27" fmla="*/ 175770 w 188657"/>
              <a:gd name="connsiteY27" fmla="*/ 120340 h 222255"/>
              <a:gd name="connsiteX28" fmla="*/ 188658 w 188657"/>
              <a:gd name="connsiteY28" fmla="*/ 91480 h 222255"/>
              <a:gd name="connsiteX29" fmla="*/ 172660 w 188657"/>
              <a:gd name="connsiteY29" fmla="*/ 46658 h 222255"/>
              <a:gd name="connsiteX30" fmla="*/ 168386 w 188657"/>
              <a:gd name="connsiteY30" fmla="*/ 27017 h 222255"/>
              <a:gd name="connsiteX31" fmla="*/ 151807 w 188657"/>
              <a:gd name="connsiteY31" fmla="*/ 0 h 22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657" h="222255">
                <a:moveTo>
                  <a:pt x="151807" y="0"/>
                </a:moveTo>
                <a:lnTo>
                  <a:pt x="130888" y="18419"/>
                </a:lnTo>
                <a:lnTo>
                  <a:pt x="106342" y="17804"/>
                </a:lnTo>
                <a:lnTo>
                  <a:pt x="78624" y="27017"/>
                </a:lnTo>
                <a:lnTo>
                  <a:pt x="57122" y="18419"/>
                </a:lnTo>
                <a:lnTo>
                  <a:pt x="43003" y="28854"/>
                </a:lnTo>
                <a:lnTo>
                  <a:pt x="41190" y="74905"/>
                </a:lnTo>
                <a:lnTo>
                  <a:pt x="55308" y="79815"/>
                </a:lnTo>
                <a:lnTo>
                  <a:pt x="44234" y="93938"/>
                </a:lnTo>
                <a:lnTo>
                  <a:pt x="30698" y="104374"/>
                </a:lnTo>
                <a:lnTo>
                  <a:pt x="17810" y="124636"/>
                </a:lnTo>
                <a:lnTo>
                  <a:pt x="10427" y="143055"/>
                </a:lnTo>
                <a:lnTo>
                  <a:pt x="8613" y="174368"/>
                </a:lnTo>
                <a:lnTo>
                  <a:pt x="583" y="189099"/>
                </a:lnTo>
                <a:lnTo>
                  <a:pt x="0" y="218575"/>
                </a:lnTo>
                <a:lnTo>
                  <a:pt x="8613" y="222256"/>
                </a:lnTo>
                <a:lnTo>
                  <a:pt x="28885" y="210591"/>
                </a:lnTo>
                <a:lnTo>
                  <a:pt x="41190" y="205681"/>
                </a:lnTo>
                <a:lnTo>
                  <a:pt x="79271" y="206295"/>
                </a:lnTo>
                <a:lnTo>
                  <a:pt x="77393" y="190943"/>
                </a:lnTo>
                <a:lnTo>
                  <a:pt x="93389" y="168228"/>
                </a:lnTo>
                <a:lnTo>
                  <a:pt x="114891" y="162703"/>
                </a:lnTo>
                <a:lnTo>
                  <a:pt x="129658" y="153491"/>
                </a:lnTo>
                <a:lnTo>
                  <a:pt x="147468" y="160859"/>
                </a:lnTo>
                <a:lnTo>
                  <a:pt x="149345" y="163933"/>
                </a:lnTo>
                <a:lnTo>
                  <a:pt x="149345" y="162089"/>
                </a:lnTo>
                <a:lnTo>
                  <a:pt x="159190" y="146122"/>
                </a:lnTo>
                <a:lnTo>
                  <a:pt x="175770" y="120340"/>
                </a:lnTo>
                <a:lnTo>
                  <a:pt x="188658" y="91480"/>
                </a:lnTo>
                <a:lnTo>
                  <a:pt x="172660" y="46658"/>
                </a:lnTo>
                <a:lnTo>
                  <a:pt x="168386" y="27017"/>
                </a:lnTo>
                <a:lnTo>
                  <a:pt x="151807"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 name="Freeform 16">
            <a:extLst>
              <a:ext uri="{FF2B5EF4-FFF2-40B4-BE49-F238E27FC236}">
                <a16:creationId xmlns:a16="http://schemas.microsoft.com/office/drawing/2014/main" id="{7817F012-9C57-F3D5-AB9A-463A32446164}"/>
              </a:ext>
            </a:extLst>
          </p:cNvPr>
          <p:cNvSpPr/>
          <p:nvPr/>
        </p:nvSpPr>
        <p:spPr>
          <a:xfrm>
            <a:off x="3782341" y="3707446"/>
            <a:ext cx="12907" cy="26402"/>
          </a:xfrm>
          <a:custGeom>
            <a:avLst/>
            <a:gdLst>
              <a:gd name="connsiteX0" fmla="*/ 6761 w 12907"/>
              <a:gd name="connsiteY0" fmla="*/ 22715 h 26402"/>
              <a:gd name="connsiteX1" fmla="*/ 2461 w 12907"/>
              <a:gd name="connsiteY1" fmla="*/ 23944 h 26402"/>
              <a:gd name="connsiteX2" fmla="*/ 1846 w 12907"/>
              <a:gd name="connsiteY2" fmla="*/ 26402 h 26402"/>
              <a:gd name="connsiteX3" fmla="*/ 8607 w 12907"/>
              <a:gd name="connsiteY3" fmla="*/ 26402 h 26402"/>
              <a:gd name="connsiteX4" fmla="*/ 12907 w 12907"/>
              <a:gd name="connsiteY4" fmla="*/ 24558 h 26402"/>
              <a:gd name="connsiteX5" fmla="*/ 9222 w 12907"/>
              <a:gd name="connsiteY5" fmla="*/ 24558 h 26402"/>
              <a:gd name="connsiteX6" fmla="*/ 6761 w 12907"/>
              <a:gd name="connsiteY6" fmla="*/ 22715 h 26402"/>
              <a:gd name="connsiteX7" fmla="*/ 12292 w 12907"/>
              <a:gd name="connsiteY7" fmla="*/ 1229 h 26402"/>
              <a:gd name="connsiteX8" fmla="*/ 9222 w 12907"/>
              <a:gd name="connsiteY8" fmla="*/ 614 h 26402"/>
              <a:gd name="connsiteX9" fmla="*/ 7992 w 12907"/>
              <a:gd name="connsiteY9" fmla="*/ 1844 h 26402"/>
              <a:gd name="connsiteX10" fmla="*/ 9838 w 12907"/>
              <a:gd name="connsiteY10" fmla="*/ 2458 h 26402"/>
              <a:gd name="connsiteX11" fmla="*/ 12292 w 12907"/>
              <a:gd name="connsiteY11" fmla="*/ 1229 h 26402"/>
              <a:gd name="connsiteX12" fmla="*/ 5531 w 12907"/>
              <a:gd name="connsiteY12" fmla="*/ 1844 h 26402"/>
              <a:gd name="connsiteX13" fmla="*/ 4300 w 12907"/>
              <a:gd name="connsiteY13" fmla="*/ 614 h 26402"/>
              <a:gd name="connsiteX14" fmla="*/ 2461 w 12907"/>
              <a:gd name="connsiteY14" fmla="*/ 0 h 26402"/>
              <a:gd name="connsiteX15" fmla="*/ 0 w 12907"/>
              <a:gd name="connsiteY15" fmla="*/ 614 h 26402"/>
              <a:gd name="connsiteX16" fmla="*/ 3076 w 12907"/>
              <a:gd name="connsiteY16" fmla="*/ 2458 h 26402"/>
              <a:gd name="connsiteX17" fmla="*/ 5531 w 12907"/>
              <a:gd name="connsiteY17" fmla="*/ 1844 h 2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07" h="26402">
                <a:moveTo>
                  <a:pt x="6761" y="22715"/>
                </a:moveTo>
                <a:lnTo>
                  <a:pt x="2461" y="23944"/>
                </a:lnTo>
                <a:lnTo>
                  <a:pt x="1846" y="26402"/>
                </a:lnTo>
                <a:lnTo>
                  <a:pt x="8607" y="26402"/>
                </a:lnTo>
                <a:lnTo>
                  <a:pt x="12907" y="24558"/>
                </a:lnTo>
                <a:lnTo>
                  <a:pt x="9222" y="24558"/>
                </a:lnTo>
                <a:lnTo>
                  <a:pt x="6761" y="22715"/>
                </a:lnTo>
                <a:close/>
                <a:moveTo>
                  <a:pt x="12292" y="1229"/>
                </a:moveTo>
                <a:lnTo>
                  <a:pt x="9222" y="614"/>
                </a:lnTo>
                <a:lnTo>
                  <a:pt x="7992" y="1844"/>
                </a:lnTo>
                <a:lnTo>
                  <a:pt x="9838" y="2458"/>
                </a:lnTo>
                <a:lnTo>
                  <a:pt x="12292" y="1229"/>
                </a:lnTo>
                <a:close/>
                <a:moveTo>
                  <a:pt x="5531" y="1844"/>
                </a:moveTo>
                <a:lnTo>
                  <a:pt x="4300" y="614"/>
                </a:lnTo>
                <a:lnTo>
                  <a:pt x="2461" y="0"/>
                </a:lnTo>
                <a:lnTo>
                  <a:pt x="0" y="614"/>
                </a:lnTo>
                <a:lnTo>
                  <a:pt x="3076" y="2458"/>
                </a:lnTo>
                <a:lnTo>
                  <a:pt x="5531" y="1844"/>
                </a:lnTo>
                <a:close/>
              </a:path>
            </a:pathLst>
          </a:custGeom>
          <a:solidFill>
            <a:srgbClr val="E6E8F5"/>
          </a:solidFill>
          <a:ln w="647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8D7F0F2-8D79-A4B9-8931-CCE4C4844750}"/>
              </a:ext>
            </a:extLst>
          </p:cNvPr>
          <p:cNvSpPr/>
          <p:nvPr/>
        </p:nvSpPr>
        <p:spPr>
          <a:xfrm>
            <a:off x="3547545" y="3568072"/>
            <a:ext cx="23969" cy="7983"/>
          </a:xfrm>
          <a:custGeom>
            <a:avLst/>
            <a:gdLst>
              <a:gd name="connsiteX0" fmla="*/ 615 w 23969"/>
              <a:gd name="connsiteY0" fmla="*/ 3688 h 7983"/>
              <a:gd name="connsiteX1" fmla="*/ 0 w 23969"/>
              <a:gd name="connsiteY1" fmla="*/ 6140 h 7983"/>
              <a:gd name="connsiteX2" fmla="*/ 0 w 23969"/>
              <a:gd name="connsiteY2" fmla="*/ 7369 h 7983"/>
              <a:gd name="connsiteX3" fmla="*/ 1231 w 23969"/>
              <a:gd name="connsiteY3" fmla="*/ 7984 h 7983"/>
              <a:gd name="connsiteX4" fmla="*/ 4916 w 23969"/>
              <a:gd name="connsiteY4" fmla="*/ 7369 h 7983"/>
              <a:gd name="connsiteX5" fmla="*/ 5531 w 23969"/>
              <a:gd name="connsiteY5" fmla="*/ 6754 h 7983"/>
              <a:gd name="connsiteX6" fmla="*/ 6761 w 23969"/>
              <a:gd name="connsiteY6" fmla="*/ 6140 h 7983"/>
              <a:gd name="connsiteX7" fmla="*/ 6761 w 23969"/>
              <a:gd name="connsiteY7" fmla="*/ 5532 h 7983"/>
              <a:gd name="connsiteX8" fmla="*/ 4300 w 23969"/>
              <a:gd name="connsiteY8" fmla="*/ 6140 h 7983"/>
              <a:gd name="connsiteX9" fmla="*/ 615 w 23969"/>
              <a:gd name="connsiteY9" fmla="*/ 3688 h 7983"/>
              <a:gd name="connsiteX10" fmla="*/ 22739 w 23969"/>
              <a:gd name="connsiteY10" fmla="*/ 7369 h 7983"/>
              <a:gd name="connsiteX11" fmla="*/ 23969 w 23969"/>
              <a:gd name="connsiteY11" fmla="*/ 6140 h 7983"/>
              <a:gd name="connsiteX12" fmla="*/ 22739 w 23969"/>
              <a:gd name="connsiteY12" fmla="*/ 4917 h 7983"/>
              <a:gd name="connsiteX13" fmla="*/ 18438 w 23969"/>
              <a:gd name="connsiteY13" fmla="*/ 3688 h 7983"/>
              <a:gd name="connsiteX14" fmla="*/ 17208 w 23969"/>
              <a:gd name="connsiteY14" fmla="*/ 4302 h 7983"/>
              <a:gd name="connsiteX15" fmla="*/ 17208 w 23969"/>
              <a:gd name="connsiteY15" fmla="*/ 6140 h 7983"/>
              <a:gd name="connsiteX16" fmla="*/ 20899 w 23969"/>
              <a:gd name="connsiteY16" fmla="*/ 6140 h 7983"/>
              <a:gd name="connsiteX17" fmla="*/ 22739 w 23969"/>
              <a:gd name="connsiteY17" fmla="*/ 7984 h 7983"/>
              <a:gd name="connsiteX18" fmla="*/ 22739 w 23969"/>
              <a:gd name="connsiteY18" fmla="*/ 7369 h 7983"/>
              <a:gd name="connsiteX19" fmla="*/ 15977 w 23969"/>
              <a:gd name="connsiteY19" fmla="*/ 4302 h 7983"/>
              <a:gd name="connsiteX20" fmla="*/ 15362 w 23969"/>
              <a:gd name="connsiteY20" fmla="*/ 3688 h 7983"/>
              <a:gd name="connsiteX21" fmla="*/ 14753 w 23969"/>
              <a:gd name="connsiteY21" fmla="*/ 0 h 7983"/>
              <a:gd name="connsiteX22" fmla="*/ 11677 w 23969"/>
              <a:gd name="connsiteY22" fmla="*/ 0 h 7983"/>
              <a:gd name="connsiteX23" fmla="*/ 11677 w 23969"/>
              <a:gd name="connsiteY23" fmla="*/ 1229 h 7983"/>
              <a:gd name="connsiteX24" fmla="*/ 12292 w 23969"/>
              <a:gd name="connsiteY24" fmla="*/ 2458 h 7983"/>
              <a:gd name="connsiteX25" fmla="*/ 12907 w 23969"/>
              <a:gd name="connsiteY25" fmla="*/ 2458 h 7983"/>
              <a:gd name="connsiteX26" fmla="*/ 13523 w 23969"/>
              <a:gd name="connsiteY26" fmla="*/ 3688 h 7983"/>
              <a:gd name="connsiteX27" fmla="*/ 15362 w 23969"/>
              <a:gd name="connsiteY27" fmla="*/ 4917 h 7983"/>
              <a:gd name="connsiteX28" fmla="*/ 15977 w 23969"/>
              <a:gd name="connsiteY28" fmla="*/ 4302 h 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969" h="7983">
                <a:moveTo>
                  <a:pt x="615" y="3688"/>
                </a:moveTo>
                <a:lnTo>
                  <a:pt x="0" y="6140"/>
                </a:lnTo>
                <a:lnTo>
                  <a:pt x="0" y="7369"/>
                </a:lnTo>
                <a:lnTo>
                  <a:pt x="1231" y="7984"/>
                </a:lnTo>
                <a:lnTo>
                  <a:pt x="4916" y="7369"/>
                </a:lnTo>
                <a:lnTo>
                  <a:pt x="5531" y="6754"/>
                </a:lnTo>
                <a:lnTo>
                  <a:pt x="6761" y="6140"/>
                </a:lnTo>
                <a:lnTo>
                  <a:pt x="6761" y="5532"/>
                </a:lnTo>
                <a:lnTo>
                  <a:pt x="4300" y="6140"/>
                </a:lnTo>
                <a:lnTo>
                  <a:pt x="615" y="3688"/>
                </a:lnTo>
                <a:close/>
                <a:moveTo>
                  <a:pt x="22739" y="7369"/>
                </a:moveTo>
                <a:lnTo>
                  <a:pt x="23969" y="6140"/>
                </a:lnTo>
                <a:lnTo>
                  <a:pt x="22739" y="4917"/>
                </a:lnTo>
                <a:lnTo>
                  <a:pt x="18438" y="3688"/>
                </a:lnTo>
                <a:lnTo>
                  <a:pt x="17208" y="4302"/>
                </a:lnTo>
                <a:lnTo>
                  <a:pt x="17208" y="6140"/>
                </a:lnTo>
                <a:lnTo>
                  <a:pt x="20899" y="6140"/>
                </a:lnTo>
                <a:lnTo>
                  <a:pt x="22739" y="7984"/>
                </a:lnTo>
                <a:lnTo>
                  <a:pt x="22739" y="7369"/>
                </a:lnTo>
                <a:close/>
                <a:moveTo>
                  <a:pt x="15977" y="4302"/>
                </a:moveTo>
                <a:lnTo>
                  <a:pt x="15362" y="3688"/>
                </a:lnTo>
                <a:lnTo>
                  <a:pt x="14753" y="0"/>
                </a:lnTo>
                <a:lnTo>
                  <a:pt x="11677" y="0"/>
                </a:lnTo>
                <a:lnTo>
                  <a:pt x="11677" y="1229"/>
                </a:lnTo>
                <a:lnTo>
                  <a:pt x="12292" y="2458"/>
                </a:lnTo>
                <a:lnTo>
                  <a:pt x="12907" y="2458"/>
                </a:lnTo>
                <a:lnTo>
                  <a:pt x="13523" y="3688"/>
                </a:lnTo>
                <a:lnTo>
                  <a:pt x="15362" y="4917"/>
                </a:lnTo>
                <a:lnTo>
                  <a:pt x="15977" y="430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6EC493AE-34C6-4D0D-52D8-8DBF30923D8C}"/>
              </a:ext>
            </a:extLst>
          </p:cNvPr>
          <p:cNvSpPr/>
          <p:nvPr/>
        </p:nvSpPr>
        <p:spPr>
          <a:xfrm>
            <a:off x="7650068" y="2755183"/>
            <a:ext cx="488645" cy="292250"/>
          </a:xfrm>
          <a:custGeom>
            <a:avLst/>
            <a:gdLst>
              <a:gd name="connsiteX0" fmla="*/ 488645 w 488645"/>
              <a:gd name="connsiteY0" fmla="*/ 209362 h 292250"/>
              <a:gd name="connsiteX1" fmla="*/ 483723 w 488645"/>
              <a:gd name="connsiteY1" fmla="*/ 184804 h 292250"/>
              <a:gd name="connsiteX2" fmla="*/ 436380 w 488645"/>
              <a:gd name="connsiteY2" fmla="*/ 168228 h 292250"/>
              <a:gd name="connsiteX3" fmla="*/ 398299 w 488645"/>
              <a:gd name="connsiteY3" fmla="*/ 148580 h 292250"/>
              <a:gd name="connsiteX4" fmla="*/ 372458 w 488645"/>
              <a:gd name="connsiteY4" fmla="*/ 130161 h 292250"/>
              <a:gd name="connsiteX5" fmla="*/ 329455 w 488645"/>
              <a:gd name="connsiteY5" fmla="*/ 103144 h 292250"/>
              <a:gd name="connsiteX6" fmla="*/ 303031 w 488645"/>
              <a:gd name="connsiteY6" fmla="*/ 63848 h 292250"/>
              <a:gd name="connsiteX7" fmla="*/ 290726 w 488645"/>
              <a:gd name="connsiteY7" fmla="*/ 56486 h 292250"/>
              <a:gd name="connsiteX8" fmla="*/ 256919 w 488645"/>
              <a:gd name="connsiteY8" fmla="*/ 58323 h 292250"/>
              <a:gd name="connsiteX9" fmla="*/ 242800 w 488645"/>
              <a:gd name="connsiteY9" fmla="*/ 50346 h 292250"/>
              <a:gd name="connsiteX10" fmla="*/ 231143 w 488645"/>
              <a:gd name="connsiteY10" fmla="*/ 20256 h 292250"/>
              <a:gd name="connsiteX11" fmla="*/ 183218 w 488645"/>
              <a:gd name="connsiteY11" fmla="*/ 0 h 292250"/>
              <a:gd name="connsiteX12" fmla="*/ 162882 w 488645"/>
              <a:gd name="connsiteY12" fmla="*/ 22100 h 292250"/>
              <a:gd name="connsiteX13" fmla="*/ 139567 w 488645"/>
              <a:gd name="connsiteY13" fmla="*/ 35609 h 292250"/>
              <a:gd name="connsiteX14" fmla="*/ 149411 w 488645"/>
              <a:gd name="connsiteY14" fmla="*/ 54642 h 292250"/>
              <a:gd name="connsiteX15" fmla="*/ 113726 w 488645"/>
              <a:gd name="connsiteY15" fmla="*/ 55257 h 292250"/>
              <a:gd name="connsiteX16" fmla="*/ 98377 w 488645"/>
              <a:gd name="connsiteY16" fmla="*/ 57094 h 292250"/>
              <a:gd name="connsiteX17" fmla="*/ 68262 w 488645"/>
              <a:gd name="connsiteY17" fmla="*/ 27010 h 292250"/>
              <a:gd name="connsiteX18" fmla="*/ 44882 w 488645"/>
              <a:gd name="connsiteY18" fmla="*/ 16575 h 292250"/>
              <a:gd name="connsiteX19" fmla="*/ 11075 w 488645"/>
              <a:gd name="connsiteY19" fmla="*/ 24558 h 292250"/>
              <a:gd name="connsiteX20" fmla="*/ 0 w 488645"/>
              <a:gd name="connsiteY20" fmla="*/ 36838 h 292250"/>
              <a:gd name="connsiteX21" fmla="*/ 15414 w 488645"/>
              <a:gd name="connsiteY21" fmla="*/ 61396 h 292250"/>
              <a:gd name="connsiteX22" fmla="*/ 12305 w 488645"/>
              <a:gd name="connsiteY22" fmla="*/ 33765 h 292250"/>
              <a:gd name="connsiteX23" fmla="*/ 35038 w 488645"/>
              <a:gd name="connsiteY23" fmla="*/ 23944 h 292250"/>
              <a:gd name="connsiteX24" fmla="*/ 49804 w 488645"/>
              <a:gd name="connsiteY24" fmla="*/ 46044 h 292250"/>
              <a:gd name="connsiteX25" fmla="*/ 78106 w 488645"/>
              <a:gd name="connsiteY25" fmla="*/ 68765 h 292250"/>
              <a:gd name="connsiteX26" fmla="*/ 53495 w 488645"/>
              <a:gd name="connsiteY26" fmla="*/ 81044 h 292250"/>
              <a:gd name="connsiteX27" fmla="*/ 20919 w 488645"/>
              <a:gd name="connsiteY27" fmla="*/ 71832 h 292250"/>
              <a:gd name="connsiteX28" fmla="*/ 21567 w 488645"/>
              <a:gd name="connsiteY28" fmla="*/ 103759 h 292250"/>
              <a:gd name="connsiteX29" fmla="*/ 43068 w 488645"/>
              <a:gd name="connsiteY29" fmla="*/ 106218 h 292250"/>
              <a:gd name="connsiteX30" fmla="*/ 40607 w 488645"/>
              <a:gd name="connsiteY30" fmla="*/ 133228 h 292250"/>
              <a:gd name="connsiteX31" fmla="*/ 68262 w 488645"/>
              <a:gd name="connsiteY31" fmla="*/ 146122 h 292250"/>
              <a:gd name="connsiteX32" fmla="*/ 72536 w 488645"/>
              <a:gd name="connsiteY32" fmla="*/ 187870 h 292250"/>
              <a:gd name="connsiteX33" fmla="*/ 83611 w 488645"/>
              <a:gd name="connsiteY33" fmla="*/ 215502 h 292250"/>
              <a:gd name="connsiteX34" fmla="*/ 110682 w 488645"/>
              <a:gd name="connsiteY34" fmla="*/ 208133 h 292250"/>
              <a:gd name="connsiteX35" fmla="*/ 129075 w 488645"/>
              <a:gd name="connsiteY35" fmla="*/ 185418 h 292250"/>
              <a:gd name="connsiteX36" fmla="*/ 150641 w 488645"/>
              <a:gd name="connsiteY36" fmla="*/ 186647 h 292250"/>
              <a:gd name="connsiteX37" fmla="*/ 163529 w 488645"/>
              <a:gd name="connsiteY37" fmla="*/ 179278 h 292250"/>
              <a:gd name="connsiteX38" fmla="*/ 186844 w 488645"/>
              <a:gd name="connsiteY38" fmla="*/ 182960 h 292250"/>
              <a:gd name="connsiteX39" fmla="*/ 226804 w 488645"/>
              <a:gd name="connsiteY39" fmla="*/ 203222 h 292250"/>
              <a:gd name="connsiteX40" fmla="*/ 253227 w 488645"/>
              <a:gd name="connsiteY40" fmla="*/ 207518 h 292250"/>
              <a:gd name="connsiteX41" fmla="*/ 298109 w 488645"/>
              <a:gd name="connsiteY41" fmla="*/ 242519 h 292250"/>
              <a:gd name="connsiteX42" fmla="*/ 322071 w 488645"/>
              <a:gd name="connsiteY42" fmla="*/ 243741 h 292250"/>
              <a:gd name="connsiteX43" fmla="*/ 331916 w 488645"/>
              <a:gd name="connsiteY43" fmla="*/ 277512 h 292250"/>
              <a:gd name="connsiteX44" fmla="*/ 368183 w 488645"/>
              <a:gd name="connsiteY44" fmla="*/ 292250 h 292250"/>
              <a:gd name="connsiteX45" fmla="*/ 392147 w 488645"/>
              <a:gd name="connsiteY45" fmla="*/ 287333 h 292250"/>
              <a:gd name="connsiteX46" fmla="*/ 394608 w 488645"/>
              <a:gd name="connsiteY46" fmla="*/ 268915 h 292250"/>
              <a:gd name="connsiteX47" fmla="*/ 419217 w 488645"/>
              <a:gd name="connsiteY47" fmla="*/ 263389 h 292250"/>
              <a:gd name="connsiteX48" fmla="*/ 434566 w 488645"/>
              <a:gd name="connsiteY48" fmla="*/ 251110 h 292250"/>
              <a:gd name="connsiteX49" fmla="*/ 433919 w 488645"/>
              <a:gd name="connsiteY49" fmla="*/ 219183 h 292250"/>
              <a:gd name="connsiteX50" fmla="*/ 459177 w 488645"/>
              <a:gd name="connsiteY50" fmla="*/ 211820 h 292250"/>
              <a:gd name="connsiteX51" fmla="*/ 460991 w 488645"/>
              <a:gd name="connsiteY51" fmla="*/ 197697 h 292250"/>
              <a:gd name="connsiteX52" fmla="*/ 478801 w 488645"/>
              <a:gd name="connsiteY52" fmla="*/ 208133 h 292250"/>
              <a:gd name="connsiteX53" fmla="*/ 488645 w 488645"/>
              <a:gd name="connsiteY53" fmla="*/ 209362 h 29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8645" h="292250">
                <a:moveTo>
                  <a:pt x="488645" y="209362"/>
                </a:moveTo>
                <a:lnTo>
                  <a:pt x="483723" y="184804"/>
                </a:lnTo>
                <a:lnTo>
                  <a:pt x="436380" y="168228"/>
                </a:lnTo>
                <a:lnTo>
                  <a:pt x="398299" y="148580"/>
                </a:lnTo>
                <a:lnTo>
                  <a:pt x="372458" y="130161"/>
                </a:lnTo>
                <a:lnTo>
                  <a:pt x="329455" y="103144"/>
                </a:lnTo>
                <a:lnTo>
                  <a:pt x="303031" y="63848"/>
                </a:lnTo>
                <a:lnTo>
                  <a:pt x="290726" y="56486"/>
                </a:lnTo>
                <a:lnTo>
                  <a:pt x="256919" y="58323"/>
                </a:lnTo>
                <a:lnTo>
                  <a:pt x="242800" y="50346"/>
                </a:lnTo>
                <a:lnTo>
                  <a:pt x="231143" y="20256"/>
                </a:lnTo>
                <a:lnTo>
                  <a:pt x="183218" y="0"/>
                </a:lnTo>
                <a:lnTo>
                  <a:pt x="162882" y="22100"/>
                </a:lnTo>
                <a:lnTo>
                  <a:pt x="139567" y="35609"/>
                </a:lnTo>
                <a:lnTo>
                  <a:pt x="149411" y="54642"/>
                </a:lnTo>
                <a:lnTo>
                  <a:pt x="113726" y="55257"/>
                </a:lnTo>
                <a:lnTo>
                  <a:pt x="98377" y="57094"/>
                </a:lnTo>
                <a:lnTo>
                  <a:pt x="68262" y="27010"/>
                </a:lnTo>
                <a:lnTo>
                  <a:pt x="44882" y="16575"/>
                </a:lnTo>
                <a:lnTo>
                  <a:pt x="11075" y="24558"/>
                </a:lnTo>
                <a:lnTo>
                  <a:pt x="0" y="36838"/>
                </a:lnTo>
                <a:lnTo>
                  <a:pt x="15414" y="61396"/>
                </a:lnTo>
                <a:lnTo>
                  <a:pt x="12305" y="33765"/>
                </a:lnTo>
                <a:lnTo>
                  <a:pt x="35038" y="23944"/>
                </a:lnTo>
                <a:lnTo>
                  <a:pt x="49804" y="46044"/>
                </a:lnTo>
                <a:lnTo>
                  <a:pt x="78106" y="68765"/>
                </a:lnTo>
                <a:lnTo>
                  <a:pt x="53495" y="81044"/>
                </a:lnTo>
                <a:lnTo>
                  <a:pt x="20919" y="71832"/>
                </a:lnTo>
                <a:lnTo>
                  <a:pt x="21567" y="103759"/>
                </a:lnTo>
                <a:lnTo>
                  <a:pt x="43068" y="106218"/>
                </a:lnTo>
                <a:lnTo>
                  <a:pt x="40607" y="133228"/>
                </a:lnTo>
                <a:lnTo>
                  <a:pt x="68262" y="146122"/>
                </a:lnTo>
                <a:lnTo>
                  <a:pt x="72536" y="187870"/>
                </a:lnTo>
                <a:lnTo>
                  <a:pt x="83611" y="215502"/>
                </a:lnTo>
                <a:lnTo>
                  <a:pt x="110682" y="208133"/>
                </a:lnTo>
                <a:lnTo>
                  <a:pt x="129075" y="185418"/>
                </a:lnTo>
                <a:lnTo>
                  <a:pt x="150641" y="186647"/>
                </a:lnTo>
                <a:lnTo>
                  <a:pt x="163529" y="179278"/>
                </a:lnTo>
                <a:lnTo>
                  <a:pt x="186844" y="182960"/>
                </a:lnTo>
                <a:lnTo>
                  <a:pt x="226804" y="203222"/>
                </a:lnTo>
                <a:lnTo>
                  <a:pt x="253227" y="207518"/>
                </a:lnTo>
                <a:lnTo>
                  <a:pt x="298109" y="242519"/>
                </a:lnTo>
                <a:lnTo>
                  <a:pt x="322071" y="243741"/>
                </a:lnTo>
                <a:lnTo>
                  <a:pt x="331916" y="277512"/>
                </a:lnTo>
                <a:lnTo>
                  <a:pt x="368183" y="292250"/>
                </a:lnTo>
                <a:lnTo>
                  <a:pt x="392147" y="287333"/>
                </a:lnTo>
                <a:lnTo>
                  <a:pt x="394608" y="268915"/>
                </a:lnTo>
                <a:lnTo>
                  <a:pt x="419217" y="263389"/>
                </a:lnTo>
                <a:lnTo>
                  <a:pt x="434566" y="251110"/>
                </a:lnTo>
                <a:lnTo>
                  <a:pt x="433919" y="219183"/>
                </a:lnTo>
                <a:lnTo>
                  <a:pt x="459177" y="211820"/>
                </a:lnTo>
                <a:lnTo>
                  <a:pt x="460991" y="197697"/>
                </a:lnTo>
                <a:lnTo>
                  <a:pt x="478801" y="208133"/>
                </a:lnTo>
                <a:lnTo>
                  <a:pt x="488645" y="20936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1AB3C842-9D9E-DC18-2671-3C93CC308DB6}"/>
              </a:ext>
            </a:extLst>
          </p:cNvPr>
          <p:cNvSpPr/>
          <p:nvPr/>
        </p:nvSpPr>
        <p:spPr>
          <a:xfrm>
            <a:off x="6817915" y="2778512"/>
            <a:ext cx="620763" cy="247428"/>
          </a:xfrm>
          <a:custGeom>
            <a:avLst/>
            <a:gdLst>
              <a:gd name="connsiteX0" fmla="*/ 343573 w 620763"/>
              <a:gd name="connsiteY0" fmla="*/ 30698 h 247428"/>
              <a:gd name="connsiteX1" fmla="*/ 283925 w 620763"/>
              <a:gd name="connsiteY1" fmla="*/ 3681 h 247428"/>
              <a:gd name="connsiteX2" fmla="*/ 231726 w 620763"/>
              <a:gd name="connsiteY2" fmla="*/ 4910 h 247428"/>
              <a:gd name="connsiteX3" fmla="*/ 196688 w 620763"/>
              <a:gd name="connsiteY3" fmla="*/ 15346 h 247428"/>
              <a:gd name="connsiteX4" fmla="*/ 162234 w 620763"/>
              <a:gd name="connsiteY4" fmla="*/ 39911 h 247428"/>
              <a:gd name="connsiteX5" fmla="*/ 101421 w 620763"/>
              <a:gd name="connsiteY5" fmla="*/ 34994 h 247428"/>
              <a:gd name="connsiteX6" fmla="*/ 91576 w 620763"/>
              <a:gd name="connsiteY6" fmla="*/ 64469 h 247428"/>
              <a:gd name="connsiteX7" fmla="*/ 43003 w 620763"/>
              <a:gd name="connsiteY7" fmla="*/ 65692 h 247428"/>
              <a:gd name="connsiteX8" fmla="*/ 11658 w 620763"/>
              <a:gd name="connsiteY8" fmla="*/ 103144 h 247428"/>
              <a:gd name="connsiteX9" fmla="*/ 33807 w 620763"/>
              <a:gd name="connsiteY9" fmla="*/ 121563 h 247428"/>
              <a:gd name="connsiteX10" fmla="*/ 21502 w 620763"/>
              <a:gd name="connsiteY10" fmla="*/ 152262 h 247428"/>
              <a:gd name="connsiteX11" fmla="*/ 47343 w 620763"/>
              <a:gd name="connsiteY11" fmla="*/ 174368 h 247428"/>
              <a:gd name="connsiteX12" fmla="*/ 70075 w 620763"/>
              <a:gd name="connsiteY12" fmla="*/ 213658 h 247428"/>
              <a:gd name="connsiteX13" fmla="*/ 105695 w 620763"/>
              <a:gd name="connsiteY13" fmla="*/ 213050 h 247428"/>
              <a:gd name="connsiteX14" fmla="*/ 138919 w 620763"/>
              <a:gd name="connsiteY14" fmla="*/ 234535 h 247428"/>
              <a:gd name="connsiteX15" fmla="*/ 161003 w 620763"/>
              <a:gd name="connsiteY15" fmla="*/ 229625 h 247428"/>
              <a:gd name="connsiteX16" fmla="*/ 166573 w 620763"/>
              <a:gd name="connsiteY16" fmla="*/ 213050 h 247428"/>
              <a:gd name="connsiteX17" fmla="*/ 201610 w 620763"/>
              <a:gd name="connsiteY17" fmla="*/ 214272 h 247428"/>
              <a:gd name="connsiteX18" fmla="*/ 229847 w 620763"/>
              <a:gd name="connsiteY18" fmla="*/ 235764 h 247428"/>
              <a:gd name="connsiteX19" fmla="*/ 279004 w 620763"/>
              <a:gd name="connsiteY19" fmla="*/ 231469 h 247428"/>
              <a:gd name="connsiteX20" fmla="*/ 298044 w 620763"/>
              <a:gd name="connsiteY20" fmla="*/ 208748 h 247428"/>
              <a:gd name="connsiteX21" fmla="*/ 326346 w 620763"/>
              <a:gd name="connsiteY21" fmla="*/ 217960 h 247428"/>
              <a:gd name="connsiteX22" fmla="*/ 346035 w 620763"/>
              <a:gd name="connsiteY22" fmla="*/ 214272 h 247428"/>
              <a:gd name="connsiteX23" fmla="*/ 335543 w 620763"/>
              <a:gd name="connsiteY23" fmla="*/ 229010 h 247428"/>
              <a:gd name="connsiteX24" fmla="*/ 349726 w 620763"/>
              <a:gd name="connsiteY24" fmla="*/ 247429 h 247428"/>
              <a:gd name="connsiteX25" fmla="*/ 357109 w 620763"/>
              <a:gd name="connsiteY25" fmla="*/ 238831 h 247428"/>
              <a:gd name="connsiteX26" fmla="*/ 364427 w 620763"/>
              <a:gd name="connsiteY26" fmla="*/ 229625 h 247428"/>
              <a:gd name="connsiteX27" fmla="*/ 363845 w 620763"/>
              <a:gd name="connsiteY27" fmla="*/ 207518 h 247428"/>
              <a:gd name="connsiteX28" fmla="*/ 375502 w 620763"/>
              <a:gd name="connsiteY28" fmla="*/ 215502 h 247428"/>
              <a:gd name="connsiteX29" fmla="*/ 409309 w 620763"/>
              <a:gd name="connsiteY29" fmla="*/ 204452 h 247428"/>
              <a:gd name="connsiteX30" fmla="*/ 427767 w 620763"/>
              <a:gd name="connsiteY30" fmla="*/ 211820 h 247428"/>
              <a:gd name="connsiteX31" fmla="*/ 454190 w 620763"/>
              <a:gd name="connsiteY31" fmla="*/ 211820 h 247428"/>
              <a:gd name="connsiteX32" fmla="*/ 489228 w 620763"/>
              <a:gd name="connsiteY32" fmla="*/ 196468 h 247428"/>
              <a:gd name="connsiteX33" fmla="*/ 506455 w 620763"/>
              <a:gd name="connsiteY33" fmla="*/ 197697 h 247428"/>
              <a:gd name="connsiteX34" fmla="*/ 542723 w 620763"/>
              <a:gd name="connsiteY34" fmla="*/ 190943 h 247428"/>
              <a:gd name="connsiteX35" fmla="*/ 555611 w 620763"/>
              <a:gd name="connsiteY35" fmla="*/ 184804 h 247428"/>
              <a:gd name="connsiteX36" fmla="*/ 593692 w 620763"/>
              <a:gd name="connsiteY36" fmla="*/ 190329 h 247428"/>
              <a:gd name="connsiteX37" fmla="*/ 606580 w 620763"/>
              <a:gd name="connsiteY37" fmla="*/ 200156 h 247428"/>
              <a:gd name="connsiteX38" fmla="*/ 620763 w 620763"/>
              <a:gd name="connsiteY38" fmla="*/ 193402 h 247428"/>
              <a:gd name="connsiteX39" fmla="*/ 598031 w 620763"/>
              <a:gd name="connsiteY39" fmla="*/ 161474 h 247428"/>
              <a:gd name="connsiteX40" fmla="*/ 602305 w 620763"/>
              <a:gd name="connsiteY40" fmla="*/ 149195 h 247428"/>
              <a:gd name="connsiteX41" fmla="*/ 584495 w 620763"/>
              <a:gd name="connsiteY41" fmla="*/ 104374 h 247428"/>
              <a:gd name="connsiteX42" fmla="*/ 604767 w 620763"/>
              <a:gd name="connsiteY42" fmla="*/ 93324 h 247428"/>
              <a:gd name="connsiteX43" fmla="*/ 590000 w 620763"/>
              <a:gd name="connsiteY43" fmla="*/ 81659 h 247428"/>
              <a:gd name="connsiteX44" fmla="*/ 564224 w 620763"/>
              <a:gd name="connsiteY44" fmla="*/ 72446 h 247428"/>
              <a:gd name="connsiteX45" fmla="*/ 564224 w 620763"/>
              <a:gd name="connsiteY45" fmla="*/ 53413 h 247428"/>
              <a:gd name="connsiteX46" fmla="*/ 556194 w 620763"/>
              <a:gd name="connsiteY46" fmla="*/ 39911 h 247428"/>
              <a:gd name="connsiteX47" fmla="*/ 521804 w 620763"/>
              <a:gd name="connsiteY47" fmla="*/ 21486 h 247428"/>
              <a:gd name="connsiteX48" fmla="*/ 488580 w 620763"/>
              <a:gd name="connsiteY48" fmla="*/ 23329 h 247428"/>
              <a:gd name="connsiteX49" fmla="*/ 454773 w 620763"/>
              <a:gd name="connsiteY49" fmla="*/ 42977 h 247428"/>
              <a:gd name="connsiteX50" fmla="*/ 427119 w 620763"/>
              <a:gd name="connsiteY50" fmla="*/ 39296 h 247428"/>
              <a:gd name="connsiteX51" fmla="*/ 391499 w 620763"/>
              <a:gd name="connsiteY51" fmla="*/ 45436 h 247428"/>
              <a:gd name="connsiteX52" fmla="*/ 343573 w 620763"/>
              <a:gd name="connsiteY52" fmla="*/ 30698 h 247428"/>
              <a:gd name="connsiteX53" fmla="*/ 38729 w 620763"/>
              <a:gd name="connsiteY53" fmla="*/ 55257 h 247428"/>
              <a:gd name="connsiteX54" fmla="*/ 50969 w 620763"/>
              <a:gd name="connsiteY54" fmla="*/ 43592 h 247428"/>
              <a:gd name="connsiteX55" fmla="*/ 88468 w 620763"/>
              <a:gd name="connsiteY55" fmla="*/ 41134 h 247428"/>
              <a:gd name="connsiteX56" fmla="*/ 92807 w 620763"/>
              <a:gd name="connsiteY56" fmla="*/ 31927 h 247428"/>
              <a:gd name="connsiteX57" fmla="*/ 63922 w 620763"/>
              <a:gd name="connsiteY57" fmla="*/ 19648 h 247428"/>
              <a:gd name="connsiteX58" fmla="*/ 58352 w 620763"/>
              <a:gd name="connsiteY58" fmla="*/ 4910 h 247428"/>
              <a:gd name="connsiteX59" fmla="*/ 30698 w 620763"/>
              <a:gd name="connsiteY59" fmla="*/ 0 h 247428"/>
              <a:gd name="connsiteX60" fmla="*/ 0 w 620763"/>
              <a:gd name="connsiteY60" fmla="*/ 12279 h 247428"/>
              <a:gd name="connsiteX61" fmla="*/ 16580 w 620763"/>
              <a:gd name="connsiteY61" fmla="*/ 22100 h 247428"/>
              <a:gd name="connsiteX62" fmla="*/ 9197 w 620763"/>
              <a:gd name="connsiteY62" fmla="*/ 46051 h 247428"/>
              <a:gd name="connsiteX63" fmla="*/ 2461 w 620763"/>
              <a:gd name="connsiteY63" fmla="*/ 50346 h 247428"/>
              <a:gd name="connsiteX64" fmla="*/ 3044 w 620763"/>
              <a:gd name="connsiteY64" fmla="*/ 58330 h 247428"/>
              <a:gd name="connsiteX65" fmla="*/ 14766 w 620763"/>
              <a:gd name="connsiteY65" fmla="*/ 76134 h 247428"/>
              <a:gd name="connsiteX66" fmla="*/ 38729 w 620763"/>
              <a:gd name="connsiteY66" fmla="*/ 55257 h 24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20763" h="247428">
                <a:moveTo>
                  <a:pt x="343573" y="30698"/>
                </a:moveTo>
                <a:lnTo>
                  <a:pt x="283925" y="3681"/>
                </a:lnTo>
                <a:lnTo>
                  <a:pt x="231726" y="4910"/>
                </a:lnTo>
                <a:lnTo>
                  <a:pt x="196688" y="15346"/>
                </a:lnTo>
                <a:lnTo>
                  <a:pt x="162234" y="39911"/>
                </a:lnTo>
                <a:lnTo>
                  <a:pt x="101421" y="34994"/>
                </a:lnTo>
                <a:lnTo>
                  <a:pt x="91576" y="64469"/>
                </a:lnTo>
                <a:lnTo>
                  <a:pt x="43003" y="65692"/>
                </a:lnTo>
                <a:lnTo>
                  <a:pt x="11658" y="103144"/>
                </a:lnTo>
                <a:lnTo>
                  <a:pt x="33807" y="121563"/>
                </a:lnTo>
                <a:lnTo>
                  <a:pt x="21502" y="152262"/>
                </a:lnTo>
                <a:lnTo>
                  <a:pt x="47343" y="174368"/>
                </a:lnTo>
                <a:lnTo>
                  <a:pt x="70075" y="213658"/>
                </a:lnTo>
                <a:lnTo>
                  <a:pt x="105695" y="213050"/>
                </a:lnTo>
                <a:lnTo>
                  <a:pt x="138919" y="234535"/>
                </a:lnTo>
                <a:lnTo>
                  <a:pt x="161003" y="229625"/>
                </a:lnTo>
                <a:lnTo>
                  <a:pt x="166573" y="213050"/>
                </a:lnTo>
                <a:lnTo>
                  <a:pt x="201610" y="214272"/>
                </a:lnTo>
                <a:lnTo>
                  <a:pt x="229847" y="235764"/>
                </a:lnTo>
                <a:lnTo>
                  <a:pt x="279004" y="231469"/>
                </a:lnTo>
                <a:lnTo>
                  <a:pt x="298044" y="208748"/>
                </a:lnTo>
                <a:lnTo>
                  <a:pt x="326346" y="217960"/>
                </a:lnTo>
                <a:lnTo>
                  <a:pt x="346035" y="214272"/>
                </a:lnTo>
                <a:lnTo>
                  <a:pt x="335543" y="229010"/>
                </a:lnTo>
                <a:lnTo>
                  <a:pt x="349726" y="247429"/>
                </a:lnTo>
                <a:lnTo>
                  <a:pt x="357109" y="238831"/>
                </a:lnTo>
                <a:lnTo>
                  <a:pt x="364427" y="229625"/>
                </a:lnTo>
                <a:lnTo>
                  <a:pt x="363845" y="207518"/>
                </a:lnTo>
                <a:lnTo>
                  <a:pt x="375502" y="215502"/>
                </a:lnTo>
                <a:lnTo>
                  <a:pt x="409309" y="204452"/>
                </a:lnTo>
                <a:lnTo>
                  <a:pt x="427767" y="211820"/>
                </a:lnTo>
                <a:lnTo>
                  <a:pt x="454190" y="211820"/>
                </a:lnTo>
                <a:lnTo>
                  <a:pt x="489228" y="196468"/>
                </a:lnTo>
                <a:lnTo>
                  <a:pt x="506455" y="197697"/>
                </a:lnTo>
                <a:lnTo>
                  <a:pt x="542723" y="190943"/>
                </a:lnTo>
                <a:lnTo>
                  <a:pt x="555611" y="184804"/>
                </a:lnTo>
                <a:lnTo>
                  <a:pt x="593692" y="190329"/>
                </a:lnTo>
                <a:lnTo>
                  <a:pt x="606580" y="200156"/>
                </a:lnTo>
                <a:lnTo>
                  <a:pt x="620763" y="193402"/>
                </a:lnTo>
                <a:lnTo>
                  <a:pt x="598031" y="161474"/>
                </a:lnTo>
                <a:lnTo>
                  <a:pt x="602305" y="149195"/>
                </a:lnTo>
                <a:lnTo>
                  <a:pt x="584495" y="104374"/>
                </a:lnTo>
                <a:lnTo>
                  <a:pt x="604767" y="93324"/>
                </a:lnTo>
                <a:lnTo>
                  <a:pt x="590000" y="81659"/>
                </a:lnTo>
                <a:lnTo>
                  <a:pt x="564224" y="72446"/>
                </a:lnTo>
                <a:lnTo>
                  <a:pt x="564224" y="53413"/>
                </a:lnTo>
                <a:lnTo>
                  <a:pt x="556194" y="39911"/>
                </a:lnTo>
                <a:lnTo>
                  <a:pt x="521804" y="21486"/>
                </a:lnTo>
                <a:lnTo>
                  <a:pt x="488580" y="23329"/>
                </a:lnTo>
                <a:lnTo>
                  <a:pt x="454773" y="42977"/>
                </a:lnTo>
                <a:lnTo>
                  <a:pt x="427119" y="39296"/>
                </a:lnTo>
                <a:lnTo>
                  <a:pt x="391499" y="45436"/>
                </a:lnTo>
                <a:lnTo>
                  <a:pt x="343573" y="30698"/>
                </a:lnTo>
                <a:close/>
                <a:moveTo>
                  <a:pt x="38729" y="55257"/>
                </a:moveTo>
                <a:lnTo>
                  <a:pt x="50969" y="43592"/>
                </a:lnTo>
                <a:lnTo>
                  <a:pt x="88468" y="41134"/>
                </a:lnTo>
                <a:lnTo>
                  <a:pt x="92807" y="31927"/>
                </a:lnTo>
                <a:lnTo>
                  <a:pt x="63922" y="19648"/>
                </a:lnTo>
                <a:lnTo>
                  <a:pt x="58352" y="4910"/>
                </a:lnTo>
                <a:lnTo>
                  <a:pt x="30698" y="0"/>
                </a:lnTo>
                <a:lnTo>
                  <a:pt x="0" y="12279"/>
                </a:lnTo>
                <a:lnTo>
                  <a:pt x="16580" y="22100"/>
                </a:lnTo>
                <a:lnTo>
                  <a:pt x="9197" y="46051"/>
                </a:lnTo>
                <a:lnTo>
                  <a:pt x="2461" y="50346"/>
                </a:lnTo>
                <a:lnTo>
                  <a:pt x="3044" y="58330"/>
                </a:lnTo>
                <a:lnTo>
                  <a:pt x="14766" y="76134"/>
                </a:lnTo>
                <a:lnTo>
                  <a:pt x="38729" y="5525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811A2844-E7EB-871E-5890-7EB1A7F90574}"/>
              </a:ext>
            </a:extLst>
          </p:cNvPr>
          <p:cNvSpPr/>
          <p:nvPr/>
        </p:nvSpPr>
        <p:spPr>
          <a:xfrm>
            <a:off x="6240174" y="2965159"/>
            <a:ext cx="130907" cy="276283"/>
          </a:xfrm>
          <a:custGeom>
            <a:avLst/>
            <a:gdLst>
              <a:gd name="connsiteX0" fmla="*/ 130908 w 130907"/>
              <a:gd name="connsiteY0" fmla="*/ 166385 h 276283"/>
              <a:gd name="connsiteX1" fmla="*/ 118615 w 130907"/>
              <a:gd name="connsiteY1" fmla="*/ 160245 h 276283"/>
              <a:gd name="connsiteX2" fmla="*/ 109399 w 130907"/>
              <a:gd name="connsiteY2" fmla="*/ 141826 h 276283"/>
              <a:gd name="connsiteX3" fmla="*/ 92191 w 130907"/>
              <a:gd name="connsiteY3" fmla="*/ 141211 h 276283"/>
              <a:gd name="connsiteX4" fmla="*/ 85430 w 130907"/>
              <a:gd name="connsiteY4" fmla="*/ 119720 h 276283"/>
              <a:gd name="connsiteX5" fmla="*/ 106323 w 130907"/>
              <a:gd name="connsiteY5" fmla="*/ 100078 h 276283"/>
              <a:gd name="connsiteX6" fmla="*/ 109399 w 130907"/>
              <a:gd name="connsiteY6" fmla="*/ 65692 h 276283"/>
              <a:gd name="connsiteX7" fmla="*/ 97722 w 130907"/>
              <a:gd name="connsiteY7" fmla="*/ 55871 h 276283"/>
              <a:gd name="connsiteX8" fmla="*/ 97107 w 130907"/>
              <a:gd name="connsiteY8" fmla="*/ 37452 h 276283"/>
              <a:gd name="connsiteX9" fmla="*/ 112469 w 130907"/>
              <a:gd name="connsiteY9" fmla="*/ 17804 h 276283"/>
              <a:gd name="connsiteX10" fmla="*/ 110015 w 130907"/>
              <a:gd name="connsiteY10" fmla="*/ 9821 h 276283"/>
              <a:gd name="connsiteX11" fmla="*/ 82969 w 130907"/>
              <a:gd name="connsiteY11" fmla="*/ 24558 h 276283"/>
              <a:gd name="connsiteX12" fmla="*/ 83584 w 130907"/>
              <a:gd name="connsiteY12" fmla="*/ 4296 h 276283"/>
              <a:gd name="connsiteX13" fmla="*/ 60846 w 130907"/>
              <a:gd name="connsiteY13" fmla="*/ 0 h 276283"/>
              <a:gd name="connsiteX14" fmla="*/ 26424 w 130907"/>
              <a:gd name="connsiteY14" fmla="*/ 15961 h 276283"/>
              <a:gd name="connsiteX15" fmla="*/ 20277 w 130907"/>
              <a:gd name="connsiteY15" fmla="*/ 36223 h 276283"/>
              <a:gd name="connsiteX16" fmla="*/ 26424 w 130907"/>
              <a:gd name="connsiteY16" fmla="*/ 74290 h 276283"/>
              <a:gd name="connsiteX17" fmla="*/ 19662 w 130907"/>
              <a:gd name="connsiteY17" fmla="*/ 106832 h 276283"/>
              <a:gd name="connsiteX18" fmla="*/ 0 w 130907"/>
              <a:gd name="connsiteY18" fmla="*/ 128932 h 276283"/>
              <a:gd name="connsiteX19" fmla="*/ 3685 w 130907"/>
              <a:gd name="connsiteY19" fmla="*/ 158401 h 276283"/>
              <a:gd name="connsiteX20" fmla="*/ 31339 w 130907"/>
              <a:gd name="connsiteY20" fmla="*/ 181730 h 276283"/>
              <a:gd name="connsiteX21" fmla="*/ 31339 w 130907"/>
              <a:gd name="connsiteY21" fmla="*/ 190943 h 276283"/>
              <a:gd name="connsiteX22" fmla="*/ 52239 w 130907"/>
              <a:gd name="connsiteY22" fmla="*/ 206903 h 276283"/>
              <a:gd name="connsiteX23" fmla="*/ 68222 w 130907"/>
              <a:gd name="connsiteY23" fmla="*/ 276283 h 276283"/>
              <a:gd name="connsiteX24" fmla="*/ 84200 w 130907"/>
              <a:gd name="connsiteY24" fmla="*/ 267692 h 276283"/>
              <a:gd name="connsiteX25" fmla="*/ 86661 w 130907"/>
              <a:gd name="connsiteY25" fmla="*/ 251110 h 276283"/>
              <a:gd name="connsiteX26" fmla="*/ 82354 w 130907"/>
              <a:gd name="connsiteY26" fmla="*/ 235150 h 276283"/>
              <a:gd name="connsiteX27" fmla="*/ 105099 w 130907"/>
              <a:gd name="connsiteY27" fmla="*/ 219797 h 276283"/>
              <a:gd name="connsiteX28" fmla="*/ 114315 w 130907"/>
              <a:gd name="connsiteY28" fmla="*/ 207518 h 276283"/>
              <a:gd name="connsiteX29" fmla="*/ 130299 w 130907"/>
              <a:gd name="connsiteY29" fmla="*/ 196468 h 276283"/>
              <a:gd name="connsiteX30" fmla="*/ 130908 w 130907"/>
              <a:gd name="connsiteY30" fmla="*/ 166385 h 27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07" h="276283">
                <a:moveTo>
                  <a:pt x="130908" y="166385"/>
                </a:moveTo>
                <a:lnTo>
                  <a:pt x="118615" y="160245"/>
                </a:lnTo>
                <a:lnTo>
                  <a:pt x="109399" y="141826"/>
                </a:lnTo>
                <a:lnTo>
                  <a:pt x="92191" y="141211"/>
                </a:lnTo>
                <a:lnTo>
                  <a:pt x="85430" y="119720"/>
                </a:lnTo>
                <a:lnTo>
                  <a:pt x="106323" y="100078"/>
                </a:lnTo>
                <a:lnTo>
                  <a:pt x="109399" y="65692"/>
                </a:lnTo>
                <a:lnTo>
                  <a:pt x="97722" y="55871"/>
                </a:lnTo>
                <a:lnTo>
                  <a:pt x="97107" y="37452"/>
                </a:lnTo>
                <a:lnTo>
                  <a:pt x="112469" y="17804"/>
                </a:lnTo>
                <a:lnTo>
                  <a:pt x="110015" y="9821"/>
                </a:lnTo>
                <a:lnTo>
                  <a:pt x="82969" y="24558"/>
                </a:lnTo>
                <a:lnTo>
                  <a:pt x="83584" y="4296"/>
                </a:lnTo>
                <a:lnTo>
                  <a:pt x="60846" y="0"/>
                </a:lnTo>
                <a:lnTo>
                  <a:pt x="26424" y="15961"/>
                </a:lnTo>
                <a:lnTo>
                  <a:pt x="20277" y="36223"/>
                </a:lnTo>
                <a:lnTo>
                  <a:pt x="26424" y="74290"/>
                </a:lnTo>
                <a:lnTo>
                  <a:pt x="19662" y="106832"/>
                </a:lnTo>
                <a:lnTo>
                  <a:pt x="0" y="128932"/>
                </a:lnTo>
                <a:lnTo>
                  <a:pt x="3685" y="158401"/>
                </a:lnTo>
                <a:lnTo>
                  <a:pt x="31339" y="181730"/>
                </a:lnTo>
                <a:lnTo>
                  <a:pt x="31339" y="190943"/>
                </a:lnTo>
                <a:lnTo>
                  <a:pt x="52239" y="206903"/>
                </a:lnTo>
                <a:lnTo>
                  <a:pt x="68222" y="276283"/>
                </a:lnTo>
                <a:lnTo>
                  <a:pt x="84200" y="267692"/>
                </a:lnTo>
                <a:lnTo>
                  <a:pt x="86661" y="251110"/>
                </a:lnTo>
                <a:lnTo>
                  <a:pt x="82354" y="235150"/>
                </a:lnTo>
                <a:lnTo>
                  <a:pt x="105099" y="219797"/>
                </a:lnTo>
                <a:lnTo>
                  <a:pt x="114315" y="207518"/>
                </a:lnTo>
                <a:lnTo>
                  <a:pt x="130299" y="196468"/>
                </a:lnTo>
                <a:lnTo>
                  <a:pt x="130908" y="16638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2" name="Freeform 21">
            <a:extLst>
              <a:ext uri="{FF2B5EF4-FFF2-40B4-BE49-F238E27FC236}">
                <a16:creationId xmlns:a16="http://schemas.microsoft.com/office/drawing/2014/main" id="{62B5FBDA-CB10-34B6-2DF8-55687CA3790F}"/>
              </a:ext>
            </a:extLst>
          </p:cNvPr>
          <p:cNvSpPr/>
          <p:nvPr/>
        </p:nvSpPr>
        <p:spPr>
          <a:xfrm>
            <a:off x="3865919" y="3983115"/>
            <a:ext cx="49777" cy="49117"/>
          </a:xfrm>
          <a:custGeom>
            <a:avLst/>
            <a:gdLst>
              <a:gd name="connsiteX0" fmla="*/ 30730 w 49777"/>
              <a:gd name="connsiteY0" fmla="*/ 46665 h 49117"/>
              <a:gd name="connsiteX1" fmla="*/ 31339 w 49777"/>
              <a:gd name="connsiteY1" fmla="*/ 45436 h 49117"/>
              <a:gd name="connsiteX2" fmla="*/ 31339 w 49777"/>
              <a:gd name="connsiteY2" fmla="*/ 41755 h 49117"/>
              <a:gd name="connsiteX3" fmla="*/ 32570 w 49777"/>
              <a:gd name="connsiteY3" fmla="*/ 39296 h 49117"/>
              <a:gd name="connsiteX4" fmla="*/ 31339 w 49777"/>
              <a:gd name="connsiteY4" fmla="*/ 36838 h 49117"/>
              <a:gd name="connsiteX5" fmla="*/ 30730 w 49777"/>
              <a:gd name="connsiteY5" fmla="*/ 33157 h 49117"/>
              <a:gd name="connsiteX6" fmla="*/ 31339 w 49777"/>
              <a:gd name="connsiteY6" fmla="*/ 30090 h 49117"/>
              <a:gd name="connsiteX7" fmla="*/ 31339 w 49777"/>
              <a:gd name="connsiteY7" fmla="*/ 25788 h 49117"/>
              <a:gd name="connsiteX8" fmla="*/ 32570 w 49777"/>
              <a:gd name="connsiteY8" fmla="*/ 23950 h 49117"/>
              <a:gd name="connsiteX9" fmla="*/ 35646 w 49777"/>
              <a:gd name="connsiteY9" fmla="*/ 19033 h 49117"/>
              <a:gd name="connsiteX10" fmla="*/ 30115 w 49777"/>
              <a:gd name="connsiteY10" fmla="*/ 19033 h 49117"/>
              <a:gd name="connsiteX11" fmla="*/ 26424 w 49777"/>
              <a:gd name="connsiteY11" fmla="*/ 20263 h 49117"/>
              <a:gd name="connsiteX12" fmla="*/ 19662 w 49777"/>
              <a:gd name="connsiteY12" fmla="*/ 20877 h 49117"/>
              <a:gd name="connsiteX13" fmla="*/ 16593 w 49777"/>
              <a:gd name="connsiteY13" fmla="*/ 22106 h 49117"/>
              <a:gd name="connsiteX14" fmla="*/ 12292 w 49777"/>
              <a:gd name="connsiteY14" fmla="*/ 22721 h 49117"/>
              <a:gd name="connsiteX15" fmla="*/ 9831 w 49777"/>
              <a:gd name="connsiteY15" fmla="*/ 23950 h 49117"/>
              <a:gd name="connsiteX16" fmla="*/ 10447 w 49777"/>
              <a:gd name="connsiteY16" fmla="*/ 24558 h 49117"/>
              <a:gd name="connsiteX17" fmla="*/ 13516 w 49777"/>
              <a:gd name="connsiteY17" fmla="*/ 25788 h 49117"/>
              <a:gd name="connsiteX18" fmla="*/ 14747 w 49777"/>
              <a:gd name="connsiteY18" fmla="*/ 27017 h 49117"/>
              <a:gd name="connsiteX19" fmla="*/ 15362 w 49777"/>
              <a:gd name="connsiteY19" fmla="*/ 28246 h 49117"/>
              <a:gd name="connsiteX20" fmla="*/ 15977 w 49777"/>
              <a:gd name="connsiteY20" fmla="*/ 30698 h 49117"/>
              <a:gd name="connsiteX21" fmla="*/ 14132 w 49777"/>
              <a:gd name="connsiteY21" fmla="*/ 41140 h 49117"/>
              <a:gd name="connsiteX22" fmla="*/ 13516 w 49777"/>
              <a:gd name="connsiteY22" fmla="*/ 41755 h 49117"/>
              <a:gd name="connsiteX23" fmla="*/ 9831 w 49777"/>
              <a:gd name="connsiteY23" fmla="*/ 42369 h 49117"/>
              <a:gd name="connsiteX24" fmla="*/ 8601 w 49777"/>
              <a:gd name="connsiteY24" fmla="*/ 44207 h 49117"/>
              <a:gd name="connsiteX25" fmla="*/ 0 w 49777"/>
              <a:gd name="connsiteY25" fmla="*/ 49117 h 49117"/>
              <a:gd name="connsiteX26" fmla="*/ 4916 w 49777"/>
              <a:gd name="connsiteY26" fmla="*/ 48509 h 49117"/>
              <a:gd name="connsiteX27" fmla="*/ 10447 w 49777"/>
              <a:gd name="connsiteY27" fmla="*/ 49117 h 49117"/>
              <a:gd name="connsiteX28" fmla="*/ 25193 w 49777"/>
              <a:gd name="connsiteY28" fmla="*/ 48509 h 49117"/>
              <a:gd name="connsiteX29" fmla="*/ 30730 w 49777"/>
              <a:gd name="connsiteY29" fmla="*/ 46665 h 49117"/>
              <a:gd name="connsiteX30" fmla="*/ 41792 w 49777"/>
              <a:gd name="connsiteY30" fmla="*/ 5525 h 49117"/>
              <a:gd name="connsiteX31" fmla="*/ 49169 w 49777"/>
              <a:gd name="connsiteY31" fmla="*/ 2458 h 49117"/>
              <a:gd name="connsiteX32" fmla="*/ 49778 w 49777"/>
              <a:gd name="connsiteY32" fmla="*/ 0 h 49117"/>
              <a:gd name="connsiteX33" fmla="*/ 48554 w 49777"/>
              <a:gd name="connsiteY33" fmla="*/ 0 h 49117"/>
              <a:gd name="connsiteX34" fmla="*/ 43632 w 49777"/>
              <a:gd name="connsiteY34" fmla="*/ 1844 h 49117"/>
              <a:gd name="connsiteX35" fmla="*/ 39947 w 49777"/>
              <a:gd name="connsiteY35" fmla="*/ 4917 h 49117"/>
              <a:gd name="connsiteX36" fmla="*/ 39947 w 49777"/>
              <a:gd name="connsiteY36" fmla="*/ 6140 h 49117"/>
              <a:gd name="connsiteX37" fmla="*/ 41792 w 49777"/>
              <a:gd name="connsiteY37" fmla="*/ 5525 h 4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777" h="49117">
                <a:moveTo>
                  <a:pt x="30730" y="46665"/>
                </a:moveTo>
                <a:lnTo>
                  <a:pt x="31339" y="45436"/>
                </a:lnTo>
                <a:lnTo>
                  <a:pt x="31339" y="41755"/>
                </a:lnTo>
                <a:lnTo>
                  <a:pt x="32570" y="39296"/>
                </a:lnTo>
                <a:lnTo>
                  <a:pt x="31339" y="36838"/>
                </a:lnTo>
                <a:lnTo>
                  <a:pt x="30730" y="33157"/>
                </a:lnTo>
                <a:lnTo>
                  <a:pt x="31339" y="30090"/>
                </a:lnTo>
                <a:lnTo>
                  <a:pt x="31339" y="25788"/>
                </a:lnTo>
                <a:lnTo>
                  <a:pt x="32570" y="23950"/>
                </a:lnTo>
                <a:lnTo>
                  <a:pt x="35646" y="19033"/>
                </a:lnTo>
                <a:lnTo>
                  <a:pt x="30115" y="19033"/>
                </a:lnTo>
                <a:lnTo>
                  <a:pt x="26424" y="20263"/>
                </a:lnTo>
                <a:lnTo>
                  <a:pt x="19662" y="20877"/>
                </a:lnTo>
                <a:lnTo>
                  <a:pt x="16593" y="22106"/>
                </a:lnTo>
                <a:lnTo>
                  <a:pt x="12292" y="22721"/>
                </a:lnTo>
                <a:lnTo>
                  <a:pt x="9831" y="23950"/>
                </a:lnTo>
                <a:lnTo>
                  <a:pt x="10447" y="24558"/>
                </a:lnTo>
                <a:lnTo>
                  <a:pt x="13516" y="25788"/>
                </a:lnTo>
                <a:lnTo>
                  <a:pt x="14747" y="27017"/>
                </a:lnTo>
                <a:lnTo>
                  <a:pt x="15362" y="28246"/>
                </a:lnTo>
                <a:lnTo>
                  <a:pt x="15977" y="30698"/>
                </a:lnTo>
                <a:lnTo>
                  <a:pt x="14132" y="41140"/>
                </a:lnTo>
                <a:lnTo>
                  <a:pt x="13516" y="41755"/>
                </a:lnTo>
                <a:lnTo>
                  <a:pt x="9831" y="42369"/>
                </a:lnTo>
                <a:lnTo>
                  <a:pt x="8601" y="44207"/>
                </a:lnTo>
                <a:lnTo>
                  <a:pt x="0" y="49117"/>
                </a:lnTo>
                <a:lnTo>
                  <a:pt x="4916" y="48509"/>
                </a:lnTo>
                <a:lnTo>
                  <a:pt x="10447" y="49117"/>
                </a:lnTo>
                <a:lnTo>
                  <a:pt x="25193" y="48509"/>
                </a:lnTo>
                <a:lnTo>
                  <a:pt x="30730" y="46665"/>
                </a:lnTo>
                <a:close/>
                <a:moveTo>
                  <a:pt x="41792" y="5525"/>
                </a:moveTo>
                <a:lnTo>
                  <a:pt x="49169" y="2458"/>
                </a:lnTo>
                <a:lnTo>
                  <a:pt x="49778" y="0"/>
                </a:lnTo>
                <a:lnTo>
                  <a:pt x="48554" y="0"/>
                </a:lnTo>
                <a:lnTo>
                  <a:pt x="43632" y="1844"/>
                </a:lnTo>
                <a:lnTo>
                  <a:pt x="39947" y="4917"/>
                </a:lnTo>
                <a:lnTo>
                  <a:pt x="39947" y="6140"/>
                </a:lnTo>
                <a:lnTo>
                  <a:pt x="41792" y="5525"/>
                </a:lnTo>
                <a:close/>
              </a:path>
            </a:pathLst>
          </a:custGeom>
          <a:solidFill>
            <a:srgbClr val="E6E8F5"/>
          </a:solidFill>
          <a:ln w="647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2F1D433-4F5D-584E-43CD-86B9EE9EF2DE}"/>
              </a:ext>
            </a:extLst>
          </p:cNvPr>
          <p:cNvSpPr/>
          <p:nvPr/>
        </p:nvSpPr>
        <p:spPr>
          <a:xfrm>
            <a:off x="55903" y="5150887"/>
            <a:ext cx="23355" cy="112357"/>
          </a:xfrm>
          <a:custGeom>
            <a:avLst/>
            <a:gdLst>
              <a:gd name="connsiteX0" fmla="*/ 17209 w 23355"/>
              <a:gd name="connsiteY0" fmla="*/ 106832 h 112357"/>
              <a:gd name="connsiteX1" fmla="*/ 15980 w 23355"/>
              <a:gd name="connsiteY1" fmla="*/ 108669 h 112357"/>
              <a:gd name="connsiteX2" fmla="*/ 15980 w 23355"/>
              <a:gd name="connsiteY2" fmla="*/ 109899 h 112357"/>
              <a:gd name="connsiteX3" fmla="*/ 18439 w 23355"/>
              <a:gd name="connsiteY3" fmla="*/ 112357 h 112357"/>
              <a:gd name="connsiteX4" fmla="*/ 17209 w 23355"/>
              <a:gd name="connsiteY4" fmla="*/ 106832 h 112357"/>
              <a:gd name="connsiteX5" fmla="*/ 7375 w 23355"/>
              <a:gd name="connsiteY5" fmla="*/ 101307 h 112357"/>
              <a:gd name="connsiteX6" fmla="*/ 6146 w 23355"/>
              <a:gd name="connsiteY6" fmla="*/ 101307 h 112357"/>
              <a:gd name="connsiteX7" fmla="*/ 7375 w 23355"/>
              <a:gd name="connsiteY7" fmla="*/ 100693 h 112357"/>
              <a:gd name="connsiteX8" fmla="*/ 4917 w 23355"/>
              <a:gd name="connsiteY8" fmla="*/ 99463 h 112357"/>
              <a:gd name="connsiteX9" fmla="*/ 2458 w 23355"/>
              <a:gd name="connsiteY9" fmla="*/ 99463 h 112357"/>
              <a:gd name="connsiteX10" fmla="*/ 1229 w 23355"/>
              <a:gd name="connsiteY10" fmla="*/ 98849 h 112357"/>
              <a:gd name="connsiteX11" fmla="*/ 1229 w 23355"/>
              <a:gd name="connsiteY11" fmla="*/ 97619 h 112357"/>
              <a:gd name="connsiteX12" fmla="*/ 0 w 23355"/>
              <a:gd name="connsiteY12" fmla="*/ 99463 h 112357"/>
              <a:gd name="connsiteX13" fmla="*/ 1229 w 23355"/>
              <a:gd name="connsiteY13" fmla="*/ 101307 h 112357"/>
              <a:gd name="connsiteX14" fmla="*/ 6761 w 23355"/>
              <a:gd name="connsiteY14" fmla="*/ 103759 h 112357"/>
              <a:gd name="connsiteX15" fmla="*/ 8605 w 23355"/>
              <a:gd name="connsiteY15" fmla="*/ 104988 h 112357"/>
              <a:gd name="connsiteX16" fmla="*/ 9834 w 23355"/>
              <a:gd name="connsiteY16" fmla="*/ 101307 h 112357"/>
              <a:gd name="connsiteX17" fmla="*/ 9834 w 23355"/>
              <a:gd name="connsiteY17" fmla="*/ 100078 h 112357"/>
              <a:gd name="connsiteX18" fmla="*/ 7990 w 23355"/>
              <a:gd name="connsiteY18" fmla="*/ 100693 h 112357"/>
              <a:gd name="connsiteX19" fmla="*/ 7990 w 23355"/>
              <a:gd name="connsiteY19" fmla="*/ 101307 h 112357"/>
              <a:gd name="connsiteX20" fmla="*/ 7375 w 23355"/>
              <a:gd name="connsiteY20" fmla="*/ 101307 h 112357"/>
              <a:gd name="connsiteX21" fmla="*/ 22741 w 23355"/>
              <a:gd name="connsiteY21" fmla="*/ 3067 h 112357"/>
              <a:gd name="connsiteX22" fmla="*/ 23355 w 23355"/>
              <a:gd name="connsiteY22" fmla="*/ 1844 h 112357"/>
              <a:gd name="connsiteX23" fmla="*/ 23355 w 23355"/>
              <a:gd name="connsiteY23" fmla="*/ 615 h 112357"/>
              <a:gd name="connsiteX24" fmla="*/ 21512 w 23355"/>
              <a:gd name="connsiteY24" fmla="*/ 0 h 112357"/>
              <a:gd name="connsiteX25" fmla="*/ 20897 w 23355"/>
              <a:gd name="connsiteY25" fmla="*/ 0 h 112357"/>
              <a:gd name="connsiteX26" fmla="*/ 19053 w 23355"/>
              <a:gd name="connsiteY26" fmla="*/ 3067 h 112357"/>
              <a:gd name="connsiteX27" fmla="*/ 19668 w 23355"/>
              <a:gd name="connsiteY27" fmla="*/ 3681 h 112357"/>
              <a:gd name="connsiteX28" fmla="*/ 21512 w 23355"/>
              <a:gd name="connsiteY28" fmla="*/ 4911 h 112357"/>
              <a:gd name="connsiteX29" fmla="*/ 22126 w 23355"/>
              <a:gd name="connsiteY29" fmla="*/ 4911 h 112357"/>
              <a:gd name="connsiteX30" fmla="*/ 22741 w 23355"/>
              <a:gd name="connsiteY30" fmla="*/ 3067 h 11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355" h="112357">
                <a:moveTo>
                  <a:pt x="17209" y="106832"/>
                </a:moveTo>
                <a:lnTo>
                  <a:pt x="15980" y="108669"/>
                </a:lnTo>
                <a:lnTo>
                  <a:pt x="15980" y="109899"/>
                </a:lnTo>
                <a:lnTo>
                  <a:pt x="18439" y="112357"/>
                </a:lnTo>
                <a:lnTo>
                  <a:pt x="17209" y="106832"/>
                </a:lnTo>
                <a:close/>
                <a:moveTo>
                  <a:pt x="7375" y="101307"/>
                </a:moveTo>
                <a:lnTo>
                  <a:pt x="6146" y="101307"/>
                </a:lnTo>
                <a:lnTo>
                  <a:pt x="7375" y="100693"/>
                </a:lnTo>
                <a:lnTo>
                  <a:pt x="4917" y="99463"/>
                </a:lnTo>
                <a:lnTo>
                  <a:pt x="2458" y="99463"/>
                </a:lnTo>
                <a:lnTo>
                  <a:pt x="1229" y="98849"/>
                </a:lnTo>
                <a:lnTo>
                  <a:pt x="1229" y="97619"/>
                </a:lnTo>
                <a:lnTo>
                  <a:pt x="0" y="99463"/>
                </a:lnTo>
                <a:lnTo>
                  <a:pt x="1229" y="101307"/>
                </a:lnTo>
                <a:lnTo>
                  <a:pt x="6761" y="103759"/>
                </a:lnTo>
                <a:lnTo>
                  <a:pt x="8605" y="104988"/>
                </a:lnTo>
                <a:lnTo>
                  <a:pt x="9834" y="101307"/>
                </a:lnTo>
                <a:lnTo>
                  <a:pt x="9834" y="100078"/>
                </a:lnTo>
                <a:lnTo>
                  <a:pt x="7990" y="100693"/>
                </a:lnTo>
                <a:lnTo>
                  <a:pt x="7990" y="101307"/>
                </a:lnTo>
                <a:lnTo>
                  <a:pt x="7375" y="101307"/>
                </a:lnTo>
                <a:close/>
                <a:moveTo>
                  <a:pt x="22741" y="3067"/>
                </a:moveTo>
                <a:lnTo>
                  <a:pt x="23355" y="1844"/>
                </a:lnTo>
                <a:lnTo>
                  <a:pt x="23355" y="615"/>
                </a:lnTo>
                <a:lnTo>
                  <a:pt x="21512" y="0"/>
                </a:lnTo>
                <a:lnTo>
                  <a:pt x="20897" y="0"/>
                </a:lnTo>
                <a:lnTo>
                  <a:pt x="19053" y="3067"/>
                </a:lnTo>
                <a:lnTo>
                  <a:pt x="19668" y="3681"/>
                </a:lnTo>
                <a:lnTo>
                  <a:pt x="21512" y="4911"/>
                </a:lnTo>
                <a:lnTo>
                  <a:pt x="22126" y="4911"/>
                </a:lnTo>
                <a:lnTo>
                  <a:pt x="22741" y="306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612FC6F4-3A16-98B1-19EC-F86AE2182409}"/>
              </a:ext>
            </a:extLst>
          </p:cNvPr>
          <p:cNvSpPr/>
          <p:nvPr/>
        </p:nvSpPr>
        <p:spPr>
          <a:xfrm>
            <a:off x="5992491" y="3995394"/>
            <a:ext cx="66376" cy="198311"/>
          </a:xfrm>
          <a:custGeom>
            <a:avLst/>
            <a:gdLst>
              <a:gd name="connsiteX0" fmla="*/ 32576 w 66376"/>
              <a:gd name="connsiteY0" fmla="*/ 615 h 198311"/>
              <a:gd name="connsiteX1" fmla="*/ 2455 w 66376"/>
              <a:gd name="connsiteY1" fmla="*/ 0 h 198311"/>
              <a:gd name="connsiteX2" fmla="*/ 0 w 66376"/>
              <a:gd name="connsiteY2" fmla="*/ 11671 h 198311"/>
              <a:gd name="connsiteX3" fmla="*/ 14753 w 66376"/>
              <a:gd name="connsiteY3" fmla="*/ 31927 h 198311"/>
              <a:gd name="connsiteX4" fmla="*/ 14138 w 66376"/>
              <a:gd name="connsiteY4" fmla="*/ 60174 h 198311"/>
              <a:gd name="connsiteX5" fmla="*/ 17823 w 66376"/>
              <a:gd name="connsiteY5" fmla="*/ 91486 h 198311"/>
              <a:gd name="connsiteX6" fmla="*/ 26430 w 66376"/>
              <a:gd name="connsiteY6" fmla="*/ 105603 h 198311"/>
              <a:gd name="connsiteX7" fmla="*/ 19054 w 66376"/>
              <a:gd name="connsiteY7" fmla="*/ 140603 h 198311"/>
              <a:gd name="connsiteX8" fmla="*/ 21508 w 66376"/>
              <a:gd name="connsiteY8" fmla="*/ 160251 h 198311"/>
              <a:gd name="connsiteX9" fmla="*/ 30730 w 66376"/>
              <a:gd name="connsiteY9" fmla="*/ 184810 h 198311"/>
              <a:gd name="connsiteX10" fmla="*/ 38107 w 66376"/>
              <a:gd name="connsiteY10" fmla="*/ 198312 h 198311"/>
              <a:gd name="connsiteX11" fmla="*/ 66377 w 66376"/>
              <a:gd name="connsiteY11" fmla="*/ 190335 h 198311"/>
              <a:gd name="connsiteX12" fmla="*/ 57776 w 66376"/>
              <a:gd name="connsiteY12" fmla="*/ 163318 h 198311"/>
              <a:gd name="connsiteX13" fmla="*/ 59000 w 66376"/>
              <a:gd name="connsiteY13" fmla="*/ 73676 h 198311"/>
              <a:gd name="connsiteX14" fmla="*/ 52239 w 66376"/>
              <a:gd name="connsiteY14" fmla="*/ 65699 h 198311"/>
              <a:gd name="connsiteX15" fmla="*/ 51015 w 66376"/>
              <a:gd name="connsiteY15" fmla="*/ 46665 h 198311"/>
              <a:gd name="connsiteX16" fmla="*/ 38722 w 66376"/>
              <a:gd name="connsiteY16" fmla="*/ 32542 h 198311"/>
              <a:gd name="connsiteX17" fmla="*/ 28269 w 66376"/>
              <a:gd name="connsiteY17" fmla="*/ 20877 h 198311"/>
              <a:gd name="connsiteX18" fmla="*/ 32576 w 66376"/>
              <a:gd name="connsiteY18" fmla="*/ 615 h 19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76" h="198311">
                <a:moveTo>
                  <a:pt x="32576" y="615"/>
                </a:moveTo>
                <a:lnTo>
                  <a:pt x="2455" y="0"/>
                </a:lnTo>
                <a:lnTo>
                  <a:pt x="0" y="11671"/>
                </a:lnTo>
                <a:lnTo>
                  <a:pt x="14753" y="31927"/>
                </a:lnTo>
                <a:lnTo>
                  <a:pt x="14138" y="60174"/>
                </a:lnTo>
                <a:lnTo>
                  <a:pt x="17823" y="91486"/>
                </a:lnTo>
                <a:lnTo>
                  <a:pt x="26430" y="105603"/>
                </a:lnTo>
                <a:lnTo>
                  <a:pt x="19054" y="140603"/>
                </a:lnTo>
                <a:lnTo>
                  <a:pt x="21508" y="160251"/>
                </a:lnTo>
                <a:lnTo>
                  <a:pt x="30730" y="184810"/>
                </a:lnTo>
                <a:lnTo>
                  <a:pt x="38107" y="198312"/>
                </a:lnTo>
                <a:lnTo>
                  <a:pt x="66377" y="190335"/>
                </a:lnTo>
                <a:lnTo>
                  <a:pt x="57776" y="163318"/>
                </a:lnTo>
                <a:lnTo>
                  <a:pt x="59000" y="73676"/>
                </a:lnTo>
                <a:lnTo>
                  <a:pt x="52239" y="65699"/>
                </a:lnTo>
                <a:lnTo>
                  <a:pt x="51015" y="46665"/>
                </a:lnTo>
                <a:lnTo>
                  <a:pt x="38722" y="32542"/>
                </a:lnTo>
                <a:lnTo>
                  <a:pt x="28269" y="20877"/>
                </a:lnTo>
                <a:lnTo>
                  <a:pt x="32576" y="6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5" name="Freeform 24">
            <a:extLst>
              <a:ext uri="{FF2B5EF4-FFF2-40B4-BE49-F238E27FC236}">
                <a16:creationId xmlns:a16="http://schemas.microsoft.com/office/drawing/2014/main" id="{D179DA39-45EE-430E-3174-E3D65055346E}"/>
              </a:ext>
            </a:extLst>
          </p:cNvPr>
          <p:cNvSpPr/>
          <p:nvPr/>
        </p:nvSpPr>
        <p:spPr>
          <a:xfrm>
            <a:off x="10294771" y="4748738"/>
            <a:ext cx="82963" cy="43591"/>
          </a:xfrm>
          <a:custGeom>
            <a:avLst/>
            <a:gdLst>
              <a:gd name="connsiteX0" fmla="*/ 2461 w 82963"/>
              <a:gd name="connsiteY0" fmla="*/ 43592 h 43591"/>
              <a:gd name="connsiteX1" fmla="*/ 32576 w 82963"/>
              <a:gd name="connsiteY1" fmla="*/ 32535 h 43591"/>
              <a:gd name="connsiteX2" fmla="*/ 69492 w 82963"/>
              <a:gd name="connsiteY2" fmla="*/ 15346 h 43591"/>
              <a:gd name="connsiteX3" fmla="*/ 82963 w 82963"/>
              <a:gd name="connsiteY3" fmla="*/ 4910 h 43591"/>
              <a:gd name="connsiteX4" fmla="*/ 70723 w 82963"/>
              <a:gd name="connsiteY4" fmla="*/ 0 h 43591"/>
              <a:gd name="connsiteX5" fmla="*/ 59648 w 82963"/>
              <a:gd name="connsiteY5" fmla="*/ 4910 h 43591"/>
              <a:gd name="connsiteX6" fmla="*/ 35038 w 82963"/>
              <a:gd name="connsiteY6" fmla="*/ 6139 h 43591"/>
              <a:gd name="connsiteX7" fmla="*/ 4922 w 82963"/>
              <a:gd name="connsiteY7" fmla="*/ 14731 h 43591"/>
              <a:gd name="connsiteX8" fmla="*/ 0 w 82963"/>
              <a:gd name="connsiteY8" fmla="*/ 23944 h 43591"/>
              <a:gd name="connsiteX9" fmla="*/ 3109 w 82963"/>
              <a:gd name="connsiteY9" fmla="*/ 31927 h 43591"/>
              <a:gd name="connsiteX10" fmla="*/ 2461 w 82963"/>
              <a:gd name="connsiteY10" fmla="*/ 43592 h 4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63" h="43591">
                <a:moveTo>
                  <a:pt x="2461" y="43592"/>
                </a:moveTo>
                <a:lnTo>
                  <a:pt x="32576" y="32535"/>
                </a:lnTo>
                <a:lnTo>
                  <a:pt x="69492" y="15346"/>
                </a:lnTo>
                <a:lnTo>
                  <a:pt x="82963" y="4910"/>
                </a:lnTo>
                <a:lnTo>
                  <a:pt x="70723" y="0"/>
                </a:lnTo>
                <a:lnTo>
                  <a:pt x="59648" y="4910"/>
                </a:lnTo>
                <a:lnTo>
                  <a:pt x="35038" y="6139"/>
                </a:lnTo>
                <a:lnTo>
                  <a:pt x="4922" y="14731"/>
                </a:lnTo>
                <a:lnTo>
                  <a:pt x="0" y="23944"/>
                </a:lnTo>
                <a:lnTo>
                  <a:pt x="3109" y="31927"/>
                </a:lnTo>
                <a:lnTo>
                  <a:pt x="2461" y="4359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0D2ED22C-E7A9-B6FD-EB94-67B40562B84D}"/>
              </a:ext>
            </a:extLst>
          </p:cNvPr>
          <p:cNvSpPr/>
          <p:nvPr/>
        </p:nvSpPr>
        <p:spPr>
          <a:xfrm>
            <a:off x="9306472" y="3628246"/>
            <a:ext cx="298756" cy="575287"/>
          </a:xfrm>
          <a:custGeom>
            <a:avLst/>
            <a:gdLst>
              <a:gd name="connsiteX0" fmla="*/ 289496 w 298756"/>
              <a:gd name="connsiteY0" fmla="*/ 240060 h 575287"/>
              <a:gd name="connsiteX1" fmla="*/ 298756 w 298756"/>
              <a:gd name="connsiteY1" fmla="*/ 222256 h 575287"/>
              <a:gd name="connsiteX2" fmla="*/ 295648 w 298756"/>
              <a:gd name="connsiteY2" fmla="*/ 189099 h 575287"/>
              <a:gd name="connsiteX3" fmla="*/ 263719 w 298756"/>
              <a:gd name="connsiteY3" fmla="*/ 155334 h 575287"/>
              <a:gd name="connsiteX4" fmla="*/ 255688 w 298756"/>
              <a:gd name="connsiteY4" fmla="*/ 116653 h 575287"/>
              <a:gd name="connsiteX5" fmla="*/ 225574 w 298756"/>
              <a:gd name="connsiteY5" fmla="*/ 84725 h 575287"/>
              <a:gd name="connsiteX6" fmla="*/ 199149 w 298756"/>
              <a:gd name="connsiteY6" fmla="*/ 82273 h 575287"/>
              <a:gd name="connsiteX7" fmla="*/ 194227 w 298756"/>
              <a:gd name="connsiteY7" fmla="*/ 95776 h 575287"/>
              <a:gd name="connsiteX8" fmla="*/ 174604 w 298756"/>
              <a:gd name="connsiteY8" fmla="*/ 97005 h 575287"/>
              <a:gd name="connsiteX9" fmla="*/ 163529 w 298756"/>
              <a:gd name="connsiteY9" fmla="*/ 89636 h 575287"/>
              <a:gd name="connsiteX10" fmla="*/ 130953 w 298756"/>
              <a:gd name="connsiteY10" fmla="*/ 112972 h 575287"/>
              <a:gd name="connsiteX11" fmla="*/ 124800 w 298756"/>
              <a:gd name="connsiteY11" fmla="*/ 77971 h 575287"/>
              <a:gd name="connsiteX12" fmla="*/ 127261 w 298756"/>
              <a:gd name="connsiteY12" fmla="*/ 36838 h 575287"/>
              <a:gd name="connsiteX13" fmla="*/ 103882 w 298756"/>
              <a:gd name="connsiteY13" fmla="*/ 34994 h 575287"/>
              <a:gd name="connsiteX14" fmla="*/ 98377 w 298756"/>
              <a:gd name="connsiteY14" fmla="*/ 11665 h 575287"/>
              <a:gd name="connsiteX15" fmla="*/ 82380 w 298756"/>
              <a:gd name="connsiteY15" fmla="*/ 0 h 575287"/>
              <a:gd name="connsiteX16" fmla="*/ 63922 w 298756"/>
              <a:gd name="connsiteY16" fmla="*/ 8592 h 575287"/>
              <a:gd name="connsiteX17" fmla="*/ 46759 w 298756"/>
              <a:gd name="connsiteY17" fmla="*/ 25788 h 575287"/>
              <a:gd name="connsiteX18" fmla="*/ 22797 w 298756"/>
              <a:gd name="connsiteY18" fmla="*/ 27625 h 575287"/>
              <a:gd name="connsiteX19" fmla="*/ 13535 w 298756"/>
              <a:gd name="connsiteY19" fmla="*/ 69994 h 575287"/>
              <a:gd name="connsiteX20" fmla="*/ 0 w 298756"/>
              <a:gd name="connsiteY20" fmla="*/ 76742 h 575287"/>
              <a:gd name="connsiteX21" fmla="*/ 21567 w 298756"/>
              <a:gd name="connsiteY21" fmla="*/ 111128 h 575287"/>
              <a:gd name="connsiteX22" fmla="*/ 46759 w 298756"/>
              <a:gd name="connsiteY22" fmla="*/ 139368 h 575287"/>
              <a:gd name="connsiteX23" fmla="*/ 64570 w 298756"/>
              <a:gd name="connsiteY23" fmla="*/ 165155 h 575287"/>
              <a:gd name="connsiteX24" fmla="*/ 55956 w 298756"/>
              <a:gd name="connsiteY24" fmla="*/ 199541 h 575287"/>
              <a:gd name="connsiteX25" fmla="*/ 45529 w 298756"/>
              <a:gd name="connsiteY25" fmla="*/ 206289 h 575287"/>
              <a:gd name="connsiteX26" fmla="*/ 55956 w 298756"/>
              <a:gd name="connsiteY26" fmla="*/ 225937 h 575287"/>
              <a:gd name="connsiteX27" fmla="*/ 81797 w 298756"/>
              <a:gd name="connsiteY27" fmla="*/ 257250 h 575287"/>
              <a:gd name="connsiteX28" fmla="*/ 87885 w 298756"/>
              <a:gd name="connsiteY28" fmla="*/ 278742 h 575287"/>
              <a:gd name="connsiteX29" fmla="*/ 89115 w 298756"/>
              <a:gd name="connsiteY29" fmla="*/ 297160 h 575287"/>
              <a:gd name="connsiteX30" fmla="*/ 106343 w 298756"/>
              <a:gd name="connsiteY30" fmla="*/ 332769 h 575287"/>
              <a:gd name="connsiteX31" fmla="*/ 90346 w 298756"/>
              <a:gd name="connsiteY31" fmla="*/ 368992 h 575287"/>
              <a:gd name="connsiteX32" fmla="*/ 76875 w 298756"/>
              <a:gd name="connsiteY32" fmla="*/ 409518 h 575287"/>
              <a:gd name="connsiteX33" fmla="*/ 68844 w 298756"/>
              <a:gd name="connsiteY33" fmla="*/ 446970 h 575287"/>
              <a:gd name="connsiteX34" fmla="*/ 67031 w 298756"/>
              <a:gd name="connsiteY34" fmla="*/ 470914 h 575287"/>
              <a:gd name="connsiteX35" fmla="*/ 74414 w 298756"/>
              <a:gd name="connsiteY35" fmla="*/ 493014 h 575287"/>
              <a:gd name="connsiteX36" fmla="*/ 78688 w 298756"/>
              <a:gd name="connsiteY36" fmla="*/ 469685 h 575287"/>
              <a:gd name="connsiteX37" fmla="*/ 96499 w 298756"/>
              <a:gd name="connsiteY37" fmla="*/ 488718 h 575287"/>
              <a:gd name="connsiteX38" fmla="*/ 116187 w 298756"/>
              <a:gd name="connsiteY38" fmla="*/ 510204 h 575287"/>
              <a:gd name="connsiteX39" fmla="*/ 122922 w 298756"/>
              <a:gd name="connsiteY39" fmla="*/ 529852 h 575287"/>
              <a:gd name="connsiteX40" fmla="*/ 137688 w 298756"/>
              <a:gd name="connsiteY40" fmla="*/ 544590 h 575287"/>
              <a:gd name="connsiteX41" fmla="*/ 143258 w 298756"/>
              <a:gd name="connsiteY41" fmla="*/ 537835 h 575287"/>
              <a:gd name="connsiteX42" fmla="*/ 172143 w 298756"/>
              <a:gd name="connsiteY42" fmla="*/ 555025 h 575287"/>
              <a:gd name="connsiteX43" fmla="*/ 175834 w 298756"/>
              <a:gd name="connsiteY43" fmla="*/ 575288 h 575287"/>
              <a:gd name="connsiteX44" fmla="*/ 198567 w 298756"/>
              <a:gd name="connsiteY44" fmla="*/ 570377 h 575287"/>
              <a:gd name="connsiteX45" fmla="*/ 208994 w 298756"/>
              <a:gd name="connsiteY45" fmla="*/ 554410 h 575287"/>
              <a:gd name="connsiteX46" fmla="*/ 189953 w 298756"/>
              <a:gd name="connsiteY46" fmla="*/ 534154 h 575287"/>
              <a:gd name="connsiteX47" fmla="*/ 169034 w 298756"/>
              <a:gd name="connsiteY47" fmla="*/ 529237 h 575287"/>
              <a:gd name="connsiteX48" fmla="*/ 148763 w 298756"/>
              <a:gd name="connsiteY48" fmla="*/ 507137 h 575287"/>
              <a:gd name="connsiteX49" fmla="*/ 140149 w 298756"/>
              <a:gd name="connsiteY49" fmla="*/ 473366 h 575287"/>
              <a:gd name="connsiteX50" fmla="*/ 124153 w 298756"/>
              <a:gd name="connsiteY50" fmla="*/ 437758 h 575287"/>
              <a:gd name="connsiteX51" fmla="*/ 101421 w 298756"/>
              <a:gd name="connsiteY51" fmla="*/ 436528 h 575287"/>
              <a:gd name="connsiteX52" fmla="*/ 97146 w 298756"/>
              <a:gd name="connsiteY52" fmla="*/ 408288 h 575287"/>
              <a:gd name="connsiteX53" fmla="*/ 105760 w 298756"/>
              <a:gd name="connsiteY53" fmla="*/ 373903 h 575287"/>
              <a:gd name="connsiteX54" fmla="*/ 119231 w 298756"/>
              <a:gd name="connsiteY54" fmla="*/ 316809 h 575287"/>
              <a:gd name="connsiteX55" fmla="*/ 118000 w 298756"/>
              <a:gd name="connsiteY55" fmla="*/ 273831 h 575287"/>
              <a:gd name="connsiteX56" fmla="*/ 148115 w 298756"/>
              <a:gd name="connsiteY56" fmla="*/ 273217 h 575287"/>
              <a:gd name="connsiteX57" fmla="*/ 146302 w 298756"/>
              <a:gd name="connsiteY57" fmla="*/ 303915 h 575287"/>
              <a:gd name="connsiteX58" fmla="*/ 175187 w 298756"/>
              <a:gd name="connsiteY58" fmla="*/ 303300 h 575287"/>
              <a:gd name="connsiteX59" fmla="*/ 207764 w 298756"/>
              <a:gd name="connsiteY59" fmla="*/ 321105 h 575287"/>
              <a:gd name="connsiteX60" fmla="*/ 194875 w 298756"/>
              <a:gd name="connsiteY60" fmla="*/ 273831 h 575287"/>
              <a:gd name="connsiteX61" fmla="*/ 213268 w 298756"/>
              <a:gd name="connsiteY61" fmla="*/ 241904 h 575287"/>
              <a:gd name="connsiteX62" fmla="*/ 256919 w 298756"/>
              <a:gd name="connsiteY62" fmla="*/ 233920 h 575287"/>
              <a:gd name="connsiteX63" fmla="*/ 289496 w 298756"/>
              <a:gd name="connsiteY63" fmla="*/ 240060 h 57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98756" h="575287">
                <a:moveTo>
                  <a:pt x="289496" y="240060"/>
                </a:moveTo>
                <a:lnTo>
                  <a:pt x="298756" y="222256"/>
                </a:lnTo>
                <a:lnTo>
                  <a:pt x="295648" y="189099"/>
                </a:lnTo>
                <a:lnTo>
                  <a:pt x="263719" y="155334"/>
                </a:lnTo>
                <a:lnTo>
                  <a:pt x="255688" y="116653"/>
                </a:lnTo>
                <a:lnTo>
                  <a:pt x="225574" y="84725"/>
                </a:lnTo>
                <a:lnTo>
                  <a:pt x="199149" y="82273"/>
                </a:lnTo>
                <a:lnTo>
                  <a:pt x="194227" y="95776"/>
                </a:lnTo>
                <a:lnTo>
                  <a:pt x="174604" y="97005"/>
                </a:lnTo>
                <a:lnTo>
                  <a:pt x="163529" y="89636"/>
                </a:lnTo>
                <a:lnTo>
                  <a:pt x="130953" y="112972"/>
                </a:lnTo>
                <a:lnTo>
                  <a:pt x="124800" y="77971"/>
                </a:lnTo>
                <a:lnTo>
                  <a:pt x="127261" y="36838"/>
                </a:lnTo>
                <a:lnTo>
                  <a:pt x="103882" y="34994"/>
                </a:lnTo>
                <a:lnTo>
                  <a:pt x="98377" y="11665"/>
                </a:lnTo>
                <a:lnTo>
                  <a:pt x="82380" y="0"/>
                </a:lnTo>
                <a:lnTo>
                  <a:pt x="63922" y="8592"/>
                </a:lnTo>
                <a:lnTo>
                  <a:pt x="46759" y="25788"/>
                </a:lnTo>
                <a:lnTo>
                  <a:pt x="22797" y="27625"/>
                </a:lnTo>
                <a:lnTo>
                  <a:pt x="13535" y="69994"/>
                </a:lnTo>
                <a:lnTo>
                  <a:pt x="0" y="76742"/>
                </a:lnTo>
                <a:lnTo>
                  <a:pt x="21567" y="111128"/>
                </a:lnTo>
                <a:lnTo>
                  <a:pt x="46759" y="139368"/>
                </a:lnTo>
                <a:lnTo>
                  <a:pt x="64570" y="165155"/>
                </a:lnTo>
                <a:lnTo>
                  <a:pt x="55956" y="199541"/>
                </a:lnTo>
                <a:lnTo>
                  <a:pt x="45529" y="206289"/>
                </a:lnTo>
                <a:lnTo>
                  <a:pt x="55956" y="225937"/>
                </a:lnTo>
                <a:lnTo>
                  <a:pt x="81797" y="257250"/>
                </a:lnTo>
                <a:lnTo>
                  <a:pt x="87885" y="278742"/>
                </a:lnTo>
                <a:lnTo>
                  <a:pt x="89115" y="297160"/>
                </a:lnTo>
                <a:lnTo>
                  <a:pt x="106343" y="332769"/>
                </a:lnTo>
                <a:lnTo>
                  <a:pt x="90346" y="368992"/>
                </a:lnTo>
                <a:lnTo>
                  <a:pt x="76875" y="409518"/>
                </a:lnTo>
                <a:lnTo>
                  <a:pt x="68844" y="446970"/>
                </a:lnTo>
                <a:lnTo>
                  <a:pt x="67031" y="470914"/>
                </a:lnTo>
                <a:lnTo>
                  <a:pt x="74414" y="493014"/>
                </a:lnTo>
                <a:lnTo>
                  <a:pt x="78688" y="469685"/>
                </a:lnTo>
                <a:lnTo>
                  <a:pt x="96499" y="488718"/>
                </a:lnTo>
                <a:lnTo>
                  <a:pt x="116187" y="510204"/>
                </a:lnTo>
                <a:lnTo>
                  <a:pt x="122922" y="529852"/>
                </a:lnTo>
                <a:lnTo>
                  <a:pt x="137688" y="544590"/>
                </a:lnTo>
                <a:lnTo>
                  <a:pt x="143258" y="537835"/>
                </a:lnTo>
                <a:lnTo>
                  <a:pt x="172143" y="555025"/>
                </a:lnTo>
                <a:lnTo>
                  <a:pt x="175834" y="575288"/>
                </a:lnTo>
                <a:lnTo>
                  <a:pt x="198567" y="570377"/>
                </a:lnTo>
                <a:lnTo>
                  <a:pt x="208994" y="554410"/>
                </a:lnTo>
                <a:lnTo>
                  <a:pt x="189953" y="534154"/>
                </a:lnTo>
                <a:lnTo>
                  <a:pt x="169034" y="529237"/>
                </a:lnTo>
                <a:lnTo>
                  <a:pt x="148763" y="507137"/>
                </a:lnTo>
                <a:lnTo>
                  <a:pt x="140149" y="473366"/>
                </a:lnTo>
                <a:lnTo>
                  <a:pt x="124153" y="437758"/>
                </a:lnTo>
                <a:lnTo>
                  <a:pt x="101421" y="436528"/>
                </a:lnTo>
                <a:lnTo>
                  <a:pt x="97146" y="408288"/>
                </a:lnTo>
                <a:lnTo>
                  <a:pt x="105760" y="373903"/>
                </a:lnTo>
                <a:lnTo>
                  <a:pt x="119231" y="316809"/>
                </a:lnTo>
                <a:lnTo>
                  <a:pt x="118000" y="273831"/>
                </a:lnTo>
                <a:lnTo>
                  <a:pt x="148115" y="273217"/>
                </a:lnTo>
                <a:lnTo>
                  <a:pt x="146302" y="303915"/>
                </a:lnTo>
                <a:lnTo>
                  <a:pt x="175187" y="303300"/>
                </a:lnTo>
                <a:lnTo>
                  <a:pt x="207764" y="321105"/>
                </a:lnTo>
                <a:lnTo>
                  <a:pt x="194875" y="273831"/>
                </a:lnTo>
                <a:lnTo>
                  <a:pt x="213268" y="241904"/>
                </a:lnTo>
                <a:lnTo>
                  <a:pt x="256919" y="233920"/>
                </a:lnTo>
                <a:lnTo>
                  <a:pt x="289496" y="24006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BEB1CA6E-E359-D2BC-6988-070E259DD2D6}"/>
              </a:ext>
            </a:extLst>
          </p:cNvPr>
          <p:cNvSpPr/>
          <p:nvPr/>
        </p:nvSpPr>
        <p:spPr>
          <a:xfrm>
            <a:off x="7015250" y="4465086"/>
            <a:ext cx="365074" cy="418109"/>
          </a:xfrm>
          <a:custGeom>
            <a:avLst/>
            <a:gdLst>
              <a:gd name="connsiteX0" fmla="*/ 41773 w 365074"/>
              <a:gd name="connsiteY0" fmla="*/ 0 h 418109"/>
              <a:gd name="connsiteX1" fmla="*/ 29468 w 365074"/>
              <a:gd name="connsiteY1" fmla="*/ 4910 h 418109"/>
              <a:gd name="connsiteX2" fmla="*/ 43587 w 365074"/>
              <a:gd name="connsiteY2" fmla="*/ 27010 h 418109"/>
              <a:gd name="connsiteX3" fmla="*/ 41126 w 365074"/>
              <a:gd name="connsiteY3" fmla="*/ 49732 h 418109"/>
              <a:gd name="connsiteX4" fmla="*/ 31346 w 365074"/>
              <a:gd name="connsiteY4" fmla="*/ 54642 h 418109"/>
              <a:gd name="connsiteX5" fmla="*/ 33159 w 365074"/>
              <a:gd name="connsiteY5" fmla="*/ 69988 h 418109"/>
              <a:gd name="connsiteX6" fmla="*/ 40542 w 365074"/>
              <a:gd name="connsiteY6" fmla="*/ 79201 h 418109"/>
              <a:gd name="connsiteX7" fmla="*/ 40542 w 365074"/>
              <a:gd name="connsiteY7" fmla="*/ 91480 h 418109"/>
              <a:gd name="connsiteX8" fmla="*/ 31929 w 365074"/>
              <a:gd name="connsiteY8" fmla="*/ 100071 h 418109"/>
              <a:gd name="connsiteX9" fmla="*/ 18394 w 365074"/>
              <a:gd name="connsiteY9" fmla="*/ 120334 h 418109"/>
              <a:gd name="connsiteX10" fmla="*/ 5506 w 365074"/>
              <a:gd name="connsiteY10" fmla="*/ 134457 h 418109"/>
              <a:gd name="connsiteX11" fmla="*/ 1814 w 365074"/>
              <a:gd name="connsiteY11" fmla="*/ 135072 h 418109"/>
              <a:gd name="connsiteX12" fmla="*/ 0 w 365074"/>
              <a:gd name="connsiteY12" fmla="*/ 151647 h 418109"/>
              <a:gd name="connsiteX13" fmla="*/ 6736 w 365074"/>
              <a:gd name="connsiteY13" fmla="*/ 157172 h 418109"/>
              <a:gd name="connsiteX14" fmla="*/ 5506 w 365074"/>
              <a:gd name="connsiteY14" fmla="*/ 173753 h 418109"/>
              <a:gd name="connsiteX15" fmla="*/ 11658 w 365074"/>
              <a:gd name="connsiteY15" fmla="*/ 189714 h 418109"/>
              <a:gd name="connsiteX16" fmla="*/ 3627 w 365074"/>
              <a:gd name="connsiteY16" fmla="*/ 204452 h 418109"/>
              <a:gd name="connsiteX17" fmla="*/ 31346 w 365074"/>
              <a:gd name="connsiteY17" fmla="*/ 230848 h 418109"/>
              <a:gd name="connsiteX18" fmla="*/ 33159 w 365074"/>
              <a:gd name="connsiteY18" fmla="*/ 254791 h 418109"/>
              <a:gd name="connsiteX19" fmla="*/ 49739 w 365074"/>
              <a:gd name="connsiteY19" fmla="*/ 294702 h 418109"/>
              <a:gd name="connsiteX20" fmla="*/ 51618 w 365074"/>
              <a:gd name="connsiteY20" fmla="*/ 295931 h 418109"/>
              <a:gd name="connsiteX21" fmla="*/ 65088 w 365074"/>
              <a:gd name="connsiteY21" fmla="*/ 302686 h 418109"/>
              <a:gd name="connsiteX22" fmla="*/ 86654 w 365074"/>
              <a:gd name="connsiteY22" fmla="*/ 309440 h 418109"/>
              <a:gd name="connsiteX23" fmla="*/ 106278 w 365074"/>
              <a:gd name="connsiteY23" fmla="*/ 321105 h 418109"/>
              <a:gd name="connsiteX24" fmla="*/ 139502 w 365074"/>
              <a:gd name="connsiteY24" fmla="*/ 328467 h 418109"/>
              <a:gd name="connsiteX25" fmla="*/ 146238 w 365074"/>
              <a:gd name="connsiteY25" fmla="*/ 338909 h 418109"/>
              <a:gd name="connsiteX26" fmla="*/ 148699 w 365074"/>
              <a:gd name="connsiteY26" fmla="*/ 331540 h 418109"/>
              <a:gd name="connsiteX27" fmla="*/ 165925 w 365074"/>
              <a:gd name="connsiteY27" fmla="*/ 352417 h 418109"/>
              <a:gd name="connsiteX28" fmla="*/ 167739 w 365074"/>
              <a:gd name="connsiteY28" fmla="*/ 393551 h 418109"/>
              <a:gd name="connsiteX29" fmla="*/ 178814 w 365074"/>
              <a:gd name="connsiteY29" fmla="*/ 408289 h 418109"/>
              <a:gd name="connsiteX30" fmla="*/ 178814 w 365074"/>
              <a:gd name="connsiteY30" fmla="*/ 408903 h 418109"/>
              <a:gd name="connsiteX31" fmla="*/ 191702 w 365074"/>
              <a:gd name="connsiteY31" fmla="*/ 407059 h 418109"/>
              <a:gd name="connsiteX32" fmla="*/ 232892 w 365074"/>
              <a:gd name="connsiteY32" fmla="*/ 418109 h 418109"/>
              <a:gd name="connsiteX33" fmla="*/ 241505 w 365074"/>
              <a:gd name="connsiteY33" fmla="*/ 413199 h 418109"/>
              <a:gd name="connsiteX34" fmla="*/ 265468 w 365074"/>
              <a:gd name="connsiteY34" fmla="*/ 412584 h 418109"/>
              <a:gd name="connsiteX35" fmla="*/ 278421 w 365074"/>
              <a:gd name="connsiteY35" fmla="*/ 400920 h 418109"/>
              <a:gd name="connsiteX36" fmla="*/ 298692 w 365074"/>
              <a:gd name="connsiteY36" fmla="*/ 401534 h 418109"/>
              <a:gd name="connsiteX37" fmla="*/ 336773 w 365074"/>
              <a:gd name="connsiteY37" fmla="*/ 386182 h 418109"/>
              <a:gd name="connsiteX38" fmla="*/ 365075 w 365074"/>
              <a:gd name="connsiteY38" fmla="*/ 363467 h 418109"/>
              <a:gd name="connsiteX39" fmla="*/ 352770 w 365074"/>
              <a:gd name="connsiteY39" fmla="*/ 354869 h 418109"/>
              <a:gd name="connsiteX40" fmla="*/ 339234 w 365074"/>
              <a:gd name="connsiteY40" fmla="*/ 316188 h 418109"/>
              <a:gd name="connsiteX41" fmla="*/ 328160 w 365074"/>
              <a:gd name="connsiteY41" fmla="*/ 292244 h 418109"/>
              <a:gd name="connsiteX42" fmla="*/ 330621 w 365074"/>
              <a:gd name="connsiteY42" fmla="*/ 273210 h 418109"/>
              <a:gd name="connsiteX43" fmla="*/ 328807 w 365074"/>
              <a:gd name="connsiteY43" fmla="*/ 261546 h 418109"/>
              <a:gd name="connsiteX44" fmla="*/ 339234 w 365074"/>
              <a:gd name="connsiteY44" fmla="*/ 237602 h 418109"/>
              <a:gd name="connsiteX45" fmla="*/ 338004 w 365074"/>
              <a:gd name="connsiteY45" fmla="*/ 227781 h 418109"/>
              <a:gd name="connsiteX46" fmla="*/ 316502 w 365074"/>
              <a:gd name="connsiteY46" fmla="*/ 213658 h 418109"/>
              <a:gd name="connsiteX47" fmla="*/ 314624 w 365074"/>
              <a:gd name="connsiteY47" fmla="*/ 191558 h 418109"/>
              <a:gd name="connsiteX48" fmla="*/ 331852 w 365074"/>
              <a:gd name="connsiteY48" fmla="*/ 143049 h 418109"/>
              <a:gd name="connsiteX49" fmla="*/ 282695 w 365074"/>
              <a:gd name="connsiteY49" fmla="*/ 104374 h 418109"/>
              <a:gd name="connsiteX50" fmla="*/ 280234 w 365074"/>
              <a:gd name="connsiteY50" fmla="*/ 81652 h 418109"/>
              <a:gd name="connsiteX51" fmla="*/ 156082 w 365074"/>
              <a:gd name="connsiteY51" fmla="*/ 1837 h 418109"/>
              <a:gd name="connsiteX52" fmla="*/ 138854 w 365074"/>
              <a:gd name="connsiteY52" fmla="*/ 19027 h 418109"/>
              <a:gd name="connsiteX53" fmla="*/ 127197 w 365074"/>
              <a:gd name="connsiteY53" fmla="*/ 36838 h 418109"/>
              <a:gd name="connsiteX54" fmla="*/ 140733 w 365074"/>
              <a:gd name="connsiteY54" fmla="*/ 50340 h 418109"/>
              <a:gd name="connsiteX55" fmla="*/ 121044 w 365074"/>
              <a:gd name="connsiteY55" fmla="*/ 60167 h 418109"/>
              <a:gd name="connsiteX56" fmla="*/ 116770 w 365074"/>
              <a:gd name="connsiteY56" fmla="*/ 55256 h 418109"/>
              <a:gd name="connsiteX57" fmla="*/ 97082 w 365074"/>
              <a:gd name="connsiteY57" fmla="*/ 57709 h 418109"/>
              <a:gd name="connsiteX58" fmla="*/ 81732 w 365074"/>
              <a:gd name="connsiteY58" fmla="*/ 66306 h 418109"/>
              <a:gd name="connsiteX59" fmla="*/ 71889 w 365074"/>
              <a:gd name="connsiteY59" fmla="*/ 51569 h 418109"/>
              <a:gd name="connsiteX60" fmla="*/ 78624 w 365074"/>
              <a:gd name="connsiteY60" fmla="*/ 23944 h 418109"/>
              <a:gd name="connsiteX61" fmla="*/ 79855 w 365074"/>
              <a:gd name="connsiteY61" fmla="*/ 608 h 418109"/>
              <a:gd name="connsiteX62" fmla="*/ 41773 w 365074"/>
              <a:gd name="connsiteY62" fmla="*/ 0 h 41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5074" h="418109">
                <a:moveTo>
                  <a:pt x="41773" y="0"/>
                </a:moveTo>
                <a:lnTo>
                  <a:pt x="29468" y="4910"/>
                </a:lnTo>
                <a:lnTo>
                  <a:pt x="43587" y="27010"/>
                </a:lnTo>
                <a:lnTo>
                  <a:pt x="41126" y="49732"/>
                </a:lnTo>
                <a:lnTo>
                  <a:pt x="31346" y="54642"/>
                </a:lnTo>
                <a:lnTo>
                  <a:pt x="33159" y="69988"/>
                </a:lnTo>
                <a:lnTo>
                  <a:pt x="40542" y="79201"/>
                </a:lnTo>
                <a:lnTo>
                  <a:pt x="40542" y="91480"/>
                </a:lnTo>
                <a:lnTo>
                  <a:pt x="31929" y="100071"/>
                </a:lnTo>
                <a:lnTo>
                  <a:pt x="18394" y="120334"/>
                </a:lnTo>
                <a:lnTo>
                  <a:pt x="5506" y="134457"/>
                </a:lnTo>
                <a:lnTo>
                  <a:pt x="1814" y="135072"/>
                </a:lnTo>
                <a:lnTo>
                  <a:pt x="0" y="151647"/>
                </a:lnTo>
                <a:lnTo>
                  <a:pt x="6736" y="157172"/>
                </a:lnTo>
                <a:lnTo>
                  <a:pt x="5506" y="173753"/>
                </a:lnTo>
                <a:lnTo>
                  <a:pt x="11658" y="189714"/>
                </a:lnTo>
                <a:lnTo>
                  <a:pt x="3627" y="204452"/>
                </a:lnTo>
                <a:lnTo>
                  <a:pt x="31346" y="230848"/>
                </a:lnTo>
                <a:lnTo>
                  <a:pt x="33159" y="254791"/>
                </a:lnTo>
                <a:lnTo>
                  <a:pt x="49739" y="294702"/>
                </a:lnTo>
                <a:lnTo>
                  <a:pt x="51618" y="295931"/>
                </a:lnTo>
                <a:lnTo>
                  <a:pt x="65088" y="302686"/>
                </a:lnTo>
                <a:lnTo>
                  <a:pt x="86654" y="309440"/>
                </a:lnTo>
                <a:lnTo>
                  <a:pt x="106278" y="321105"/>
                </a:lnTo>
                <a:lnTo>
                  <a:pt x="139502" y="328467"/>
                </a:lnTo>
                <a:lnTo>
                  <a:pt x="146238" y="338909"/>
                </a:lnTo>
                <a:lnTo>
                  <a:pt x="148699" y="331540"/>
                </a:lnTo>
                <a:lnTo>
                  <a:pt x="165925" y="352417"/>
                </a:lnTo>
                <a:lnTo>
                  <a:pt x="167739" y="393551"/>
                </a:lnTo>
                <a:lnTo>
                  <a:pt x="178814" y="408289"/>
                </a:lnTo>
                <a:lnTo>
                  <a:pt x="178814" y="408903"/>
                </a:lnTo>
                <a:lnTo>
                  <a:pt x="191702" y="407059"/>
                </a:lnTo>
                <a:lnTo>
                  <a:pt x="232892" y="418109"/>
                </a:lnTo>
                <a:lnTo>
                  <a:pt x="241505" y="413199"/>
                </a:lnTo>
                <a:lnTo>
                  <a:pt x="265468" y="412584"/>
                </a:lnTo>
                <a:lnTo>
                  <a:pt x="278421" y="400920"/>
                </a:lnTo>
                <a:lnTo>
                  <a:pt x="298692" y="401534"/>
                </a:lnTo>
                <a:lnTo>
                  <a:pt x="336773" y="386182"/>
                </a:lnTo>
                <a:lnTo>
                  <a:pt x="365075" y="363467"/>
                </a:lnTo>
                <a:lnTo>
                  <a:pt x="352770" y="354869"/>
                </a:lnTo>
                <a:lnTo>
                  <a:pt x="339234" y="316188"/>
                </a:lnTo>
                <a:lnTo>
                  <a:pt x="328160" y="292244"/>
                </a:lnTo>
                <a:lnTo>
                  <a:pt x="330621" y="273210"/>
                </a:lnTo>
                <a:lnTo>
                  <a:pt x="328807" y="261546"/>
                </a:lnTo>
                <a:lnTo>
                  <a:pt x="339234" y="237602"/>
                </a:lnTo>
                <a:lnTo>
                  <a:pt x="338004" y="227781"/>
                </a:lnTo>
                <a:lnTo>
                  <a:pt x="316502" y="213658"/>
                </a:lnTo>
                <a:lnTo>
                  <a:pt x="314624" y="191558"/>
                </a:lnTo>
                <a:lnTo>
                  <a:pt x="331852" y="143049"/>
                </a:lnTo>
                <a:lnTo>
                  <a:pt x="282695" y="104374"/>
                </a:lnTo>
                <a:lnTo>
                  <a:pt x="280234" y="81652"/>
                </a:lnTo>
                <a:lnTo>
                  <a:pt x="156082" y="1837"/>
                </a:lnTo>
                <a:lnTo>
                  <a:pt x="138854" y="19027"/>
                </a:lnTo>
                <a:lnTo>
                  <a:pt x="127197" y="36838"/>
                </a:lnTo>
                <a:lnTo>
                  <a:pt x="140733" y="50340"/>
                </a:lnTo>
                <a:lnTo>
                  <a:pt x="121044" y="60167"/>
                </a:lnTo>
                <a:lnTo>
                  <a:pt x="116770" y="55256"/>
                </a:lnTo>
                <a:lnTo>
                  <a:pt x="97082" y="57709"/>
                </a:lnTo>
                <a:lnTo>
                  <a:pt x="81732" y="66306"/>
                </a:lnTo>
                <a:lnTo>
                  <a:pt x="71889" y="51569"/>
                </a:lnTo>
                <a:lnTo>
                  <a:pt x="78624" y="23944"/>
                </a:lnTo>
                <a:lnTo>
                  <a:pt x="79855" y="608"/>
                </a:lnTo>
                <a:lnTo>
                  <a:pt x="41773"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C651E4AD-B341-8901-C7BA-BD5131BF0748}"/>
              </a:ext>
            </a:extLst>
          </p:cNvPr>
          <p:cNvSpPr/>
          <p:nvPr/>
        </p:nvSpPr>
        <p:spPr>
          <a:xfrm>
            <a:off x="8150370" y="2823333"/>
            <a:ext cx="260610" cy="165769"/>
          </a:xfrm>
          <a:custGeom>
            <a:avLst/>
            <a:gdLst>
              <a:gd name="connsiteX0" fmla="*/ 102068 w 260610"/>
              <a:gd name="connsiteY0" fmla="*/ 27625 h 165769"/>
              <a:gd name="connsiteX1" fmla="*/ 89115 w 260610"/>
              <a:gd name="connsiteY1" fmla="*/ 28854 h 165769"/>
              <a:gd name="connsiteX2" fmla="*/ 81150 w 260610"/>
              <a:gd name="connsiteY2" fmla="*/ 17804 h 165769"/>
              <a:gd name="connsiteX3" fmla="*/ 82380 w 260610"/>
              <a:gd name="connsiteY3" fmla="*/ 0 h 165769"/>
              <a:gd name="connsiteX4" fmla="*/ 43068 w 260610"/>
              <a:gd name="connsiteY4" fmla="*/ 9206 h 165769"/>
              <a:gd name="connsiteX5" fmla="*/ 39960 w 260610"/>
              <a:gd name="connsiteY5" fmla="*/ 33765 h 165769"/>
              <a:gd name="connsiteX6" fmla="*/ 30763 w 260610"/>
              <a:gd name="connsiteY6" fmla="*/ 55257 h 165769"/>
              <a:gd name="connsiteX7" fmla="*/ 3692 w 260610"/>
              <a:gd name="connsiteY7" fmla="*/ 53413 h 165769"/>
              <a:gd name="connsiteX8" fmla="*/ 0 w 260610"/>
              <a:gd name="connsiteY8" fmla="*/ 70602 h 165769"/>
              <a:gd name="connsiteX9" fmla="*/ 25841 w 260610"/>
              <a:gd name="connsiteY9" fmla="*/ 80430 h 165769"/>
              <a:gd name="connsiteX10" fmla="*/ 40607 w 260610"/>
              <a:gd name="connsiteY10" fmla="*/ 109284 h 165769"/>
              <a:gd name="connsiteX11" fmla="*/ 32576 w 260610"/>
              <a:gd name="connsiteY11" fmla="*/ 149810 h 165769"/>
              <a:gd name="connsiteX12" fmla="*/ 43651 w 260610"/>
              <a:gd name="connsiteY12" fmla="*/ 154720 h 165769"/>
              <a:gd name="connsiteX13" fmla="*/ 63922 w 260610"/>
              <a:gd name="connsiteY13" fmla="*/ 141826 h 165769"/>
              <a:gd name="connsiteX14" fmla="*/ 76875 w 260610"/>
              <a:gd name="connsiteY14" fmla="*/ 149810 h 165769"/>
              <a:gd name="connsiteX15" fmla="*/ 82380 w 260610"/>
              <a:gd name="connsiteY15" fmla="*/ 131384 h 165769"/>
              <a:gd name="connsiteX16" fmla="*/ 102068 w 260610"/>
              <a:gd name="connsiteY16" fmla="*/ 131999 h 165769"/>
              <a:gd name="connsiteX17" fmla="*/ 105760 w 260610"/>
              <a:gd name="connsiteY17" fmla="*/ 126474 h 165769"/>
              <a:gd name="connsiteX18" fmla="*/ 104529 w 260610"/>
              <a:gd name="connsiteY18" fmla="*/ 110513 h 165769"/>
              <a:gd name="connsiteX19" fmla="*/ 114956 w 260610"/>
              <a:gd name="connsiteY19" fmla="*/ 96390 h 165769"/>
              <a:gd name="connsiteX20" fmla="*/ 134645 w 260610"/>
              <a:gd name="connsiteY20" fmla="*/ 105603 h 165769"/>
              <a:gd name="connsiteX21" fmla="*/ 134645 w 260610"/>
              <a:gd name="connsiteY21" fmla="*/ 117882 h 165769"/>
              <a:gd name="connsiteX22" fmla="*/ 144489 w 260610"/>
              <a:gd name="connsiteY22" fmla="*/ 119720 h 165769"/>
              <a:gd name="connsiteX23" fmla="*/ 150576 w 260610"/>
              <a:gd name="connsiteY23" fmla="*/ 152876 h 165769"/>
              <a:gd name="connsiteX24" fmla="*/ 166574 w 260610"/>
              <a:gd name="connsiteY24" fmla="*/ 165770 h 165769"/>
              <a:gd name="connsiteX25" fmla="*/ 175834 w 260610"/>
              <a:gd name="connsiteY25" fmla="*/ 157787 h 165769"/>
              <a:gd name="connsiteX26" fmla="*/ 188722 w 260610"/>
              <a:gd name="connsiteY26" fmla="*/ 153491 h 165769"/>
              <a:gd name="connsiteX27" fmla="*/ 204072 w 260610"/>
              <a:gd name="connsiteY27" fmla="*/ 135686 h 165769"/>
              <a:gd name="connsiteX28" fmla="*/ 227451 w 260610"/>
              <a:gd name="connsiteY28" fmla="*/ 138753 h 165769"/>
              <a:gd name="connsiteX29" fmla="*/ 260610 w 260610"/>
              <a:gd name="connsiteY29" fmla="*/ 138753 h 165769"/>
              <a:gd name="connsiteX30" fmla="*/ 249536 w 260610"/>
              <a:gd name="connsiteY30" fmla="*/ 116038 h 165769"/>
              <a:gd name="connsiteX31" fmla="*/ 245845 w 260610"/>
              <a:gd name="connsiteY31" fmla="*/ 100686 h 165769"/>
              <a:gd name="connsiteX32" fmla="*/ 224343 w 260610"/>
              <a:gd name="connsiteY32" fmla="*/ 92094 h 165769"/>
              <a:gd name="connsiteX33" fmla="*/ 214498 w 260610"/>
              <a:gd name="connsiteY33" fmla="*/ 95776 h 165769"/>
              <a:gd name="connsiteX34" fmla="*/ 196106 w 260610"/>
              <a:gd name="connsiteY34" fmla="*/ 59552 h 165769"/>
              <a:gd name="connsiteX35" fmla="*/ 137688 w 260610"/>
              <a:gd name="connsiteY35" fmla="*/ 65077 h 165769"/>
              <a:gd name="connsiteX36" fmla="*/ 94037 w 260610"/>
              <a:gd name="connsiteY36" fmla="*/ 52798 h 165769"/>
              <a:gd name="connsiteX37" fmla="*/ 60878 w 260610"/>
              <a:gd name="connsiteY37" fmla="*/ 55871 h 165769"/>
              <a:gd name="connsiteX38" fmla="*/ 57187 w 260610"/>
              <a:gd name="connsiteY38" fmla="*/ 33150 h 165769"/>
              <a:gd name="connsiteX39" fmla="*/ 93455 w 260610"/>
              <a:gd name="connsiteY39" fmla="*/ 39904 h 165769"/>
              <a:gd name="connsiteX40" fmla="*/ 102068 w 260610"/>
              <a:gd name="connsiteY40" fmla="*/ 27625 h 16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0610" h="165769">
                <a:moveTo>
                  <a:pt x="102068" y="27625"/>
                </a:moveTo>
                <a:lnTo>
                  <a:pt x="89115" y="28854"/>
                </a:lnTo>
                <a:lnTo>
                  <a:pt x="81150" y="17804"/>
                </a:lnTo>
                <a:lnTo>
                  <a:pt x="82380" y="0"/>
                </a:lnTo>
                <a:lnTo>
                  <a:pt x="43068" y="9206"/>
                </a:lnTo>
                <a:lnTo>
                  <a:pt x="39960" y="33765"/>
                </a:lnTo>
                <a:lnTo>
                  <a:pt x="30763" y="55257"/>
                </a:lnTo>
                <a:lnTo>
                  <a:pt x="3692" y="53413"/>
                </a:lnTo>
                <a:lnTo>
                  <a:pt x="0" y="70602"/>
                </a:lnTo>
                <a:lnTo>
                  <a:pt x="25841" y="80430"/>
                </a:lnTo>
                <a:lnTo>
                  <a:pt x="40607" y="109284"/>
                </a:lnTo>
                <a:lnTo>
                  <a:pt x="32576" y="149810"/>
                </a:lnTo>
                <a:lnTo>
                  <a:pt x="43651" y="154720"/>
                </a:lnTo>
                <a:lnTo>
                  <a:pt x="63922" y="141826"/>
                </a:lnTo>
                <a:lnTo>
                  <a:pt x="76875" y="149810"/>
                </a:lnTo>
                <a:lnTo>
                  <a:pt x="82380" y="131384"/>
                </a:lnTo>
                <a:lnTo>
                  <a:pt x="102068" y="131999"/>
                </a:lnTo>
                <a:lnTo>
                  <a:pt x="105760" y="126474"/>
                </a:lnTo>
                <a:lnTo>
                  <a:pt x="104529" y="110513"/>
                </a:lnTo>
                <a:lnTo>
                  <a:pt x="114956" y="96390"/>
                </a:lnTo>
                <a:lnTo>
                  <a:pt x="134645" y="105603"/>
                </a:lnTo>
                <a:lnTo>
                  <a:pt x="134645" y="117882"/>
                </a:lnTo>
                <a:lnTo>
                  <a:pt x="144489" y="119720"/>
                </a:lnTo>
                <a:lnTo>
                  <a:pt x="150576" y="152876"/>
                </a:lnTo>
                <a:lnTo>
                  <a:pt x="166574" y="165770"/>
                </a:lnTo>
                <a:lnTo>
                  <a:pt x="175834" y="157787"/>
                </a:lnTo>
                <a:lnTo>
                  <a:pt x="188722" y="153491"/>
                </a:lnTo>
                <a:lnTo>
                  <a:pt x="204072" y="135686"/>
                </a:lnTo>
                <a:lnTo>
                  <a:pt x="227451" y="138753"/>
                </a:lnTo>
                <a:lnTo>
                  <a:pt x="260610" y="138753"/>
                </a:lnTo>
                <a:lnTo>
                  <a:pt x="249536" y="116038"/>
                </a:lnTo>
                <a:lnTo>
                  <a:pt x="245845" y="100686"/>
                </a:lnTo>
                <a:lnTo>
                  <a:pt x="224343" y="92094"/>
                </a:lnTo>
                <a:lnTo>
                  <a:pt x="214498" y="95776"/>
                </a:lnTo>
                <a:lnTo>
                  <a:pt x="196106" y="59552"/>
                </a:lnTo>
                <a:lnTo>
                  <a:pt x="137688" y="65077"/>
                </a:lnTo>
                <a:lnTo>
                  <a:pt x="94037" y="52798"/>
                </a:lnTo>
                <a:lnTo>
                  <a:pt x="60878" y="55871"/>
                </a:lnTo>
                <a:lnTo>
                  <a:pt x="57187" y="33150"/>
                </a:lnTo>
                <a:lnTo>
                  <a:pt x="93455" y="39904"/>
                </a:lnTo>
                <a:lnTo>
                  <a:pt x="102068" y="276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993B8607-7799-E98F-3FCC-8CCEECD4CB88}"/>
              </a:ext>
            </a:extLst>
          </p:cNvPr>
          <p:cNvSpPr/>
          <p:nvPr/>
        </p:nvSpPr>
        <p:spPr>
          <a:xfrm>
            <a:off x="6218038" y="4359483"/>
            <a:ext cx="33807" cy="64462"/>
          </a:xfrm>
          <a:custGeom>
            <a:avLst/>
            <a:gdLst>
              <a:gd name="connsiteX0" fmla="*/ 6146 w 33807"/>
              <a:gd name="connsiteY0" fmla="*/ 61396 h 64462"/>
              <a:gd name="connsiteX1" fmla="*/ 9222 w 33807"/>
              <a:gd name="connsiteY1" fmla="*/ 56479 h 64462"/>
              <a:gd name="connsiteX2" fmla="*/ 9222 w 33807"/>
              <a:gd name="connsiteY2" fmla="*/ 53413 h 64462"/>
              <a:gd name="connsiteX3" fmla="*/ 7377 w 33807"/>
              <a:gd name="connsiteY3" fmla="*/ 50340 h 64462"/>
              <a:gd name="connsiteX4" fmla="*/ 4916 w 33807"/>
              <a:gd name="connsiteY4" fmla="*/ 50340 h 64462"/>
              <a:gd name="connsiteX5" fmla="*/ 1846 w 33807"/>
              <a:gd name="connsiteY5" fmla="*/ 52798 h 64462"/>
              <a:gd name="connsiteX6" fmla="*/ 0 w 33807"/>
              <a:gd name="connsiteY6" fmla="*/ 55256 h 64462"/>
              <a:gd name="connsiteX7" fmla="*/ 0 w 33807"/>
              <a:gd name="connsiteY7" fmla="*/ 57094 h 64462"/>
              <a:gd name="connsiteX8" fmla="*/ 615 w 33807"/>
              <a:gd name="connsiteY8" fmla="*/ 61396 h 64462"/>
              <a:gd name="connsiteX9" fmla="*/ 1231 w 33807"/>
              <a:gd name="connsiteY9" fmla="*/ 63234 h 64462"/>
              <a:gd name="connsiteX10" fmla="*/ 3077 w 33807"/>
              <a:gd name="connsiteY10" fmla="*/ 64463 h 64462"/>
              <a:gd name="connsiteX11" fmla="*/ 6146 w 33807"/>
              <a:gd name="connsiteY11" fmla="*/ 61396 h 64462"/>
              <a:gd name="connsiteX12" fmla="*/ 32576 w 33807"/>
              <a:gd name="connsiteY12" fmla="*/ 4910 h 64462"/>
              <a:gd name="connsiteX13" fmla="*/ 33807 w 33807"/>
              <a:gd name="connsiteY13" fmla="*/ 2452 h 64462"/>
              <a:gd name="connsiteX14" fmla="*/ 33807 w 33807"/>
              <a:gd name="connsiteY14" fmla="*/ 1223 h 64462"/>
              <a:gd name="connsiteX15" fmla="*/ 33192 w 33807"/>
              <a:gd name="connsiteY15" fmla="*/ 608 h 64462"/>
              <a:gd name="connsiteX16" fmla="*/ 32576 w 33807"/>
              <a:gd name="connsiteY16" fmla="*/ 0 h 64462"/>
              <a:gd name="connsiteX17" fmla="*/ 31346 w 33807"/>
              <a:gd name="connsiteY17" fmla="*/ 608 h 64462"/>
              <a:gd name="connsiteX18" fmla="*/ 29507 w 33807"/>
              <a:gd name="connsiteY18" fmla="*/ 3681 h 64462"/>
              <a:gd name="connsiteX19" fmla="*/ 30115 w 33807"/>
              <a:gd name="connsiteY19" fmla="*/ 4910 h 64462"/>
              <a:gd name="connsiteX20" fmla="*/ 31346 w 33807"/>
              <a:gd name="connsiteY20" fmla="*/ 6139 h 64462"/>
              <a:gd name="connsiteX21" fmla="*/ 32576 w 33807"/>
              <a:gd name="connsiteY21" fmla="*/ 4910 h 6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07" h="64462">
                <a:moveTo>
                  <a:pt x="6146" y="61396"/>
                </a:moveTo>
                <a:lnTo>
                  <a:pt x="9222" y="56479"/>
                </a:lnTo>
                <a:lnTo>
                  <a:pt x="9222" y="53413"/>
                </a:lnTo>
                <a:lnTo>
                  <a:pt x="7377" y="50340"/>
                </a:lnTo>
                <a:lnTo>
                  <a:pt x="4916" y="50340"/>
                </a:lnTo>
                <a:lnTo>
                  <a:pt x="1846" y="52798"/>
                </a:lnTo>
                <a:lnTo>
                  <a:pt x="0" y="55256"/>
                </a:lnTo>
                <a:lnTo>
                  <a:pt x="0" y="57094"/>
                </a:lnTo>
                <a:lnTo>
                  <a:pt x="615" y="61396"/>
                </a:lnTo>
                <a:lnTo>
                  <a:pt x="1231" y="63234"/>
                </a:lnTo>
                <a:lnTo>
                  <a:pt x="3077" y="64463"/>
                </a:lnTo>
                <a:lnTo>
                  <a:pt x="6146" y="61396"/>
                </a:lnTo>
                <a:close/>
                <a:moveTo>
                  <a:pt x="32576" y="4910"/>
                </a:moveTo>
                <a:lnTo>
                  <a:pt x="33807" y="2452"/>
                </a:lnTo>
                <a:lnTo>
                  <a:pt x="33807" y="1223"/>
                </a:lnTo>
                <a:lnTo>
                  <a:pt x="33192" y="608"/>
                </a:lnTo>
                <a:lnTo>
                  <a:pt x="32576" y="0"/>
                </a:lnTo>
                <a:lnTo>
                  <a:pt x="31346" y="608"/>
                </a:lnTo>
                <a:lnTo>
                  <a:pt x="29507" y="3681"/>
                </a:lnTo>
                <a:lnTo>
                  <a:pt x="30115" y="4910"/>
                </a:lnTo>
                <a:lnTo>
                  <a:pt x="31346" y="6139"/>
                </a:lnTo>
                <a:lnTo>
                  <a:pt x="32576" y="491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1F3E6FFA-E20A-F679-AD49-0E81B55BF271}"/>
              </a:ext>
            </a:extLst>
          </p:cNvPr>
          <p:cNvSpPr/>
          <p:nvPr/>
        </p:nvSpPr>
        <p:spPr>
          <a:xfrm>
            <a:off x="7161488" y="2969455"/>
            <a:ext cx="199149" cy="194016"/>
          </a:xfrm>
          <a:custGeom>
            <a:avLst/>
            <a:gdLst>
              <a:gd name="connsiteX0" fmla="*/ 103881 w 199149"/>
              <a:gd name="connsiteY0" fmla="*/ 152876 h 194016"/>
              <a:gd name="connsiteX1" fmla="*/ 171495 w 199149"/>
              <a:gd name="connsiteY1" fmla="*/ 111743 h 194016"/>
              <a:gd name="connsiteX2" fmla="*/ 177000 w 199149"/>
              <a:gd name="connsiteY2" fmla="*/ 63855 h 194016"/>
              <a:gd name="connsiteX3" fmla="*/ 169617 w 199149"/>
              <a:gd name="connsiteY3" fmla="*/ 34994 h 194016"/>
              <a:gd name="connsiteX4" fmla="*/ 186261 w 199149"/>
              <a:gd name="connsiteY4" fmla="*/ 25173 h 194016"/>
              <a:gd name="connsiteX5" fmla="*/ 199149 w 199149"/>
              <a:gd name="connsiteY5" fmla="*/ 0 h 194016"/>
              <a:gd name="connsiteX6" fmla="*/ 162882 w 199149"/>
              <a:gd name="connsiteY6" fmla="*/ 6754 h 194016"/>
              <a:gd name="connsiteX7" fmla="*/ 145654 w 199149"/>
              <a:gd name="connsiteY7" fmla="*/ 5525 h 194016"/>
              <a:gd name="connsiteX8" fmla="*/ 110617 w 199149"/>
              <a:gd name="connsiteY8" fmla="*/ 20877 h 194016"/>
              <a:gd name="connsiteX9" fmla="*/ 84193 w 199149"/>
              <a:gd name="connsiteY9" fmla="*/ 20877 h 194016"/>
              <a:gd name="connsiteX10" fmla="*/ 65736 w 199149"/>
              <a:gd name="connsiteY10" fmla="*/ 13509 h 194016"/>
              <a:gd name="connsiteX11" fmla="*/ 31993 w 199149"/>
              <a:gd name="connsiteY11" fmla="*/ 24558 h 194016"/>
              <a:gd name="connsiteX12" fmla="*/ 20271 w 199149"/>
              <a:gd name="connsiteY12" fmla="*/ 16575 h 194016"/>
              <a:gd name="connsiteX13" fmla="*/ 20919 w 199149"/>
              <a:gd name="connsiteY13" fmla="*/ 38682 h 194016"/>
              <a:gd name="connsiteX14" fmla="*/ 13535 w 199149"/>
              <a:gd name="connsiteY14" fmla="*/ 47888 h 194016"/>
              <a:gd name="connsiteX15" fmla="*/ 6152 w 199149"/>
              <a:gd name="connsiteY15" fmla="*/ 56486 h 194016"/>
              <a:gd name="connsiteX16" fmla="*/ 0 w 199149"/>
              <a:gd name="connsiteY16" fmla="*/ 72446 h 194016"/>
              <a:gd name="connsiteX17" fmla="*/ 6735 w 199149"/>
              <a:gd name="connsiteY17" fmla="*/ 103144 h 194016"/>
              <a:gd name="connsiteX18" fmla="*/ 21501 w 199149"/>
              <a:gd name="connsiteY18" fmla="*/ 104988 h 194016"/>
              <a:gd name="connsiteX19" fmla="*/ 28885 w 199149"/>
              <a:gd name="connsiteY19" fmla="*/ 120341 h 194016"/>
              <a:gd name="connsiteX20" fmla="*/ 12888 w 199149"/>
              <a:gd name="connsiteY20" fmla="*/ 135072 h 194016"/>
              <a:gd name="connsiteX21" fmla="*/ 7383 w 199149"/>
              <a:gd name="connsiteY21" fmla="*/ 156564 h 194016"/>
              <a:gd name="connsiteX22" fmla="*/ 9196 w 199149"/>
              <a:gd name="connsiteY22" fmla="*/ 172524 h 194016"/>
              <a:gd name="connsiteX23" fmla="*/ 5505 w 199149"/>
              <a:gd name="connsiteY23" fmla="*/ 178664 h 194016"/>
              <a:gd name="connsiteX24" fmla="*/ 6152 w 199149"/>
              <a:gd name="connsiteY24" fmla="*/ 178664 h 194016"/>
              <a:gd name="connsiteX25" fmla="*/ 44881 w 199149"/>
              <a:gd name="connsiteY25" fmla="*/ 194016 h 194016"/>
              <a:gd name="connsiteX26" fmla="*/ 103881 w 199149"/>
              <a:gd name="connsiteY26" fmla="*/ 152876 h 19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9149" h="194016">
                <a:moveTo>
                  <a:pt x="103881" y="152876"/>
                </a:moveTo>
                <a:lnTo>
                  <a:pt x="171495" y="111743"/>
                </a:lnTo>
                <a:lnTo>
                  <a:pt x="177000" y="63855"/>
                </a:lnTo>
                <a:lnTo>
                  <a:pt x="169617" y="34994"/>
                </a:lnTo>
                <a:lnTo>
                  <a:pt x="186261" y="25173"/>
                </a:lnTo>
                <a:lnTo>
                  <a:pt x="199149" y="0"/>
                </a:lnTo>
                <a:lnTo>
                  <a:pt x="162882" y="6754"/>
                </a:lnTo>
                <a:lnTo>
                  <a:pt x="145654" y="5525"/>
                </a:lnTo>
                <a:lnTo>
                  <a:pt x="110617" y="20877"/>
                </a:lnTo>
                <a:lnTo>
                  <a:pt x="84193" y="20877"/>
                </a:lnTo>
                <a:lnTo>
                  <a:pt x="65736" y="13509"/>
                </a:lnTo>
                <a:lnTo>
                  <a:pt x="31993" y="24558"/>
                </a:lnTo>
                <a:lnTo>
                  <a:pt x="20271" y="16575"/>
                </a:lnTo>
                <a:lnTo>
                  <a:pt x="20919" y="38682"/>
                </a:lnTo>
                <a:lnTo>
                  <a:pt x="13535" y="47888"/>
                </a:lnTo>
                <a:lnTo>
                  <a:pt x="6152" y="56486"/>
                </a:lnTo>
                <a:lnTo>
                  <a:pt x="0" y="72446"/>
                </a:lnTo>
                <a:lnTo>
                  <a:pt x="6735" y="103144"/>
                </a:lnTo>
                <a:lnTo>
                  <a:pt x="21501" y="104988"/>
                </a:lnTo>
                <a:lnTo>
                  <a:pt x="28885" y="120341"/>
                </a:lnTo>
                <a:lnTo>
                  <a:pt x="12888" y="135072"/>
                </a:lnTo>
                <a:lnTo>
                  <a:pt x="7383" y="156564"/>
                </a:lnTo>
                <a:lnTo>
                  <a:pt x="9196" y="172524"/>
                </a:lnTo>
                <a:lnTo>
                  <a:pt x="5505" y="178664"/>
                </a:lnTo>
                <a:lnTo>
                  <a:pt x="6152" y="178664"/>
                </a:lnTo>
                <a:lnTo>
                  <a:pt x="44881" y="194016"/>
                </a:lnTo>
                <a:lnTo>
                  <a:pt x="103881" y="15287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203ABD8D-51E2-34E2-D116-9CCABE937A99}"/>
              </a:ext>
            </a:extLst>
          </p:cNvPr>
          <p:cNvSpPr/>
          <p:nvPr/>
        </p:nvSpPr>
        <p:spPr>
          <a:xfrm>
            <a:off x="6179342" y="2562396"/>
            <a:ext cx="134599" cy="78585"/>
          </a:xfrm>
          <a:custGeom>
            <a:avLst/>
            <a:gdLst>
              <a:gd name="connsiteX0" fmla="*/ 107560 w 134599"/>
              <a:gd name="connsiteY0" fmla="*/ 11665 h 78585"/>
              <a:gd name="connsiteX1" fmla="*/ 74368 w 134599"/>
              <a:gd name="connsiteY1" fmla="*/ 0 h 78585"/>
              <a:gd name="connsiteX2" fmla="*/ 68222 w 134599"/>
              <a:gd name="connsiteY2" fmla="*/ 8592 h 78585"/>
              <a:gd name="connsiteX3" fmla="*/ 42407 w 134599"/>
              <a:gd name="connsiteY3" fmla="*/ 8592 h 78585"/>
              <a:gd name="connsiteX4" fmla="*/ 34416 w 134599"/>
              <a:gd name="connsiteY4" fmla="*/ 14731 h 78585"/>
              <a:gd name="connsiteX5" fmla="*/ 20284 w 134599"/>
              <a:gd name="connsiteY5" fmla="*/ 11050 h 78585"/>
              <a:gd name="connsiteX6" fmla="*/ 21508 w 134599"/>
              <a:gd name="connsiteY6" fmla="*/ 20871 h 78585"/>
              <a:gd name="connsiteX7" fmla="*/ 0 w 134599"/>
              <a:gd name="connsiteY7" fmla="*/ 42363 h 78585"/>
              <a:gd name="connsiteX8" fmla="*/ 0 w 134599"/>
              <a:gd name="connsiteY8" fmla="*/ 59553 h 78585"/>
              <a:gd name="connsiteX9" fmla="*/ 14747 w 134599"/>
              <a:gd name="connsiteY9" fmla="*/ 54028 h 78585"/>
              <a:gd name="connsiteX10" fmla="*/ 25815 w 134599"/>
              <a:gd name="connsiteY10" fmla="*/ 70602 h 78585"/>
              <a:gd name="connsiteX11" fmla="*/ 39331 w 134599"/>
              <a:gd name="connsiteY11" fmla="*/ 78586 h 78585"/>
              <a:gd name="connsiteX12" fmla="*/ 54085 w 134599"/>
              <a:gd name="connsiteY12" fmla="*/ 76742 h 78585"/>
              <a:gd name="connsiteX13" fmla="*/ 70677 w 134599"/>
              <a:gd name="connsiteY13" fmla="*/ 63855 h 78585"/>
              <a:gd name="connsiteX14" fmla="*/ 76214 w 134599"/>
              <a:gd name="connsiteY14" fmla="*/ 69994 h 78585"/>
              <a:gd name="connsiteX15" fmla="*/ 90961 w 134599"/>
              <a:gd name="connsiteY15" fmla="*/ 68765 h 78585"/>
              <a:gd name="connsiteX16" fmla="*/ 96492 w 134599"/>
              <a:gd name="connsiteY16" fmla="*/ 53413 h 78585"/>
              <a:gd name="connsiteX17" fmla="*/ 119852 w 134599"/>
              <a:gd name="connsiteY17" fmla="*/ 58323 h 78585"/>
              <a:gd name="connsiteX18" fmla="*/ 132753 w 134599"/>
              <a:gd name="connsiteY18" fmla="*/ 51576 h 78585"/>
              <a:gd name="connsiteX19" fmla="*/ 134599 w 134599"/>
              <a:gd name="connsiteY19" fmla="*/ 36223 h 78585"/>
              <a:gd name="connsiteX20" fmla="*/ 118622 w 134599"/>
              <a:gd name="connsiteY20" fmla="*/ 34994 h 78585"/>
              <a:gd name="connsiteX21" fmla="*/ 104484 w 134599"/>
              <a:gd name="connsiteY21" fmla="*/ 28240 h 78585"/>
              <a:gd name="connsiteX22" fmla="*/ 108784 w 134599"/>
              <a:gd name="connsiteY22" fmla="*/ 18419 h 78585"/>
              <a:gd name="connsiteX23" fmla="*/ 107560 w 134599"/>
              <a:gd name="connsiteY23" fmla="*/ 11665 h 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599" h="78585">
                <a:moveTo>
                  <a:pt x="107560" y="11665"/>
                </a:moveTo>
                <a:lnTo>
                  <a:pt x="74368" y="0"/>
                </a:lnTo>
                <a:lnTo>
                  <a:pt x="68222" y="8592"/>
                </a:lnTo>
                <a:lnTo>
                  <a:pt x="42407" y="8592"/>
                </a:lnTo>
                <a:lnTo>
                  <a:pt x="34416" y="14731"/>
                </a:lnTo>
                <a:lnTo>
                  <a:pt x="20284" y="11050"/>
                </a:lnTo>
                <a:lnTo>
                  <a:pt x="21508" y="20871"/>
                </a:lnTo>
                <a:lnTo>
                  <a:pt x="0" y="42363"/>
                </a:lnTo>
                <a:lnTo>
                  <a:pt x="0" y="59553"/>
                </a:lnTo>
                <a:lnTo>
                  <a:pt x="14747" y="54028"/>
                </a:lnTo>
                <a:lnTo>
                  <a:pt x="25815" y="70602"/>
                </a:lnTo>
                <a:lnTo>
                  <a:pt x="39331" y="78586"/>
                </a:lnTo>
                <a:lnTo>
                  <a:pt x="54085" y="76742"/>
                </a:lnTo>
                <a:lnTo>
                  <a:pt x="70677" y="63855"/>
                </a:lnTo>
                <a:lnTo>
                  <a:pt x="76214" y="69994"/>
                </a:lnTo>
                <a:lnTo>
                  <a:pt x="90961" y="68765"/>
                </a:lnTo>
                <a:lnTo>
                  <a:pt x="96492" y="53413"/>
                </a:lnTo>
                <a:lnTo>
                  <a:pt x="119852" y="58323"/>
                </a:lnTo>
                <a:lnTo>
                  <a:pt x="132753" y="51576"/>
                </a:lnTo>
                <a:lnTo>
                  <a:pt x="134599" y="36223"/>
                </a:lnTo>
                <a:lnTo>
                  <a:pt x="118622" y="34994"/>
                </a:lnTo>
                <a:lnTo>
                  <a:pt x="104484" y="28240"/>
                </a:lnTo>
                <a:lnTo>
                  <a:pt x="108784" y="18419"/>
                </a:lnTo>
                <a:lnTo>
                  <a:pt x="107560" y="1166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2" name="Freeform 31">
            <a:extLst>
              <a:ext uri="{FF2B5EF4-FFF2-40B4-BE49-F238E27FC236}">
                <a16:creationId xmlns:a16="http://schemas.microsoft.com/office/drawing/2014/main" id="{5C845A49-1CA4-8827-15A6-9F309F24612B}"/>
              </a:ext>
            </a:extLst>
          </p:cNvPr>
          <p:cNvSpPr/>
          <p:nvPr/>
        </p:nvSpPr>
        <p:spPr>
          <a:xfrm>
            <a:off x="6301629" y="1797388"/>
            <a:ext cx="313444" cy="482578"/>
          </a:xfrm>
          <a:custGeom>
            <a:avLst/>
            <a:gdLst>
              <a:gd name="connsiteX0" fmla="*/ 313445 w 313444"/>
              <a:gd name="connsiteY0" fmla="*/ 104374 h 482578"/>
              <a:gd name="connsiteX1" fmla="*/ 301787 w 313444"/>
              <a:gd name="connsiteY1" fmla="*/ 90872 h 482578"/>
              <a:gd name="connsiteX2" fmla="*/ 291360 w 313444"/>
              <a:gd name="connsiteY2" fmla="*/ 39296 h 482578"/>
              <a:gd name="connsiteX3" fmla="*/ 247062 w 313444"/>
              <a:gd name="connsiteY3" fmla="*/ 16582 h 482578"/>
              <a:gd name="connsiteX4" fmla="*/ 210813 w 313444"/>
              <a:gd name="connsiteY4" fmla="*/ 0 h 482578"/>
              <a:gd name="connsiteX5" fmla="*/ 195451 w 313444"/>
              <a:gd name="connsiteY5" fmla="*/ 1844 h 482578"/>
              <a:gd name="connsiteX6" fmla="*/ 195451 w 313444"/>
              <a:gd name="connsiteY6" fmla="*/ 23336 h 482578"/>
              <a:gd name="connsiteX7" fmla="*/ 146891 w 313444"/>
              <a:gd name="connsiteY7" fmla="*/ 17804 h 482578"/>
              <a:gd name="connsiteX8" fmla="*/ 143206 w 313444"/>
              <a:gd name="connsiteY8" fmla="*/ 36838 h 482578"/>
              <a:gd name="connsiteX9" fmla="*/ 118622 w 313444"/>
              <a:gd name="connsiteY9" fmla="*/ 36223 h 482578"/>
              <a:gd name="connsiteX10" fmla="*/ 105099 w 313444"/>
              <a:gd name="connsiteY10" fmla="*/ 60174 h 482578"/>
              <a:gd name="connsiteX11" fmla="*/ 84206 w 313444"/>
              <a:gd name="connsiteY11" fmla="*/ 97626 h 482578"/>
              <a:gd name="connsiteX12" fmla="*/ 49169 w 313444"/>
              <a:gd name="connsiteY12" fmla="*/ 146128 h 482578"/>
              <a:gd name="connsiteX13" fmla="*/ 60230 w 313444"/>
              <a:gd name="connsiteY13" fmla="*/ 157793 h 482578"/>
              <a:gd name="connsiteX14" fmla="*/ 52245 w 313444"/>
              <a:gd name="connsiteY14" fmla="*/ 171301 h 482578"/>
              <a:gd name="connsiteX15" fmla="*/ 25815 w 313444"/>
              <a:gd name="connsiteY15" fmla="*/ 170687 h 482578"/>
              <a:gd name="connsiteX16" fmla="*/ 11677 w 313444"/>
              <a:gd name="connsiteY16" fmla="*/ 203229 h 482578"/>
              <a:gd name="connsiteX17" fmla="*/ 17823 w 313444"/>
              <a:gd name="connsiteY17" fmla="*/ 249887 h 482578"/>
              <a:gd name="connsiteX18" fmla="*/ 36876 w 313444"/>
              <a:gd name="connsiteY18" fmla="*/ 267692 h 482578"/>
              <a:gd name="connsiteX19" fmla="*/ 31346 w 313444"/>
              <a:gd name="connsiteY19" fmla="*/ 310055 h 482578"/>
              <a:gd name="connsiteX20" fmla="*/ 10446 w 313444"/>
              <a:gd name="connsiteY20" fmla="*/ 334613 h 482578"/>
              <a:gd name="connsiteX21" fmla="*/ 0 w 313444"/>
              <a:gd name="connsiteY21" fmla="*/ 354876 h 482578"/>
              <a:gd name="connsiteX22" fmla="*/ 25815 w 313444"/>
              <a:gd name="connsiteY22" fmla="*/ 406451 h 482578"/>
              <a:gd name="connsiteX23" fmla="*/ 52860 w 313444"/>
              <a:gd name="connsiteY23" fmla="*/ 447585 h 482578"/>
              <a:gd name="connsiteX24" fmla="*/ 65153 w 313444"/>
              <a:gd name="connsiteY24" fmla="*/ 482579 h 482578"/>
              <a:gd name="connsiteX25" fmla="*/ 97722 w 313444"/>
              <a:gd name="connsiteY25" fmla="*/ 480741 h 482578"/>
              <a:gd name="connsiteX26" fmla="*/ 111245 w 313444"/>
              <a:gd name="connsiteY26" fmla="*/ 451881 h 482578"/>
              <a:gd name="connsiteX27" fmla="*/ 146276 w 313444"/>
              <a:gd name="connsiteY27" fmla="*/ 454954 h 482578"/>
              <a:gd name="connsiteX28" fmla="*/ 158568 w 313444"/>
              <a:gd name="connsiteY28" fmla="*/ 421182 h 482578"/>
              <a:gd name="connsiteX29" fmla="*/ 162260 w 313444"/>
              <a:gd name="connsiteY29" fmla="*/ 359786 h 482578"/>
              <a:gd name="connsiteX30" fmla="*/ 190529 w 313444"/>
              <a:gd name="connsiteY30" fmla="*/ 351809 h 482578"/>
              <a:gd name="connsiteX31" fmla="*/ 210813 w 313444"/>
              <a:gd name="connsiteY31" fmla="*/ 311284 h 482578"/>
              <a:gd name="connsiteX32" fmla="*/ 181313 w 313444"/>
              <a:gd name="connsiteY32" fmla="*/ 291021 h 482578"/>
              <a:gd name="connsiteX33" fmla="*/ 159183 w 313444"/>
              <a:gd name="connsiteY33" fmla="*/ 266462 h 482578"/>
              <a:gd name="connsiteX34" fmla="*/ 172091 w 313444"/>
              <a:gd name="connsiteY34" fmla="*/ 216731 h 482578"/>
              <a:gd name="connsiteX35" fmla="*/ 219421 w 313444"/>
              <a:gd name="connsiteY35" fmla="*/ 186647 h 482578"/>
              <a:gd name="connsiteX36" fmla="*/ 256906 w 313444"/>
              <a:gd name="connsiteY36" fmla="*/ 159022 h 482578"/>
              <a:gd name="connsiteX37" fmla="*/ 249523 w 313444"/>
              <a:gd name="connsiteY37" fmla="*/ 137530 h 482578"/>
              <a:gd name="connsiteX38" fmla="*/ 270442 w 313444"/>
              <a:gd name="connsiteY38" fmla="*/ 113586 h 482578"/>
              <a:gd name="connsiteX39" fmla="*/ 313445 w 313444"/>
              <a:gd name="connsiteY39" fmla="*/ 104374 h 48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3444" h="482578">
                <a:moveTo>
                  <a:pt x="313445" y="104374"/>
                </a:moveTo>
                <a:lnTo>
                  <a:pt x="301787" y="90872"/>
                </a:lnTo>
                <a:lnTo>
                  <a:pt x="291360" y="39296"/>
                </a:lnTo>
                <a:lnTo>
                  <a:pt x="247062" y="16582"/>
                </a:lnTo>
                <a:lnTo>
                  <a:pt x="210813" y="0"/>
                </a:lnTo>
                <a:lnTo>
                  <a:pt x="195451" y="1844"/>
                </a:lnTo>
                <a:lnTo>
                  <a:pt x="195451" y="23336"/>
                </a:lnTo>
                <a:lnTo>
                  <a:pt x="146891" y="17804"/>
                </a:lnTo>
                <a:lnTo>
                  <a:pt x="143206" y="36838"/>
                </a:lnTo>
                <a:lnTo>
                  <a:pt x="118622" y="36223"/>
                </a:lnTo>
                <a:lnTo>
                  <a:pt x="105099" y="60174"/>
                </a:lnTo>
                <a:lnTo>
                  <a:pt x="84206" y="97626"/>
                </a:lnTo>
                <a:lnTo>
                  <a:pt x="49169" y="146128"/>
                </a:lnTo>
                <a:lnTo>
                  <a:pt x="60230" y="157793"/>
                </a:lnTo>
                <a:lnTo>
                  <a:pt x="52245" y="171301"/>
                </a:lnTo>
                <a:lnTo>
                  <a:pt x="25815" y="170687"/>
                </a:lnTo>
                <a:lnTo>
                  <a:pt x="11677" y="203229"/>
                </a:lnTo>
                <a:lnTo>
                  <a:pt x="17823" y="249887"/>
                </a:lnTo>
                <a:lnTo>
                  <a:pt x="36876" y="267692"/>
                </a:lnTo>
                <a:lnTo>
                  <a:pt x="31346" y="310055"/>
                </a:lnTo>
                <a:lnTo>
                  <a:pt x="10446" y="334613"/>
                </a:lnTo>
                <a:lnTo>
                  <a:pt x="0" y="354876"/>
                </a:lnTo>
                <a:lnTo>
                  <a:pt x="25815" y="406451"/>
                </a:lnTo>
                <a:lnTo>
                  <a:pt x="52860" y="447585"/>
                </a:lnTo>
                <a:lnTo>
                  <a:pt x="65153" y="482579"/>
                </a:lnTo>
                <a:lnTo>
                  <a:pt x="97722" y="480741"/>
                </a:lnTo>
                <a:lnTo>
                  <a:pt x="111245" y="451881"/>
                </a:lnTo>
                <a:lnTo>
                  <a:pt x="146276" y="454954"/>
                </a:lnTo>
                <a:lnTo>
                  <a:pt x="158568" y="421182"/>
                </a:lnTo>
                <a:lnTo>
                  <a:pt x="162260" y="359786"/>
                </a:lnTo>
                <a:lnTo>
                  <a:pt x="190529" y="351809"/>
                </a:lnTo>
                <a:lnTo>
                  <a:pt x="210813" y="311284"/>
                </a:lnTo>
                <a:lnTo>
                  <a:pt x="181313" y="291021"/>
                </a:lnTo>
                <a:lnTo>
                  <a:pt x="159183" y="266462"/>
                </a:lnTo>
                <a:lnTo>
                  <a:pt x="172091" y="216731"/>
                </a:lnTo>
                <a:lnTo>
                  <a:pt x="219421" y="186647"/>
                </a:lnTo>
                <a:lnTo>
                  <a:pt x="256906" y="159022"/>
                </a:lnTo>
                <a:lnTo>
                  <a:pt x="249523" y="137530"/>
                </a:lnTo>
                <a:lnTo>
                  <a:pt x="270442" y="113586"/>
                </a:lnTo>
                <a:lnTo>
                  <a:pt x="313445" y="10437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47346244-ABCC-F270-3F57-2AFFB9153F23}"/>
              </a:ext>
            </a:extLst>
          </p:cNvPr>
          <p:cNvSpPr/>
          <p:nvPr/>
        </p:nvSpPr>
        <p:spPr>
          <a:xfrm>
            <a:off x="7021339" y="5427784"/>
            <a:ext cx="46759" cy="63855"/>
          </a:xfrm>
          <a:custGeom>
            <a:avLst/>
            <a:gdLst>
              <a:gd name="connsiteX0" fmla="*/ 41190 w 46759"/>
              <a:gd name="connsiteY0" fmla="*/ 7369 h 63855"/>
              <a:gd name="connsiteX1" fmla="*/ 24611 w 46759"/>
              <a:gd name="connsiteY1" fmla="*/ 0 h 63855"/>
              <a:gd name="connsiteX2" fmla="*/ 14766 w 46759"/>
              <a:gd name="connsiteY2" fmla="*/ 3073 h 63855"/>
              <a:gd name="connsiteX3" fmla="*/ 10492 w 46759"/>
              <a:gd name="connsiteY3" fmla="*/ 14123 h 63855"/>
              <a:gd name="connsiteX4" fmla="*/ 647 w 46759"/>
              <a:gd name="connsiteY4" fmla="*/ 28854 h 63855"/>
              <a:gd name="connsiteX5" fmla="*/ 0 w 46759"/>
              <a:gd name="connsiteY5" fmla="*/ 42363 h 63855"/>
              <a:gd name="connsiteX6" fmla="*/ 18458 w 46759"/>
              <a:gd name="connsiteY6" fmla="*/ 63855 h 63855"/>
              <a:gd name="connsiteX7" fmla="*/ 38729 w 46759"/>
              <a:gd name="connsiteY7" fmla="*/ 59553 h 63855"/>
              <a:gd name="connsiteX8" fmla="*/ 46759 w 46759"/>
              <a:gd name="connsiteY8" fmla="*/ 42363 h 63855"/>
              <a:gd name="connsiteX9" fmla="*/ 44881 w 46759"/>
              <a:gd name="connsiteY9" fmla="*/ 25173 h 63855"/>
              <a:gd name="connsiteX10" fmla="*/ 41190 w 46759"/>
              <a:gd name="connsiteY10" fmla="*/ 7369 h 6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59" h="63855">
                <a:moveTo>
                  <a:pt x="41190" y="7369"/>
                </a:moveTo>
                <a:lnTo>
                  <a:pt x="24611" y="0"/>
                </a:lnTo>
                <a:lnTo>
                  <a:pt x="14766" y="3073"/>
                </a:lnTo>
                <a:lnTo>
                  <a:pt x="10492" y="14123"/>
                </a:lnTo>
                <a:lnTo>
                  <a:pt x="647" y="28854"/>
                </a:lnTo>
                <a:lnTo>
                  <a:pt x="0" y="42363"/>
                </a:lnTo>
                <a:lnTo>
                  <a:pt x="18458" y="63855"/>
                </a:lnTo>
                <a:lnTo>
                  <a:pt x="38729" y="59553"/>
                </a:lnTo>
                <a:lnTo>
                  <a:pt x="46759" y="42363"/>
                </a:lnTo>
                <a:lnTo>
                  <a:pt x="44881" y="25173"/>
                </a:lnTo>
                <a:lnTo>
                  <a:pt x="41190" y="736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9A1DFEF4-0C89-8072-354D-DF12522901AB}"/>
              </a:ext>
            </a:extLst>
          </p:cNvPr>
          <p:cNvSpPr/>
          <p:nvPr/>
        </p:nvSpPr>
        <p:spPr>
          <a:xfrm>
            <a:off x="3991308" y="4190025"/>
            <a:ext cx="142590" cy="164540"/>
          </a:xfrm>
          <a:custGeom>
            <a:avLst/>
            <a:gdLst>
              <a:gd name="connsiteX0" fmla="*/ 105714 w 142590"/>
              <a:gd name="connsiteY0" fmla="*/ 0 h 164540"/>
              <a:gd name="connsiteX1" fmla="*/ 77438 w 142590"/>
              <a:gd name="connsiteY1" fmla="*/ 3067 h 164540"/>
              <a:gd name="connsiteX2" fmla="*/ 73753 w 142590"/>
              <a:gd name="connsiteY2" fmla="*/ 9821 h 164540"/>
              <a:gd name="connsiteX3" fmla="*/ 32576 w 142590"/>
              <a:gd name="connsiteY3" fmla="*/ 2458 h 164540"/>
              <a:gd name="connsiteX4" fmla="*/ 26430 w 142590"/>
              <a:gd name="connsiteY4" fmla="*/ 37453 h 164540"/>
              <a:gd name="connsiteX5" fmla="*/ 4915 w 142590"/>
              <a:gd name="connsiteY5" fmla="*/ 47273 h 164540"/>
              <a:gd name="connsiteX6" fmla="*/ 6761 w 142590"/>
              <a:gd name="connsiteY6" fmla="*/ 56486 h 164540"/>
              <a:gd name="connsiteX7" fmla="*/ 0 w 142590"/>
              <a:gd name="connsiteY7" fmla="*/ 76749 h 164540"/>
              <a:gd name="connsiteX8" fmla="*/ 14753 w 142590"/>
              <a:gd name="connsiteY8" fmla="*/ 104988 h 164540"/>
              <a:gd name="connsiteX9" fmla="*/ 25815 w 142590"/>
              <a:gd name="connsiteY9" fmla="*/ 105603 h 164540"/>
              <a:gd name="connsiteX10" fmla="*/ 30115 w 142590"/>
              <a:gd name="connsiteY10" fmla="*/ 127088 h 164540"/>
              <a:gd name="connsiteX11" fmla="*/ 50399 w 142590"/>
              <a:gd name="connsiteY11" fmla="*/ 161474 h 164540"/>
              <a:gd name="connsiteX12" fmla="*/ 69453 w 142590"/>
              <a:gd name="connsiteY12" fmla="*/ 164541 h 164540"/>
              <a:gd name="connsiteX13" fmla="*/ 72523 w 142590"/>
              <a:gd name="connsiteY13" fmla="*/ 156564 h 164540"/>
              <a:gd name="connsiteX14" fmla="*/ 66992 w 142590"/>
              <a:gd name="connsiteY14" fmla="*/ 148581 h 164540"/>
              <a:gd name="connsiteX15" fmla="*/ 70068 w 142590"/>
              <a:gd name="connsiteY15" fmla="*/ 137530 h 164540"/>
              <a:gd name="connsiteX16" fmla="*/ 84200 w 142590"/>
              <a:gd name="connsiteY16" fmla="*/ 141211 h 164540"/>
              <a:gd name="connsiteX17" fmla="*/ 100799 w 142590"/>
              <a:gd name="connsiteY17" fmla="*/ 136916 h 164540"/>
              <a:gd name="connsiteX18" fmla="*/ 120468 w 142590"/>
              <a:gd name="connsiteY18" fmla="*/ 145507 h 164540"/>
              <a:gd name="connsiteX19" fmla="*/ 129068 w 142590"/>
              <a:gd name="connsiteY19" fmla="*/ 128932 h 164540"/>
              <a:gd name="connsiteX20" fmla="*/ 132760 w 142590"/>
              <a:gd name="connsiteY20" fmla="*/ 111128 h 164540"/>
              <a:gd name="connsiteX21" fmla="*/ 138906 w 142590"/>
              <a:gd name="connsiteY21" fmla="*/ 93938 h 164540"/>
              <a:gd name="connsiteX22" fmla="*/ 125998 w 142590"/>
              <a:gd name="connsiteY22" fmla="*/ 71217 h 164540"/>
              <a:gd name="connsiteX23" fmla="*/ 123537 w 142590"/>
              <a:gd name="connsiteY23" fmla="*/ 44206 h 164540"/>
              <a:gd name="connsiteX24" fmla="*/ 142591 w 142590"/>
              <a:gd name="connsiteY24" fmla="*/ 10435 h 164540"/>
              <a:gd name="connsiteX25" fmla="*/ 105714 w 142590"/>
              <a:gd name="connsiteY25" fmla="*/ 0 h 1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590" h="164540">
                <a:moveTo>
                  <a:pt x="105714" y="0"/>
                </a:moveTo>
                <a:lnTo>
                  <a:pt x="77438" y="3067"/>
                </a:lnTo>
                <a:lnTo>
                  <a:pt x="73753" y="9821"/>
                </a:lnTo>
                <a:lnTo>
                  <a:pt x="32576" y="2458"/>
                </a:lnTo>
                <a:lnTo>
                  <a:pt x="26430" y="37453"/>
                </a:lnTo>
                <a:lnTo>
                  <a:pt x="4915" y="47273"/>
                </a:lnTo>
                <a:lnTo>
                  <a:pt x="6761" y="56486"/>
                </a:lnTo>
                <a:lnTo>
                  <a:pt x="0" y="76749"/>
                </a:lnTo>
                <a:lnTo>
                  <a:pt x="14753" y="104988"/>
                </a:lnTo>
                <a:lnTo>
                  <a:pt x="25815" y="105603"/>
                </a:lnTo>
                <a:lnTo>
                  <a:pt x="30115" y="127088"/>
                </a:lnTo>
                <a:lnTo>
                  <a:pt x="50399" y="161474"/>
                </a:lnTo>
                <a:lnTo>
                  <a:pt x="69453" y="164541"/>
                </a:lnTo>
                <a:lnTo>
                  <a:pt x="72523" y="156564"/>
                </a:lnTo>
                <a:lnTo>
                  <a:pt x="66992" y="148581"/>
                </a:lnTo>
                <a:lnTo>
                  <a:pt x="70068" y="137530"/>
                </a:lnTo>
                <a:lnTo>
                  <a:pt x="84200" y="141211"/>
                </a:lnTo>
                <a:lnTo>
                  <a:pt x="100799" y="136916"/>
                </a:lnTo>
                <a:lnTo>
                  <a:pt x="120468" y="145507"/>
                </a:lnTo>
                <a:lnTo>
                  <a:pt x="129068" y="128932"/>
                </a:lnTo>
                <a:lnTo>
                  <a:pt x="132760" y="111128"/>
                </a:lnTo>
                <a:lnTo>
                  <a:pt x="138906" y="93938"/>
                </a:lnTo>
                <a:lnTo>
                  <a:pt x="125998" y="71217"/>
                </a:lnTo>
                <a:lnTo>
                  <a:pt x="123537" y="44206"/>
                </a:lnTo>
                <a:lnTo>
                  <a:pt x="142591" y="10435"/>
                </a:lnTo>
                <a:lnTo>
                  <a:pt x="105714"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5" name="Freeform 34">
            <a:extLst>
              <a:ext uri="{FF2B5EF4-FFF2-40B4-BE49-F238E27FC236}">
                <a16:creationId xmlns:a16="http://schemas.microsoft.com/office/drawing/2014/main" id="{9FB8CA5F-BD8E-BA26-7B23-78A6398DA1B3}"/>
              </a:ext>
            </a:extLst>
          </p:cNvPr>
          <p:cNvSpPr/>
          <p:nvPr/>
        </p:nvSpPr>
        <p:spPr>
          <a:xfrm>
            <a:off x="6746609" y="3566235"/>
            <a:ext cx="555028" cy="522483"/>
          </a:xfrm>
          <a:custGeom>
            <a:avLst/>
            <a:gdLst>
              <a:gd name="connsiteX0" fmla="*/ 502181 w 555028"/>
              <a:gd name="connsiteY0" fmla="*/ 222871 h 522483"/>
              <a:gd name="connsiteX1" fmla="*/ 504642 w 555028"/>
              <a:gd name="connsiteY1" fmla="*/ 197083 h 522483"/>
              <a:gd name="connsiteX2" fmla="*/ 514486 w 555028"/>
              <a:gd name="connsiteY2" fmla="*/ 184804 h 522483"/>
              <a:gd name="connsiteX3" fmla="*/ 539031 w 555028"/>
              <a:gd name="connsiteY3" fmla="*/ 178664 h 522483"/>
              <a:gd name="connsiteX4" fmla="*/ 555028 w 555028"/>
              <a:gd name="connsiteY4" fmla="*/ 156557 h 522483"/>
              <a:gd name="connsiteX5" fmla="*/ 535987 w 555028"/>
              <a:gd name="connsiteY5" fmla="*/ 141826 h 522483"/>
              <a:gd name="connsiteX6" fmla="*/ 522452 w 555028"/>
              <a:gd name="connsiteY6" fmla="*/ 131999 h 522483"/>
              <a:gd name="connsiteX7" fmla="*/ 507103 w 555028"/>
              <a:gd name="connsiteY7" fmla="*/ 85340 h 522483"/>
              <a:gd name="connsiteX8" fmla="*/ 500302 w 555028"/>
              <a:gd name="connsiteY8" fmla="*/ 45429 h 522483"/>
              <a:gd name="connsiteX9" fmla="*/ 507103 w 555028"/>
              <a:gd name="connsiteY9" fmla="*/ 38067 h 522483"/>
              <a:gd name="connsiteX10" fmla="*/ 494150 w 555028"/>
              <a:gd name="connsiteY10" fmla="*/ 0 h 522483"/>
              <a:gd name="connsiteX11" fmla="*/ 360217 w 555028"/>
              <a:gd name="connsiteY11" fmla="*/ 0 h 522483"/>
              <a:gd name="connsiteX12" fmla="*/ 228682 w 555028"/>
              <a:gd name="connsiteY12" fmla="*/ 0 h 522483"/>
              <a:gd name="connsiteX13" fmla="*/ 92807 w 555028"/>
              <a:gd name="connsiteY13" fmla="*/ 0 h 522483"/>
              <a:gd name="connsiteX14" fmla="*/ 95916 w 555028"/>
              <a:gd name="connsiteY14" fmla="*/ 77971 h 522483"/>
              <a:gd name="connsiteX15" fmla="*/ 57187 w 555028"/>
              <a:gd name="connsiteY15" fmla="*/ 77971 h 522483"/>
              <a:gd name="connsiteX16" fmla="*/ 57187 w 555028"/>
              <a:gd name="connsiteY16" fmla="*/ 94546 h 522483"/>
              <a:gd name="connsiteX17" fmla="*/ 63922 w 555028"/>
              <a:gd name="connsiteY17" fmla="*/ 249267 h 522483"/>
              <a:gd name="connsiteX18" fmla="*/ 34455 w 555028"/>
              <a:gd name="connsiteY18" fmla="*/ 246815 h 522483"/>
              <a:gd name="connsiteX19" fmla="*/ 19689 w 555028"/>
              <a:gd name="connsiteY19" fmla="*/ 275669 h 522483"/>
              <a:gd name="connsiteX20" fmla="*/ 11075 w 555028"/>
              <a:gd name="connsiteY20" fmla="*/ 299613 h 522483"/>
              <a:gd name="connsiteX21" fmla="*/ 18458 w 555028"/>
              <a:gd name="connsiteY21" fmla="*/ 308825 h 522483"/>
              <a:gd name="connsiteX22" fmla="*/ 7383 w 555028"/>
              <a:gd name="connsiteY22" fmla="*/ 320490 h 522483"/>
              <a:gd name="connsiteX23" fmla="*/ 11723 w 555028"/>
              <a:gd name="connsiteY23" fmla="*/ 337065 h 522483"/>
              <a:gd name="connsiteX24" fmla="*/ 3109 w 555028"/>
              <a:gd name="connsiteY24" fmla="*/ 353032 h 522483"/>
              <a:gd name="connsiteX25" fmla="*/ 0 w 555028"/>
              <a:gd name="connsiteY25" fmla="*/ 367763 h 522483"/>
              <a:gd name="connsiteX26" fmla="*/ 12305 w 555028"/>
              <a:gd name="connsiteY26" fmla="*/ 365311 h 522483"/>
              <a:gd name="connsiteX27" fmla="*/ 19689 w 555028"/>
              <a:gd name="connsiteY27" fmla="*/ 380657 h 522483"/>
              <a:gd name="connsiteX28" fmla="*/ 20336 w 555028"/>
              <a:gd name="connsiteY28" fmla="*/ 403378 h 522483"/>
              <a:gd name="connsiteX29" fmla="*/ 33224 w 555028"/>
              <a:gd name="connsiteY29" fmla="*/ 414428 h 522483"/>
              <a:gd name="connsiteX30" fmla="*/ 33224 w 555028"/>
              <a:gd name="connsiteY30" fmla="*/ 424249 h 522483"/>
              <a:gd name="connsiteX31" fmla="*/ 37499 w 555028"/>
              <a:gd name="connsiteY31" fmla="*/ 440831 h 522483"/>
              <a:gd name="connsiteX32" fmla="*/ 57770 w 555028"/>
              <a:gd name="connsiteY32" fmla="*/ 465389 h 522483"/>
              <a:gd name="connsiteX33" fmla="*/ 57770 w 555028"/>
              <a:gd name="connsiteY33" fmla="*/ 481350 h 522483"/>
              <a:gd name="connsiteX34" fmla="*/ 52848 w 555028"/>
              <a:gd name="connsiteY34" fmla="*/ 497310 h 522483"/>
              <a:gd name="connsiteX35" fmla="*/ 54726 w 555028"/>
              <a:gd name="connsiteY35" fmla="*/ 509589 h 522483"/>
              <a:gd name="connsiteX36" fmla="*/ 67031 w 555028"/>
              <a:gd name="connsiteY36" fmla="*/ 520646 h 522483"/>
              <a:gd name="connsiteX37" fmla="*/ 70075 w 555028"/>
              <a:gd name="connsiteY37" fmla="*/ 522483 h 522483"/>
              <a:gd name="connsiteX38" fmla="*/ 80567 w 555028"/>
              <a:gd name="connsiteY38" fmla="*/ 518187 h 522483"/>
              <a:gd name="connsiteX39" fmla="*/ 92224 w 555028"/>
              <a:gd name="connsiteY39" fmla="*/ 510818 h 522483"/>
              <a:gd name="connsiteX40" fmla="*/ 100191 w 555028"/>
              <a:gd name="connsiteY40" fmla="*/ 475825 h 522483"/>
              <a:gd name="connsiteX41" fmla="*/ 109451 w 555028"/>
              <a:gd name="connsiteY41" fmla="*/ 458020 h 522483"/>
              <a:gd name="connsiteX42" fmla="*/ 133997 w 555028"/>
              <a:gd name="connsiteY42" fmla="*/ 452495 h 522483"/>
              <a:gd name="connsiteX43" fmla="*/ 140149 w 555028"/>
              <a:gd name="connsiteY43" fmla="*/ 463545 h 522483"/>
              <a:gd name="connsiteX44" fmla="*/ 158607 w 555028"/>
              <a:gd name="connsiteY44" fmla="*/ 486260 h 522483"/>
              <a:gd name="connsiteX45" fmla="*/ 167804 w 555028"/>
              <a:gd name="connsiteY45" fmla="*/ 489333 h 522483"/>
              <a:gd name="connsiteX46" fmla="*/ 180109 w 555028"/>
              <a:gd name="connsiteY46" fmla="*/ 482579 h 522483"/>
              <a:gd name="connsiteX47" fmla="*/ 205302 w 555028"/>
              <a:gd name="connsiteY47" fmla="*/ 484416 h 522483"/>
              <a:gd name="connsiteX48" fmla="*/ 210225 w 555028"/>
              <a:gd name="connsiteY48" fmla="*/ 492400 h 522483"/>
              <a:gd name="connsiteX49" fmla="*/ 244031 w 555028"/>
              <a:gd name="connsiteY49" fmla="*/ 492400 h 522483"/>
              <a:gd name="connsiteX50" fmla="*/ 245261 w 555028"/>
              <a:gd name="connsiteY50" fmla="*/ 484416 h 522483"/>
              <a:gd name="connsiteX51" fmla="*/ 263071 w 555028"/>
              <a:gd name="connsiteY51" fmla="*/ 477054 h 522483"/>
              <a:gd name="connsiteX52" fmla="*/ 266180 w 555028"/>
              <a:gd name="connsiteY52" fmla="*/ 465389 h 522483"/>
              <a:gd name="connsiteX53" fmla="*/ 279069 w 555028"/>
              <a:gd name="connsiteY53" fmla="*/ 457406 h 522483"/>
              <a:gd name="connsiteX54" fmla="*/ 308536 w 555028"/>
              <a:gd name="connsiteY54" fmla="*/ 480120 h 522483"/>
              <a:gd name="connsiteX55" fmla="*/ 325763 w 555028"/>
              <a:gd name="connsiteY55" fmla="*/ 475825 h 522483"/>
              <a:gd name="connsiteX56" fmla="*/ 342343 w 555028"/>
              <a:gd name="connsiteY56" fmla="*/ 448193 h 522483"/>
              <a:gd name="connsiteX57" fmla="*/ 360801 w 555028"/>
              <a:gd name="connsiteY57" fmla="*/ 426708 h 522483"/>
              <a:gd name="connsiteX58" fmla="*/ 357109 w 555028"/>
              <a:gd name="connsiteY58" fmla="*/ 402764 h 522483"/>
              <a:gd name="connsiteX59" fmla="*/ 348496 w 555028"/>
              <a:gd name="connsiteY59" fmla="*/ 391707 h 522483"/>
              <a:gd name="connsiteX60" fmla="*/ 369414 w 555028"/>
              <a:gd name="connsiteY60" fmla="*/ 389870 h 522483"/>
              <a:gd name="connsiteX61" fmla="*/ 371228 w 555028"/>
              <a:gd name="connsiteY61" fmla="*/ 380657 h 522483"/>
              <a:gd name="connsiteX62" fmla="*/ 387224 w 555028"/>
              <a:gd name="connsiteY62" fmla="*/ 383730 h 522483"/>
              <a:gd name="connsiteX63" fmla="*/ 384181 w 555028"/>
              <a:gd name="connsiteY63" fmla="*/ 412584 h 522483"/>
              <a:gd name="connsiteX64" fmla="*/ 389103 w 555028"/>
              <a:gd name="connsiteY64" fmla="*/ 440831 h 522483"/>
              <a:gd name="connsiteX65" fmla="*/ 406913 w 555028"/>
              <a:gd name="connsiteY65" fmla="*/ 456177 h 522483"/>
              <a:gd name="connsiteX66" fmla="*/ 411187 w 555028"/>
              <a:gd name="connsiteY66" fmla="*/ 469685 h 522483"/>
              <a:gd name="connsiteX67" fmla="*/ 411187 w 555028"/>
              <a:gd name="connsiteY67" fmla="*/ 488718 h 522483"/>
              <a:gd name="connsiteX68" fmla="*/ 416109 w 555028"/>
              <a:gd name="connsiteY68" fmla="*/ 489333 h 522483"/>
              <a:gd name="connsiteX69" fmla="*/ 416109 w 555028"/>
              <a:gd name="connsiteY69" fmla="*/ 485031 h 522483"/>
              <a:gd name="connsiteX70" fmla="*/ 424723 w 555028"/>
              <a:gd name="connsiteY70" fmla="*/ 443897 h 522483"/>
              <a:gd name="connsiteX71" fmla="*/ 440720 w 555028"/>
              <a:gd name="connsiteY71" fmla="*/ 432847 h 522483"/>
              <a:gd name="connsiteX72" fmla="*/ 443763 w 555028"/>
              <a:gd name="connsiteY72" fmla="*/ 416880 h 522483"/>
              <a:gd name="connsiteX73" fmla="*/ 457882 w 555028"/>
              <a:gd name="connsiteY73" fmla="*/ 387411 h 522483"/>
              <a:gd name="connsiteX74" fmla="*/ 477570 w 555028"/>
              <a:gd name="connsiteY74" fmla="*/ 367763 h 522483"/>
              <a:gd name="connsiteX75" fmla="*/ 490458 w 555028"/>
              <a:gd name="connsiteY75" fmla="*/ 329696 h 522483"/>
              <a:gd name="connsiteX76" fmla="*/ 494797 w 555028"/>
              <a:gd name="connsiteY76" fmla="*/ 295931 h 522483"/>
              <a:gd name="connsiteX77" fmla="*/ 490458 w 555028"/>
              <a:gd name="connsiteY77" fmla="*/ 280579 h 522483"/>
              <a:gd name="connsiteX78" fmla="*/ 502181 w 555028"/>
              <a:gd name="connsiteY78" fmla="*/ 222871 h 52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55028" h="522483">
                <a:moveTo>
                  <a:pt x="502181" y="222871"/>
                </a:moveTo>
                <a:lnTo>
                  <a:pt x="504642" y="197083"/>
                </a:lnTo>
                <a:lnTo>
                  <a:pt x="514486" y="184804"/>
                </a:lnTo>
                <a:lnTo>
                  <a:pt x="539031" y="178664"/>
                </a:lnTo>
                <a:lnTo>
                  <a:pt x="555028" y="156557"/>
                </a:lnTo>
                <a:lnTo>
                  <a:pt x="535987" y="141826"/>
                </a:lnTo>
                <a:lnTo>
                  <a:pt x="522452" y="131999"/>
                </a:lnTo>
                <a:lnTo>
                  <a:pt x="507103" y="85340"/>
                </a:lnTo>
                <a:lnTo>
                  <a:pt x="500302" y="45429"/>
                </a:lnTo>
                <a:lnTo>
                  <a:pt x="507103" y="38067"/>
                </a:lnTo>
                <a:lnTo>
                  <a:pt x="494150" y="0"/>
                </a:lnTo>
                <a:lnTo>
                  <a:pt x="360217" y="0"/>
                </a:lnTo>
                <a:lnTo>
                  <a:pt x="228682" y="0"/>
                </a:lnTo>
                <a:lnTo>
                  <a:pt x="92807" y="0"/>
                </a:lnTo>
                <a:lnTo>
                  <a:pt x="95916" y="77971"/>
                </a:lnTo>
                <a:lnTo>
                  <a:pt x="57187" y="77971"/>
                </a:lnTo>
                <a:lnTo>
                  <a:pt x="57187" y="94546"/>
                </a:lnTo>
                <a:lnTo>
                  <a:pt x="63922" y="249267"/>
                </a:lnTo>
                <a:lnTo>
                  <a:pt x="34455" y="246815"/>
                </a:lnTo>
                <a:lnTo>
                  <a:pt x="19689" y="275669"/>
                </a:lnTo>
                <a:lnTo>
                  <a:pt x="11075" y="299613"/>
                </a:lnTo>
                <a:lnTo>
                  <a:pt x="18458" y="308825"/>
                </a:lnTo>
                <a:lnTo>
                  <a:pt x="7383" y="320490"/>
                </a:lnTo>
                <a:lnTo>
                  <a:pt x="11723" y="337065"/>
                </a:lnTo>
                <a:lnTo>
                  <a:pt x="3109" y="353032"/>
                </a:lnTo>
                <a:lnTo>
                  <a:pt x="0" y="367763"/>
                </a:lnTo>
                <a:lnTo>
                  <a:pt x="12305" y="365311"/>
                </a:lnTo>
                <a:lnTo>
                  <a:pt x="19689" y="380657"/>
                </a:lnTo>
                <a:lnTo>
                  <a:pt x="20336" y="403378"/>
                </a:lnTo>
                <a:lnTo>
                  <a:pt x="33224" y="414428"/>
                </a:lnTo>
                <a:lnTo>
                  <a:pt x="33224" y="424249"/>
                </a:lnTo>
                <a:lnTo>
                  <a:pt x="37499" y="440831"/>
                </a:lnTo>
                <a:lnTo>
                  <a:pt x="57770" y="465389"/>
                </a:lnTo>
                <a:lnTo>
                  <a:pt x="57770" y="481350"/>
                </a:lnTo>
                <a:lnTo>
                  <a:pt x="52848" y="497310"/>
                </a:lnTo>
                <a:lnTo>
                  <a:pt x="54726" y="509589"/>
                </a:lnTo>
                <a:lnTo>
                  <a:pt x="67031" y="520646"/>
                </a:lnTo>
                <a:lnTo>
                  <a:pt x="70075" y="522483"/>
                </a:lnTo>
                <a:lnTo>
                  <a:pt x="80567" y="518187"/>
                </a:lnTo>
                <a:lnTo>
                  <a:pt x="92224" y="510818"/>
                </a:lnTo>
                <a:lnTo>
                  <a:pt x="100191" y="475825"/>
                </a:lnTo>
                <a:lnTo>
                  <a:pt x="109451" y="458020"/>
                </a:lnTo>
                <a:lnTo>
                  <a:pt x="133997" y="452495"/>
                </a:lnTo>
                <a:lnTo>
                  <a:pt x="140149" y="463545"/>
                </a:lnTo>
                <a:lnTo>
                  <a:pt x="158607" y="486260"/>
                </a:lnTo>
                <a:lnTo>
                  <a:pt x="167804" y="489333"/>
                </a:lnTo>
                <a:lnTo>
                  <a:pt x="180109" y="482579"/>
                </a:lnTo>
                <a:lnTo>
                  <a:pt x="205302" y="484416"/>
                </a:lnTo>
                <a:lnTo>
                  <a:pt x="210225" y="492400"/>
                </a:lnTo>
                <a:lnTo>
                  <a:pt x="244031" y="492400"/>
                </a:lnTo>
                <a:lnTo>
                  <a:pt x="245261" y="484416"/>
                </a:lnTo>
                <a:lnTo>
                  <a:pt x="263071" y="477054"/>
                </a:lnTo>
                <a:lnTo>
                  <a:pt x="266180" y="465389"/>
                </a:lnTo>
                <a:lnTo>
                  <a:pt x="279069" y="457406"/>
                </a:lnTo>
                <a:lnTo>
                  <a:pt x="308536" y="480120"/>
                </a:lnTo>
                <a:lnTo>
                  <a:pt x="325763" y="475825"/>
                </a:lnTo>
                <a:lnTo>
                  <a:pt x="342343" y="448193"/>
                </a:lnTo>
                <a:lnTo>
                  <a:pt x="360801" y="426708"/>
                </a:lnTo>
                <a:lnTo>
                  <a:pt x="357109" y="402764"/>
                </a:lnTo>
                <a:lnTo>
                  <a:pt x="348496" y="391707"/>
                </a:lnTo>
                <a:lnTo>
                  <a:pt x="369414" y="389870"/>
                </a:lnTo>
                <a:lnTo>
                  <a:pt x="371228" y="380657"/>
                </a:lnTo>
                <a:lnTo>
                  <a:pt x="387224" y="383730"/>
                </a:lnTo>
                <a:lnTo>
                  <a:pt x="384181" y="412584"/>
                </a:lnTo>
                <a:lnTo>
                  <a:pt x="389103" y="440831"/>
                </a:lnTo>
                <a:lnTo>
                  <a:pt x="406913" y="456177"/>
                </a:lnTo>
                <a:lnTo>
                  <a:pt x="411187" y="469685"/>
                </a:lnTo>
                <a:lnTo>
                  <a:pt x="411187" y="488718"/>
                </a:lnTo>
                <a:lnTo>
                  <a:pt x="416109" y="489333"/>
                </a:lnTo>
                <a:lnTo>
                  <a:pt x="416109" y="485031"/>
                </a:lnTo>
                <a:lnTo>
                  <a:pt x="424723" y="443897"/>
                </a:lnTo>
                <a:lnTo>
                  <a:pt x="440720" y="432847"/>
                </a:lnTo>
                <a:lnTo>
                  <a:pt x="443763" y="416880"/>
                </a:lnTo>
                <a:lnTo>
                  <a:pt x="457882" y="387411"/>
                </a:lnTo>
                <a:lnTo>
                  <a:pt x="477570" y="367763"/>
                </a:lnTo>
                <a:lnTo>
                  <a:pt x="490458" y="329696"/>
                </a:lnTo>
                <a:lnTo>
                  <a:pt x="494797" y="295931"/>
                </a:lnTo>
                <a:lnTo>
                  <a:pt x="490458" y="280579"/>
                </a:lnTo>
                <a:lnTo>
                  <a:pt x="502181" y="22287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53AB3226-8F29-EB66-E984-BA364E0D30A0}"/>
              </a:ext>
            </a:extLst>
          </p:cNvPr>
          <p:cNvSpPr/>
          <p:nvPr/>
        </p:nvSpPr>
        <p:spPr>
          <a:xfrm>
            <a:off x="3890510" y="3903914"/>
            <a:ext cx="9216" cy="25787"/>
          </a:xfrm>
          <a:custGeom>
            <a:avLst/>
            <a:gdLst>
              <a:gd name="connsiteX0" fmla="*/ 615 w 9216"/>
              <a:gd name="connsiteY0" fmla="*/ 25788 h 25787"/>
              <a:gd name="connsiteX1" fmla="*/ 615 w 9216"/>
              <a:gd name="connsiteY1" fmla="*/ 25173 h 25787"/>
              <a:gd name="connsiteX2" fmla="*/ 1231 w 9216"/>
              <a:gd name="connsiteY2" fmla="*/ 25173 h 25787"/>
              <a:gd name="connsiteX3" fmla="*/ 1231 w 9216"/>
              <a:gd name="connsiteY3" fmla="*/ 24558 h 25787"/>
              <a:gd name="connsiteX4" fmla="*/ 1231 w 9216"/>
              <a:gd name="connsiteY4" fmla="*/ 23944 h 25787"/>
              <a:gd name="connsiteX5" fmla="*/ 615 w 9216"/>
              <a:gd name="connsiteY5" fmla="*/ 23944 h 25787"/>
              <a:gd name="connsiteX6" fmla="*/ 615 w 9216"/>
              <a:gd name="connsiteY6" fmla="*/ 24558 h 25787"/>
              <a:gd name="connsiteX7" fmla="*/ 615 w 9216"/>
              <a:gd name="connsiteY7" fmla="*/ 25173 h 25787"/>
              <a:gd name="connsiteX8" fmla="*/ 0 w 9216"/>
              <a:gd name="connsiteY8" fmla="*/ 25173 h 25787"/>
              <a:gd name="connsiteX9" fmla="*/ 0 w 9216"/>
              <a:gd name="connsiteY9" fmla="*/ 25788 h 25787"/>
              <a:gd name="connsiteX10" fmla="*/ 615 w 9216"/>
              <a:gd name="connsiteY10" fmla="*/ 25788 h 25787"/>
              <a:gd name="connsiteX11" fmla="*/ 4916 w 9216"/>
              <a:gd name="connsiteY11" fmla="*/ 14123 h 25787"/>
              <a:gd name="connsiteX12" fmla="*/ 5531 w 9216"/>
              <a:gd name="connsiteY12" fmla="*/ 12894 h 25787"/>
              <a:gd name="connsiteX13" fmla="*/ 6146 w 9216"/>
              <a:gd name="connsiteY13" fmla="*/ 12279 h 25787"/>
              <a:gd name="connsiteX14" fmla="*/ 5531 w 9216"/>
              <a:gd name="connsiteY14" fmla="*/ 11665 h 25787"/>
              <a:gd name="connsiteX15" fmla="*/ 5531 w 9216"/>
              <a:gd name="connsiteY15" fmla="*/ 12279 h 25787"/>
              <a:gd name="connsiteX16" fmla="*/ 4300 w 9216"/>
              <a:gd name="connsiteY16" fmla="*/ 12894 h 25787"/>
              <a:gd name="connsiteX17" fmla="*/ 4300 w 9216"/>
              <a:gd name="connsiteY17" fmla="*/ 13509 h 25787"/>
              <a:gd name="connsiteX18" fmla="*/ 4300 w 9216"/>
              <a:gd name="connsiteY18" fmla="*/ 14123 h 25787"/>
              <a:gd name="connsiteX19" fmla="*/ 3685 w 9216"/>
              <a:gd name="connsiteY19" fmla="*/ 14123 h 25787"/>
              <a:gd name="connsiteX20" fmla="*/ 3070 w 9216"/>
              <a:gd name="connsiteY20" fmla="*/ 14123 h 25787"/>
              <a:gd name="connsiteX21" fmla="*/ 3685 w 9216"/>
              <a:gd name="connsiteY21" fmla="*/ 14123 h 25787"/>
              <a:gd name="connsiteX22" fmla="*/ 4300 w 9216"/>
              <a:gd name="connsiteY22" fmla="*/ 14738 h 25787"/>
              <a:gd name="connsiteX23" fmla="*/ 4916 w 9216"/>
              <a:gd name="connsiteY23" fmla="*/ 14123 h 25787"/>
              <a:gd name="connsiteX24" fmla="*/ 6761 w 9216"/>
              <a:gd name="connsiteY24" fmla="*/ 7369 h 25787"/>
              <a:gd name="connsiteX25" fmla="*/ 8601 w 9216"/>
              <a:gd name="connsiteY25" fmla="*/ 6140 h 25787"/>
              <a:gd name="connsiteX26" fmla="*/ 9216 w 9216"/>
              <a:gd name="connsiteY26" fmla="*/ 2458 h 25787"/>
              <a:gd name="connsiteX27" fmla="*/ 8601 w 9216"/>
              <a:gd name="connsiteY27" fmla="*/ 0 h 25787"/>
              <a:gd name="connsiteX28" fmla="*/ 7377 w 9216"/>
              <a:gd name="connsiteY28" fmla="*/ 0 h 25787"/>
              <a:gd name="connsiteX29" fmla="*/ 5531 w 9216"/>
              <a:gd name="connsiteY29" fmla="*/ 615 h 25787"/>
              <a:gd name="connsiteX30" fmla="*/ 4300 w 9216"/>
              <a:gd name="connsiteY30" fmla="*/ 2458 h 25787"/>
              <a:gd name="connsiteX31" fmla="*/ 3685 w 9216"/>
              <a:gd name="connsiteY31" fmla="*/ 5525 h 25787"/>
              <a:gd name="connsiteX32" fmla="*/ 6146 w 9216"/>
              <a:gd name="connsiteY32" fmla="*/ 7984 h 25787"/>
              <a:gd name="connsiteX33" fmla="*/ 6761 w 9216"/>
              <a:gd name="connsiteY33" fmla="*/ 7369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16" h="25787">
                <a:moveTo>
                  <a:pt x="615" y="25788"/>
                </a:moveTo>
                <a:lnTo>
                  <a:pt x="615" y="25173"/>
                </a:lnTo>
                <a:lnTo>
                  <a:pt x="1231" y="25173"/>
                </a:lnTo>
                <a:lnTo>
                  <a:pt x="1231" y="24558"/>
                </a:lnTo>
                <a:lnTo>
                  <a:pt x="1231" y="23944"/>
                </a:lnTo>
                <a:lnTo>
                  <a:pt x="615" y="23944"/>
                </a:lnTo>
                <a:lnTo>
                  <a:pt x="615" y="24558"/>
                </a:lnTo>
                <a:lnTo>
                  <a:pt x="615" y="25173"/>
                </a:lnTo>
                <a:lnTo>
                  <a:pt x="0" y="25173"/>
                </a:lnTo>
                <a:lnTo>
                  <a:pt x="0" y="25788"/>
                </a:lnTo>
                <a:lnTo>
                  <a:pt x="615" y="25788"/>
                </a:lnTo>
                <a:close/>
                <a:moveTo>
                  <a:pt x="4916" y="14123"/>
                </a:moveTo>
                <a:lnTo>
                  <a:pt x="5531" y="12894"/>
                </a:lnTo>
                <a:lnTo>
                  <a:pt x="6146" y="12279"/>
                </a:lnTo>
                <a:lnTo>
                  <a:pt x="5531" y="11665"/>
                </a:lnTo>
                <a:lnTo>
                  <a:pt x="5531" y="12279"/>
                </a:lnTo>
                <a:lnTo>
                  <a:pt x="4300" y="12894"/>
                </a:lnTo>
                <a:lnTo>
                  <a:pt x="4300" y="13509"/>
                </a:lnTo>
                <a:lnTo>
                  <a:pt x="4300" y="14123"/>
                </a:lnTo>
                <a:lnTo>
                  <a:pt x="3685" y="14123"/>
                </a:lnTo>
                <a:lnTo>
                  <a:pt x="3070" y="14123"/>
                </a:lnTo>
                <a:lnTo>
                  <a:pt x="3685" y="14123"/>
                </a:lnTo>
                <a:lnTo>
                  <a:pt x="4300" y="14738"/>
                </a:lnTo>
                <a:lnTo>
                  <a:pt x="4916" y="14123"/>
                </a:lnTo>
                <a:close/>
                <a:moveTo>
                  <a:pt x="6761" y="7369"/>
                </a:moveTo>
                <a:lnTo>
                  <a:pt x="8601" y="6140"/>
                </a:lnTo>
                <a:lnTo>
                  <a:pt x="9216" y="2458"/>
                </a:lnTo>
                <a:lnTo>
                  <a:pt x="8601" y="0"/>
                </a:lnTo>
                <a:lnTo>
                  <a:pt x="7377" y="0"/>
                </a:lnTo>
                <a:lnTo>
                  <a:pt x="5531" y="615"/>
                </a:lnTo>
                <a:lnTo>
                  <a:pt x="4300" y="2458"/>
                </a:lnTo>
                <a:lnTo>
                  <a:pt x="3685" y="5525"/>
                </a:lnTo>
                <a:lnTo>
                  <a:pt x="6146" y="7984"/>
                </a:lnTo>
                <a:lnTo>
                  <a:pt x="6761" y="7369"/>
                </a:lnTo>
                <a:close/>
              </a:path>
            </a:pathLst>
          </a:custGeom>
          <a:solidFill>
            <a:srgbClr val="E6E8F5"/>
          </a:solidFill>
          <a:ln w="647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2E8D20F-561B-9465-7D6D-A7B3E60CAA61}"/>
              </a:ext>
            </a:extLst>
          </p:cNvPr>
          <p:cNvSpPr/>
          <p:nvPr/>
        </p:nvSpPr>
        <p:spPr>
          <a:xfrm>
            <a:off x="3853018" y="3745513"/>
            <a:ext cx="9831" cy="12279"/>
          </a:xfrm>
          <a:custGeom>
            <a:avLst/>
            <a:gdLst>
              <a:gd name="connsiteX0" fmla="*/ 9831 w 9831"/>
              <a:gd name="connsiteY0" fmla="*/ 11050 h 12279"/>
              <a:gd name="connsiteX1" fmla="*/ 9831 w 9831"/>
              <a:gd name="connsiteY1" fmla="*/ 9206 h 12279"/>
              <a:gd name="connsiteX2" fmla="*/ 8601 w 9831"/>
              <a:gd name="connsiteY2" fmla="*/ 7977 h 12279"/>
              <a:gd name="connsiteX3" fmla="*/ 6761 w 9831"/>
              <a:gd name="connsiteY3" fmla="*/ 7977 h 12279"/>
              <a:gd name="connsiteX4" fmla="*/ 6761 w 9831"/>
              <a:gd name="connsiteY4" fmla="*/ 11050 h 12279"/>
              <a:gd name="connsiteX5" fmla="*/ 7986 w 9831"/>
              <a:gd name="connsiteY5" fmla="*/ 12279 h 12279"/>
              <a:gd name="connsiteX6" fmla="*/ 9831 w 9831"/>
              <a:gd name="connsiteY6" fmla="*/ 11050 h 12279"/>
              <a:gd name="connsiteX7" fmla="*/ 6761 w 9831"/>
              <a:gd name="connsiteY7" fmla="*/ 6754 h 12279"/>
              <a:gd name="connsiteX8" fmla="*/ 6146 w 9831"/>
              <a:gd name="connsiteY8" fmla="*/ 5525 h 12279"/>
              <a:gd name="connsiteX9" fmla="*/ 5531 w 9831"/>
              <a:gd name="connsiteY9" fmla="*/ 4910 h 12279"/>
              <a:gd name="connsiteX10" fmla="*/ 4300 w 9831"/>
              <a:gd name="connsiteY10" fmla="*/ 2452 h 12279"/>
              <a:gd name="connsiteX11" fmla="*/ 1839 w 9831"/>
              <a:gd name="connsiteY11" fmla="*/ 0 h 12279"/>
              <a:gd name="connsiteX12" fmla="*/ 615 w 9831"/>
              <a:gd name="connsiteY12" fmla="*/ 615 h 12279"/>
              <a:gd name="connsiteX13" fmla="*/ 0 w 9831"/>
              <a:gd name="connsiteY13" fmla="*/ 1838 h 12279"/>
              <a:gd name="connsiteX14" fmla="*/ 0 w 9831"/>
              <a:gd name="connsiteY14" fmla="*/ 2452 h 12279"/>
              <a:gd name="connsiteX15" fmla="*/ 1839 w 9831"/>
              <a:gd name="connsiteY15" fmla="*/ 4296 h 12279"/>
              <a:gd name="connsiteX16" fmla="*/ 4300 w 9831"/>
              <a:gd name="connsiteY16" fmla="*/ 4910 h 12279"/>
              <a:gd name="connsiteX17" fmla="*/ 5531 w 9831"/>
              <a:gd name="connsiteY17" fmla="*/ 7369 h 12279"/>
              <a:gd name="connsiteX18" fmla="*/ 6761 w 9831"/>
              <a:gd name="connsiteY18" fmla="*/ 6754 h 1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1" h="12279">
                <a:moveTo>
                  <a:pt x="9831" y="11050"/>
                </a:moveTo>
                <a:lnTo>
                  <a:pt x="9831" y="9206"/>
                </a:lnTo>
                <a:lnTo>
                  <a:pt x="8601" y="7977"/>
                </a:lnTo>
                <a:lnTo>
                  <a:pt x="6761" y="7977"/>
                </a:lnTo>
                <a:lnTo>
                  <a:pt x="6761" y="11050"/>
                </a:lnTo>
                <a:lnTo>
                  <a:pt x="7986" y="12279"/>
                </a:lnTo>
                <a:lnTo>
                  <a:pt x="9831" y="11050"/>
                </a:lnTo>
                <a:close/>
                <a:moveTo>
                  <a:pt x="6761" y="6754"/>
                </a:moveTo>
                <a:lnTo>
                  <a:pt x="6146" y="5525"/>
                </a:lnTo>
                <a:lnTo>
                  <a:pt x="5531" y="4910"/>
                </a:lnTo>
                <a:lnTo>
                  <a:pt x="4300" y="2452"/>
                </a:lnTo>
                <a:lnTo>
                  <a:pt x="1839" y="0"/>
                </a:lnTo>
                <a:lnTo>
                  <a:pt x="615" y="615"/>
                </a:lnTo>
                <a:lnTo>
                  <a:pt x="0" y="1838"/>
                </a:lnTo>
                <a:lnTo>
                  <a:pt x="0" y="2452"/>
                </a:lnTo>
                <a:lnTo>
                  <a:pt x="1839" y="4296"/>
                </a:lnTo>
                <a:lnTo>
                  <a:pt x="4300" y="4910"/>
                </a:lnTo>
                <a:lnTo>
                  <a:pt x="5531" y="7369"/>
                </a:lnTo>
                <a:lnTo>
                  <a:pt x="6761" y="6754"/>
                </a:lnTo>
                <a:close/>
              </a:path>
            </a:pathLst>
          </a:custGeom>
          <a:solidFill>
            <a:srgbClr val="E6E8F5"/>
          </a:solidFill>
          <a:ln w="647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350FE0A-0B93-23A5-CD6D-CF242C687845}"/>
              </a:ext>
            </a:extLst>
          </p:cNvPr>
          <p:cNvSpPr/>
          <p:nvPr/>
        </p:nvSpPr>
        <p:spPr>
          <a:xfrm>
            <a:off x="8738622" y="4042059"/>
            <a:ext cx="73118" cy="150424"/>
          </a:xfrm>
          <a:custGeom>
            <a:avLst/>
            <a:gdLst>
              <a:gd name="connsiteX0" fmla="*/ 55308 w 73118"/>
              <a:gd name="connsiteY0" fmla="*/ 141211 h 150424"/>
              <a:gd name="connsiteX1" fmla="*/ 69427 w 73118"/>
              <a:gd name="connsiteY1" fmla="*/ 130162 h 150424"/>
              <a:gd name="connsiteX2" fmla="*/ 73118 w 73118"/>
              <a:gd name="connsiteY2" fmla="*/ 89636 h 150424"/>
              <a:gd name="connsiteX3" fmla="*/ 54660 w 73118"/>
              <a:gd name="connsiteY3" fmla="*/ 49117 h 150424"/>
              <a:gd name="connsiteX4" fmla="*/ 36850 w 73118"/>
              <a:gd name="connsiteY4" fmla="*/ 21486 h 150424"/>
              <a:gd name="connsiteX5" fmla="*/ 11657 w 73118"/>
              <a:gd name="connsiteY5" fmla="*/ 0 h 150424"/>
              <a:gd name="connsiteX6" fmla="*/ 0 w 73118"/>
              <a:gd name="connsiteY6" fmla="*/ 63240 h 150424"/>
              <a:gd name="connsiteX7" fmla="*/ 8549 w 73118"/>
              <a:gd name="connsiteY7" fmla="*/ 119111 h 150424"/>
              <a:gd name="connsiteX8" fmla="*/ 25776 w 73118"/>
              <a:gd name="connsiteY8" fmla="*/ 150424 h 150424"/>
              <a:gd name="connsiteX9" fmla="*/ 55308 w 73118"/>
              <a:gd name="connsiteY9" fmla="*/ 141211 h 1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18" h="150424">
                <a:moveTo>
                  <a:pt x="55308" y="141211"/>
                </a:moveTo>
                <a:lnTo>
                  <a:pt x="69427" y="130162"/>
                </a:lnTo>
                <a:lnTo>
                  <a:pt x="73118" y="89636"/>
                </a:lnTo>
                <a:lnTo>
                  <a:pt x="54660" y="49117"/>
                </a:lnTo>
                <a:lnTo>
                  <a:pt x="36850" y="21486"/>
                </a:lnTo>
                <a:lnTo>
                  <a:pt x="11657" y="0"/>
                </a:lnTo>
                <a:lnTo>
                  <a:pt x="0" y="63240"/>
                </a:lnTo>
                <a:lnTo>
                  <a:pt x="8549" y="119111"/>
                </a:lnTo>
                <a:lnTo>
                  <a:pt x="25776" y="150424"/>
                </a:lnTo>
                <a:lnTo>
                  <a:pt x="55308" y="1412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AB40C621-EB51-55FA-F741-09DDC35447AD}"/>
              </a:ext>
            </a:extLst>
          </p:cNvPr>
          <p:cNvSpPr/>
          <p:nvPr/>
        </p:nvSpPr>
        <p:spPr>
          <a:xfrm>
            <a:off x="5699952" y="2717730"/>
            <a:ext cx="432072" cy="303300"/>
          </a:xfrm>
          <a:custGeom>
            <a:avLst/>
            <a:gdLst>
              <a:gd name="connsiteX0" fmla="*/ 345412 w 432072"/>
              <a:gd name="connsiteY0" fmla="*/ 194624 h 303300"/>
              <a:gd name="connsiteX1" fmla="*/ 345412 w 432072"/>
              <a:gd name="connsiteY1" fmla="*/ 193401 h 303300"/>
              <a:gd name="connsiteX2" fmla="*/ 342336 w 432072"/>
              <a:gd name="connsiteY2" fmla="*/ 193401 h 303300"/>
              <a:gd name="connsiteX3" fmla="*/ 340497 w 432072"/>
              <a:gd name="connsiteY3" fmla="*/ 190943 h 303300"/>
              <a:gd name="connsiteX4" fmla="*/ 339881 w 432072"/>
              <a:gd name="connsiteY4" fmla="*/ 192172 h 303300"/>
              <a:gd name="connsiteX5" fmla="*/ 339266 w 432072"/>
              <a:gd name="connsiteY5" fmla="*/ 193401 h 303300"/>
              <a:gd name="connsiteX6" fmla="*/ 339266 w 432072"/>
              <a:gd name="connsiteY6" fmla="*/ 194624 h 303300"/>
              <a:gd name="connsiteX7" fmla="*/ 342336 w 432072"/>
              <a:gd name="connsiteY7" fmla="*/ 194624 h 303300"/>
              <a:gd name="connsiteX8" fmla="*/ 344797 w 432072"/>
              <a:gd name="connsiteY8" fmla="*/ 195239 h 303300"/>
              <a:gd name="connsiteX9" fmla="*/ 345412 w 432072"/>
              <a:gd name="connsiteY9" fmla="*/ 194624 h 303300"/>
              <a:gd name="connsiteX10" fmla="*/ 340497 w 432072"/>
              <a:gd name="connsiteY10" fmla="*/ 184804 h 303300"/>
              <a:gd name="connsiteX11" fmla="*/ 342336 w 432072"/>
              <a:gd name="connsiteY11" fmla="*/ 184804 h 303300"/>
              <a:gd name="connsiteX12" fmla="*/ 346028 w 432072"/>
              <a:gd name="connsiteY12" fmla="*/ 180508 h 303300"/>
              <a:gd name="connsiteX13" fmla="*/ 346028 w 432072"/>
              <a:gd name="connsiteY13" fmla="*/ 178664 h 303300"/>
              <a:gd name="connsiteX14" fmla="*/ 344182 w 432072"/>
              <a:gd name="connsiteY14" fmla="*/ 177435 h 303300"/>
              <a:gd name="connsiteX15" fmla="*/ 337420 w 432072"/>
              <a:gd name="connsiteY15" fmla="*/ 178664 h 303300"/>
              <a:gd name="connsiteX16" fmla="*/ 336190 w 432072"/>
              <a:gd name="connsiteY16" fmla="*/ 180508 h 303300"/>
              <a:gd name="connsiteX17" fmla="*/ 336190 w 432072"/>
              <a:gd name="connsiteY17" fmla="*/ 182345 h 303300"/>
              <a:gd name="connsiteX18" fmla="*/ 334351 w 432072"/>
              <a:gd name="connsiteY18" fmla="*/ 182960 h 303300"/>
              <a:gd name="connsiteX19" fmla="*/ 333736 w 432072"/>
              <a:gd name="connsiteY19" fmla="*/ 185418 h 303300"/>
              <a:gd name="connsiteX20" fmla="*/ 334351 w 432072"/>
              <a:gd name="connsiteY20" fmla="*/ 186647 h 303300"/>
              <a:gd name="connsiteX21" fmla="*/ 339266 w 432072"/>
              <a:gd name="connsiteY21" fmla="*/ 187262 h 303300"/>
              <a:gd name="connsiteX22" fmla="*/ 340497 w 432072"/>
              <a:gd name="connsiteY22" fmla="*/ 184804 h 303300"/>
              <a:gd name="connsiteX23" fmla="*/ 234783 w 432072"/>
              <a:gd name="connsiteY23" fmla="*/ 12279 h 303300"/>
              <a:gd name="connsiteX24" fmla="*/ 184383 w 432072"/>
              <a:gd name="connsiteY24" fmla="*/ 11050 h 303300"/>
              <a:gd name="connsiteX25" fmla="*/ 158568 w 432072"/>
              <a:gd name="connsiteY25" fmla="*/ 12894 h 303300"/>
              <a:gd name="connsiteX26" fmla="*/ 125377 w 432072"/>
              <a:gd name="connsiteY26" fmla="*/ 6754 h 303300"/>
              <a:gd name="connsiteX27" fmla="*/ 83584 w 432072"/>
              <a:gd name="connsiteY27" fmla="*/ 6754 h 303300"/>
              <a:gd name="connsiteX28" fmla="*/ 45477 w 432072"/>
              <a:gd name="connsiteY28" fmla="*/ 0 h 303300"/>
              <a:gd name="connsiteX29" fmla="*/ 0 w 432072"/>
              <a:gd name="connsiteY29" fmla="*/ 27625 h 303300"/>
              <a:gd name="connsiteX30" fmla="*/ 12292 w 432072"/>
              <a:gd name="connsiteY30" fmla="*/ 43592 h 303300"/>
              <a:gd name="connsiteX31" fmla="*/ 9831 w 432072"/>
              <a:gd name="connsiteY31" fmla="*/ 70602 h 303300"/>
              <a:gd name="connsiteX32" fmla="*/ 21508 w 432072"/>
              <a:gd name="connsiteY32" fmla="*/ 60782 h 303300"/>
              <a:gd name="connsiteX33" fmla="*/ 34416 w 432072"/>
              <a:gd name="connsiteY33" fmla="*/ 55257 h 303300"/>
              <a:gd name="connsiteX34" fmla="*/ 41792 w 432072"/>
              <a:gd name="connsiteY34" fmla="*/ 74290 h 303300"/>
              <a:gd name="connsiteX35" fmla="*/ 60230 w 432072"/>
              <a:gd name="connsiteY35" fmla="*/ 74290 h 303300"/>
              <a:gd name="connsiteX36" fmla="*/ 65761 w 432072"/>
              <a:gd name="connsiteY36" fmla="*/ 69380 h 303300"/>
              <a:gd name="connsiteX37" fmla="*/ 84200 w 432072"/>
              <a:gd name="connsiteY37" fmla="*/ 70602 h 303300"/>
              <a:gd name="connsiteX38" fmla="*/ 92191 w 432072"/>
              <a:gd name="connsiteY38" fmla="*/ 89636 h 303300"/>
              <a:gd name="connsiteX39" fmla="*/ 77438 w 432072"/>
              <a:gd name="connsiteY39" fmla="*/ 100078 h 303300"/>
              <a:gd name="connsiteX40" fmla="*/ 76208 w 432072"/>
              <a:gd name="connsiteY40" fmla="*/ 130161 h 303300"/>
              <a:gd name="connsiteX41" fmla="*/ 70677 w 432072"/>
              <a:gd name="connsiteY41" fmla="*/ 135686 h 303300"/>
              <a:gd name="connsiteX42" fmla="*/ 68837 w 432072"/>
              <a:gd name="connsiteY42" fmla="*/ 154105 h 303300"/>
              <a:gd name="connsiteX43" fmla="*/ 55315 w 432072"/>
              <a:gd name="connsiteY43" fmla="*/ 157172 h 303300"/>
              <a:gd name="connsiteX44" fmla="*/ 67607 w 432072"/>
              <a:gd name="connsiteY44" fmla="*/ 180508 h 303300"/>
              <a:gd name="connsiteX45" fmla="*/ 57769 w 432072"/>
              <a:gd name="connsiteY45" fmla="*/ 206903 h 303300"/>
              <a:gd name="connsiteX46" fmla="*/ 68837 w 432072"/>
              <a:gd name="connsiteY46" fmla="*/ 218568 h 303300"/>
              <a:gd name="connsiteX47" fmla="*/ 63916 w 432072"/>
              <a:gd name="connsiteY47" fmla="*/ 229010 h 303300"/>
              <a:gd name="connsiteX48" fmla="*/ 51623 w 432072"/>
              <a:gd name="connsiteY48" fmla="*/ 244356 h 303300"/>
              <a:gd name="connsiteX49" fmla="*/ 54085 w 432072"/>
              <a:gd name="connsiteY49" fmla="*/ 257250 h 303300"/>
              <a:gd name="connsiteX50" fmla="*/ 83584 w 432072"/>
              <a:gd name="connsiteY50" fmla="*/ 263389 h 303300"/>
              <a:gd name="connsiteX51" fmla="*/ 92191 w 432072"/>
              <a:gd name="connsiteY51" fmla="*/ 286111 h 303300"/>
              <a:gd name="connsiteX52" fmla="*/ 104484 w 432072"/>
              <a:gd name="connsiteY52" fmla="*/ 299613 h 303300"/>
              <a:gd name="connsiteX53" fmla="*/ 119846 w 432072"/>
              <a:gd name="connsiteY53" fmla="*/ 303300 h 303300"/>
              <a:gd name="connsiteX54" fmla="*/ 132753 w 432072"/>
              <a:gd name="connsiteY54" fmla="*/ 287948 h 303300"/>
              <a:gd name="connsiteX55" fmla="*/ 153037 w 432072"/>
              <a:gd name="connsiteY55" fmla="*/ 273831 h 303300"/>
              <a:gd name="connsiteX56" fmla="*/ 183768 w 432072"/>
              <a:gd name="connsiteY56" fmla="*/ 274439 h 303300"/>
              <a:gd name="connsiteX57" fmla="*/ 224945 w 432072"/>
              <a:gd name="connsiteY57" fmla="*/ 274439 h 303300"/>
              <a:gd name="connsiteX58" fmla="*/ 248305 w 432072"/>
              <a:gd name="connsiteY58" fmla="*/ 243741 h 303300"/>
              <a:gd name="connsiteX59" fmla="*/ 272275 w 432072"/>
              <a:gd name="connsiteY59" fmla="*/ 235764 h 303300"/>
              <a:gd name="connsiteX60" fmla="*/ 279651 w 432072"/>
              <a:gd name="connsiteY60" fmla="*/ 209977 h 303300"/>
              <a:gd name="connsiteX61" fmla="*/ 298089 w 432072"/>
              <a:gd name="connsiteY61" fmla="*/ 192172 h 303300"/>
              <a:gd name="connsiteX62" fmla="*/ 285797 w 432072"/>
              <a:gd name="connsiteY62" fmla="*/ 169451 h 303300"/>
              <a:gd name="connsiteX63" fmla="*/ 298089 w 432072"/>
              <a:gd name="connsiteY63" fmla="*/ 138138 h 303300"/>
              <a:gd name="connsiteX64" fmla="*/ 317143 w 432072"/>
              <a:gd name="connsiteY64" fmla="*/ 116653 h 303300"/>
              <a:gd name="connsiteX65" fmla="*/ 320213 w 432072"/>
              <a:gd name="connsiteY65" fmla="*/ 103759 h 303300"/>
              <a:gd name="connsiteX66" fmla="*/ 360781 w 432072"/>
              <a:gd name="connsiteY66" fmla="*/ 95776 h 303300"/>
              <a:gd name="connsiteX67" fmla="*/ 390281 w 432072"/>
              <a:gd name="connsiteY67" fmla="*/ 69988 h 303300"/>
              <a:gd name="connsiteX68" fmla="*/ 388435 w 432072"/>
              <a:gd name="connsiteY68" fmla="*/ 48502 h 303300"/>
              <a:gd name="connsiteX69" fmla="*/ 351559 w 432072"/>
              <a:gd name="connsiteY69" fmla="*/ 53413 h 303300"/>
              <a:gd name="connsiteX70" fmla="*/ 316528 w 432072"/>
              <a:gd name="connsiteY70" fmla="*/ 36223 h 303300"/>
              <a:gd name="connsiteX71" fmla="*/ 304851 w 432072"/>
              <a:gd name="connsiteY71" fmla="*/ 44207 h 303300"/>
              <a:gd name="connsiteX72" fmla="*/ 247075 w 432072"/>
              <a:gd name="connsiteY72" fmla="*/ 27010 h 303300"/>
              <a:gd name="connsiteX73" fmla="*/ 234783 w 432072"/>
              <a:gd name="connsiteY73" fmla="*/ 12279 h 303300"/>
              <a:gd name="connsiteX74" fmla="*/ 394581 w 432072"/>
              <a:gd name="connsiteY74" fmla="*/ 151032 h 303300"/>
              <a:gd name="connsiteX75" fmla="*/ 395197 w 432072"/>
              <a:gd name="connsiteY75" fmla="*/ 149195 h 303300"/>
              <a:gd name="connsiteX76" fmla="*/ 395812 w 432072"/>
              <a:gd name="connsiteY76" fmla="*/ 147966 h 303300"/>
              <a:gd name="connsiteX77" fmla="*/ 396427 w 432072"/>
              <a:gd name="connsiteY77" fmla="*/ 147351 h 303300"/>
              <a:gd name="connsiteX78" fmla="*/ 395197 w 432072"/>
              <a:gd name="connsiteY78" fmla="*/ 146122 h 303300"/>
              <a:gd name="connsiteX79" fmla="*/ 395197 w 432072"/>
              <a:gd name="connsiteY79" fmla="*/ 145507 h 303300"/>
              <a:gd name="connsiteX80" fmla="*/ 396427 w 432072"/>
              <a:gd name="connsiteY80" fmla="*/ 144278 h 303300"/>
              <a:gd name="connsiteX81" fmla="*/ 395197 w 432072"/>
              <a:gd name="connsiteY81" fmla="*/ 143670 h 303300"/>
              <a:gd name="connsiteX82" fmla="*/ 387205 w 432072"/>
              <a:gd name="connsiteY82" fmla="*/ 146122 h 303300"/>
              <a:gd name="connsiteX83" fmla="*/ 382904 w 432072"/>
              <a:gd name="connsiteY83" fmla="*/ 148580 h 303300"/>
              <a:gd name="connsiteX84" fmla="*/ 369997 w 432072"/>
              <a:gd name="connsiteY84" fmla="*/ 157787 h 303300"/>
              <a:gd name="connsiteX85" fmla="*/ 369997 w 432072"/>
              <a:gd name="connsiteY85" fmla="*/ 159630 h 303300"/>
              <a:gd name="connsiteX86" fmla="*/ 370612 w 432072"/>
              <a:gd name="connsiteY86" fmla="*/ 160859 h 303300"/>
              <a:gd name="connsiteX87" fmla="*/ 373073 w 432072"/>
              <a:gd name="connsiteY87" fmla="*/ 160859 h 303300"/>
              <a:gd name="connsiteX88" fmla="*/ 374297 w 432072"/>
              <a:gd name="connsiteY88" fmla="*/ 163311 h 303300"/>
              <a:gd name="connsiteX89" fmla="*/ 376758 w 432072"/>
              <a:gd name="connsiteY89" fmla="*/ 160859 h 303300"/>
              <a:gd name="connsiteX90" fmla="*/ 378604 w 432072"/>
              <a:gd name="connsiteY90" fmla="*/ 160245 h 303300"/>
              <a:gd name="connsiteX91" fmla="*/ 380443 w 432072"/>
              <a:gd name="connsiteY91" fmla="*/ 160859 h 303300"/>
              <a:gd name="connsiteX92" fmla="*/ 382289 w 432072"/>
              <a:gd name="connsiteY92" fmla="*/ 162089 h 303300"/>
              <a:gd name="connsiteX93" fmla="*/ 382904 w 432072"/>
              <a:gd name="connsiteY93" fmla="*/ 165770 h 303300"/>
              <a:gd name="connsiteX94" fmla="*/ 383520 w 432072"/>
              <a:gd name="connsiteY94" fmla="*/ 166999 h 303300"/>
              <a:gd name="connsiteX95" fmla="*/ 387205 w 432072"/>
              <a:gd name="connsiteY95" fmla="*/ 167614 h 303300"/>
              <a:gd name="connsiteX96" fmla="*/ 392735 w 432072"/>
              <a:gd name="connsiteY96" fmla="*/ 170066 h 303300"/>
              <a:gd name="connsiteX97" fmla="*/ 395197 w 432072"/>
              <a:gd name="connsiteY97" fmla="*/ 168836 h 303300"/>
              <a:gd name="connsiteX98" fmla="*/ 398266 w 432072"/>
              <a:gd name="connsiteY98" fmla="*/ 166999 h 303300"/>
              <a:gd name="connsiteX99" fmla="*/ 399497 w 432072"/>
              <a:gd name="connsiteY99" fmla="*/ 163311 h 303300"/>
              <a:gd name="connsiteX100" fmla="*/ 401342 w 432072"/>
              <a:gd name="connsiteY100" fmla="*/ 160245 h 303300"/>
              <a:gd name="connsiteX101" fmla="*/ 403188 w 432072"/>
              <a:gd name="connsiteY101" fmla="*/ 157172 h 303300"/>
              <a:gd name="connsiteX102" fmla="*/ 405028 w 432072"/>
              <a:gd name="connsiteY102" fmla="*/ 154720 h 303300"/>
              <a:gd name="connsiteX103" fmla="*/ 404412 w 432072"/>
              <a:gd name="connsiteY103" fmla="*/ 152262 h 303300"/>
              <a:gd name="connsiteX104" fmla="*/ 402573 w 432072"/>
              <a:gd name="connsiteY104" fmla="*/ 151647 h 303300"/>
              <a:gd name="connsiteX105" fmla="*/ 400727 w 432072"/>
              <a:gd name="connsiteY105" fmla="*/ 151032 h 303300"/>
              <a:gd name="connsiteX106" fmla="*/ 397658 w 432072"/>
              <a:gd name="connsiteY106" fmla="*/ 152262 h 303300"/>
              <a:gd name="connsiteX107" fmla="*/ 394581 w 432072"/>
              <a:gd name="connsiteY107" fmla="*/ 151032 h 303300"/>
              <a:gd name="connsiteX108" fmla="*/ 431458 w 432072"/>
              <a:gd name="connsiteY108" fmla="*/ 149195 h 303300"/>
              <a:gd name="connsiteX109" fmla="*/ 432073 w 432072"/>
              <a:gd name="connsiteY109" fmla="*/ 146736 h 303300"/>
              <a:gd name="connsiteX110" fmla="*/ 432073 w 432072"/>
              <a:gd name="connsiteY110" fmla="*/ 146122 h 303300"/>
              <a:gd name="connsiteX111" fmla="*/ 428997 w 432072"/>
              <a:gd name="connsiteY111" fmla="*/ 141826 h 303300"/>
              <a:gd name="connsiteX112" fmla="*/ 423466 w 432072"/>
              <a:gd name="connsiteY112" fmla="*/ 139982 h 303300"/>
              <a:gd name="connsiteX113" fmla="*/ 417320 w 432072"/>
              <a:gd name="connsiteY113" fmla="*/ 140597 h 303300"/>
              <a:gd name="connsiteX114" fmla="*/ 416705 w 432072"/>
              <a:gd name="connsiteY114" fmla="*/ 141211 h 303300"/>
              <a:gd name="connsiteX115" fmla="*/ 416705 w 432072"/>
              <a:gd name="connsiteY115" fmla="*/ 143670 h 303300"/>
              <a:gd name="connsiteX116" fmla="*/ 417320 w 432072"/>
              <a:gd name="connsiteY116" fmla="*/ 144278 h 303300"/>
              <a:gd name="connsiteX117" fmla="*/ 421012 w 432072"/>
              <a:gd name="connsiteY117" fmla="*/ 144893 h 303300"/>
              <a:gd name="connsiteX118" fmla="*/ 430843 w 432072"/>
              <a:gd name="connsiteY118" fmla="*/ 149195 h 303300"/>
              <a:gd name="connsiteX119" fmla="*/ 431458 w 432072"/>
              <a:gd name="connsiteY119" fmla="*/ 149195 h 3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32072" h="303300">
                <a:moveTo>
                  <a:pt x="345412" y="194624"/>
                </a:moveTo>
                <a:lnTo>
                  <a:pt x="345412" y="193401"/>
                </a:lnTo>
                <a:lnTo>
                  <a:pt x="342336" y="193401"/>
                </a:lnTo>
                <a:lnTo>
                  <a:pt x="340497" y="190943"/>
                </a:lnTo>
                <a:lnTo>
                  <a:pt x="339881" y="192172"/>
                </a:lnTo>
                <a:lnTo>
                  <a:pt x="339266" y="193401"/>
                </a:lnTo>
                <a:lnTo>
                  <a:pt x="339266" y="194624"/>
                </a:lnTo>
                <a:lnTo>
                  <a:pt x="342336" y="194624"/>
                </a:lnTo>
                <a:lnTo>
                  <a:pt x="344797" y="195239"/>
                </a:lnTo>
                <a:lnTo>
                  <a:pt x="345412" y="194624"/>
                </a:lnTo>
                <a:close/>
                <a:moveTo>
                  <a:pt x="340497" y="184804"/>
                </a:moveTo>
                <a:lnTo>
                  <a:pt x="342336" y="184804"/>
                </a:lnTo>
                <a:lnTo>
                  <a:pt x="346028" y="180508"/>
                </a:lnTo>
                <a:lnTo>
                  <a:pt x="346028" y="178664"/>
                </a:lnTo>
                <a:lnTo>
                  <a:pt x="344182" y="177435"/>
                </a:lnTo>
                <a:lnTo>
                  <a:pt x="337420" y="178664"/>
                </a:lnTo>
                <a:lnTo>
                  <a:pt x="336190" y="180508"/>
                </a:lnTo>
                <a:lnTo>
                  <a:pt x="336190" y="182345"/>
                </a:lnTo>
                <a:lnTo>
                  <a:pt x="334351" y="182960"/>
                </a:lnTo>
                <a:lnTo>
                  <a:pt x="333736" y="185418"/>
                </a:lnTo>
                <a:lnTo>
                  <a:pt x="334351" y="186647"/>
                </a:lnTo>
                <a:lnTo>
                  <a:pt x="339266" y="187262"/>
                </a:lnTo>
                <a:lnTo>
                  <a:pt x="340497" y="184804"/>
                </a:lnTo>
                <a:close/>
                <a:moveTo>
                  <a:pt x="234783" y="12279"/>
                </a:moveTo>
                <a:lnTo>
                  <a:pt x="184383" y="11050"/>
                </a:lnTo>
                <a:lnTo>
                  <a:pt x="158568" y="12894"/>
                </a:lnTo>
                <a:lnTo>
                  <a:pt x="125377" y="6754"/>
                </a:lnTo>
                <a:lnTo>
                  <a:pt x="83584" y="6754"/>
                </a:lnTo>
                <a:lnTo>
                  <a:pt x="45477" y="0"/>
                </a:lnTo>
                <a:lnTo>
                  <a:pt x="0" y="27625"/>
                </a:lnTo>
                <a:lnTo>
                  <a:pt x="12292" y="43592"/>
                </a:lnTo>
                <a:lnTo>
                  <a:pt x="9831" y="70602"/>
                </a:lnTo>
                <a:lnTo>
                  <a:pt x="21508" y="60782"/>
                </a:lnTo>
                <a:lnTo>
                  <a:pt x="34416" y="55257"/>
                </a:lnTo>
                <a:lnTo>
                  <a:pt x="41792" y="74290"/>
                </a:lnTo>
                <a:lnTo>
                  <a:pt x="60230" y="74290"/>
                </a:lnTo>
                <a:lnTo>
                  <a:pt x="65761" y="69380"/>
                </a:lnTo>
                <a:lnTo>
                  <a:pt x="84200" y="70602"/>
                </a:lnTo>
                <a:lnTo>
                  <a:pt x="92191" y="89636"/>
                </a:lnTo>
                <a:lnTo>
                  <a:pt x="77438" y="100078"/>
                </a:lnTo>
                <a:lnTo>
                  <a:pt x="76208" y="130161"/>
                </a:lnTo>
                <a:lnTo>
                  <a:pt x="70677" y="135686"/>
                </a:lnTo>
                <a:lnTo>
                  <a:pt x="68837" y="154105"/>
                </a:lnTo>
                <a:lnTo>
                  <a:pt x="55315" y="157172"/>
                </a:lnTo>
                <a:lnTo>
                  <a:pt x="67607" y="180508"/>
                </a:lnTo>
                <a:lnTo>
                  <a:pt x="57769" y="206903"/>
                </a:lnTo>
                <a:lnTo>
                  <a:pt x="68837" y="218568"/>
                </a:lnTo>
                <a:lnTo>
                  <a:pt x="63916" y="229010"/>
                </a:lnTo>
                <a:lnTo>
                  <a:pt x="51623" y="244356"/>
                </a:lnTo>
                <a:lnTo>
                  <a:pt x="54085" y="257250"/>
                </a:lnTo>
                <a:lnTo>
                  <a:pt x="83584" y="263389"/>
                </a:lnTo>
                <a:lnTo>
                  <a:pt x="92191" y="286111"/>
                </a:lnTo>
                <a:lnTo>
                  <a:pt x="104484" y="299613"/>
                </a:lnTo>
                <a:lnTo>
                  <a:pt x="119846" y="303300"/>
                </a:lnTo>
                <a:lnTo>
                  <a:pt x="132753" y="287948"/>
                </a:lnTo>
                <a:lnTo>
                  <a:pt x="153037" y="273831"/>
                </a:lnTo>
                <a:lnTo>
                  <a:pt x="183768" y="274439"/>
                </a:lnTo>
                <a:lnTo>
                  <a:pt x="224945" y="274439"/>
                </a:lnTo>
                <a:lnTo>
                  <a:pt x="248305" y="243741"/>
                </a:lnTo>
                <a:lnTo>
                  <a:pt x="272275" y="235764"/>
                </a:lnTo>
                <a:lnTo>
                  <a:pt x="279651" y="209977"/>
                </a:lnTo>
                <a:lnTo>
                  <a:pt x="298089" y="192172"/>
                </a:lnTo>
                <a:lnTo>
                  <a:pt x="285797" y="169451"/>
                </a:lnTo>
                <a:lnTo>
                  <a:pt x="298089" y="138138"/>
                </a:lnTo>
                <a:lnTo>
                  <a:pt x="317143" y="116653"/>
                </a:lnTo>
                <a:lnTo>
                  <a:pt x="320213" y="103759"/>
                </a:lnTo>
                <a:lnTo>
                  <a:pt x="360781" y="95776"/>
                </a:lnTo>
                <a:lnTo>
                  <a:pt x="390281" y="69988"/>
                </a:lnTo>
                <a:lnTo>
                  <a:pt x="388435" y="48502"/>
                </a:lnTo>
                <a:lnTo>
                  <a:pt x="351559" y="53413"/>
                </a:lnTo>
                <a:lnTo>
                  <a:pt x="316528" y="36223"/>
                </a:lnTo>
                <a:lnTo>
                  <a:pt x="304851" y="44207"/>
                </a:lnTo>
                <a:lnTo>
                  <a:pt x="247075" y="27010"/>
                </a:lnTo>
                <a:lnTo>
                  <a:pt x="234783" y="12279"/>
                </a:lnTo>
                <a:close/>
                <a:moveTo>
                  <a:pt x="394581" y="151032"/>
                </a:moveTo>
                <a:lnTo>
                  <a:pt x="395197" y="149195"/>
                </a:lnTo>
                <a:lnTo>
                  <a:pt x="395812" y="147966"/>
                </a:lnTo>
                <a:lnTo>
                  <a:pt x="396427" y="147351"/>
                </a:lnTo>
                <a:lnTo>
                  <a:pt x="395197" y="146122"/>
                </a:lnTo>
                <a:lnTo>
                  <a:pt x="395197" y="145507"/>
                </a:lnTo>
                <a:lnTo>
                  <a:pt x="396427" y="144278"/>
                </a:lnTo>
                <a:lnTo>
                  <a:pt x="395197" y="143670"/>
                </a:lnTo>
                <a:lnTo>
                  <a:pt x="387205" y="146122"/>
                </a:lnTo>
                <a:lnTo>
                  <a:pt x="382904" y="148580"/>
                </a:lnTo>
                <a:lnTo>
                  <a:pt x="369997" y="157787"/>
                </a:lnTo>
                <a:lnTo>
                  <a:pt x="369997" y="159630"/>
                </a:lnTo>
                <a:lnTo>
                  <a:pt x="370612" y="160859"/>
                </a:lnTo>
                <a:lnTo>
                  <a:pt x="373073" y="160859"/>
                </a:lnTo>
                <a:lnTo>
                  <a:pt x="374297" y="163311"/>
                </a:lnTo>
                <a:lnTo>
                  <a:pt x="376758" y="160859"/>
                </a:lnTo>
                <a:lnTo>
                  <a:pt x="378604" y="160245"/>
                </a:lnTo>
                <a:lnTo>
                  <a:pt x="380443" y="160859"/>
                </a:lnTo>
                <a:lnTo>
                  <a:pt x="382289" y="162089"/>
                </a:lnTo>
                <a:lnTo>
                  <a:pt x="382904" y="165770"/>
                </a:lnTo>
                <a:lnTo>
                  <a:pt x="383520" y="166999"/>
                </a:lnTo>
                <a:lnTo>
                  <a:pt x="387205" y="167614"/>
                </a:lnTo>
                <a:lnTo>
                  <a:pt x="392735" y="170066"/>
                </a:lnTo>
                <a:lnTo>
                  <a:pt x="395197" y="168836"/>
                </a:lnTo>
                <a:lnTo>
                  <a:pt x="398266" y="166999"/>
                </a:lnTo>
                <a:lnTo>
                  <a:pt x="399497" y="163311"/>
                </a:lnTo>
                <a:lnTo>
                  <a:pt x="401342" y="160245"/>
                </a:lnTo>
                <a:lnTo>
                  <a:pt x="403188" y="157172"/>
                </a:lnTo>
                <a:lnTo>
                  <a:pt x="405028" y="154720"/>
                </a:lnTo>
                <a:lnTo>
                  <a:pt x="404412" y="152262"/>
                </a:lnTo>
                <a:lnTo>
                  <a:pt x="402573" y="151647"/>
                </a:lnTo>
                <a:lnTo>
                  <a:pt x="400727" y="151032"/>
                </a:lnTo>
                <a:lnTo>
                  <a:pt x="397658" y="152262"/>
                </a:lnTo>
                <a:lnTo>
                  <a:pt x="394581" y="151032"/>
                </a:lnTo>
                <a:close/>
                <a:moveTo>
                  <a:pt x="431458" y="149195"/>
                </a:moveTo>
                <a:lnTo>
                  <a:pt x="432073" y="146736"/>
                </a:lnTo>
                <a:lnTo>
                  <a:pt x="432073" y="146122"/>
                </a:lnTo>
                <a:lnTo>
                  <a:pt x="428997" y="141826"/>
                </a:lnTo>
                <a:lnTo>
                  <a:pt x="423466" y="139982"/>
                </a:lnTo>
                <a:lnTo>
                  <a:pt x="417320" y="140597"/>
                </a:lnTo>
                <a:lnTo>
                  <a:pt x="416705" y="141211"/>
                </a:lnTo>
                <a:lnTo>
                  <a:pt x="416705" y="143670"/>
                </a:lnTo>
                <a:lnTo>
                  <a:pt x="417320" y="144278"/>
                </a:lnTo>
                <a:lnTo>
                  <a:pt x="421012" y="144893"/>
                </a:lnTo>
                <a:lnTo>
                  <a:pt x="430843" y="149195"/>
                </a:lnTo>
                <a:lnTo>
                  <a:pt x="431458" y="14919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0" name="Freeform 39">
            <a:extLst>
              <a:ext uri="{FF2B5EF4-FFF2-40B4-BE49-F238E27FC236}">
                <a16:creationId xmlns:a16="http://schemas.microsoft.com/office/drawing/2014/main" id="{8FFDB975-743C-CE6B-C48C-224B1981E7BB}"/>
              </a:ext>
            </a:extLst>
          </p:cNvPr>
          <p:cNvSpPr/>
          <p:nvPr/>
        </p:nvSpPr>
        <p:spPr>
          <a:xfrm>
            <a:off x="6538847" y="5288417"/>
            <a:ext cx="554379" cy="497310"/>
          </a:xfrm>
          <a:custGeom>
            <a:avLst/>
            <a:gdLst>
              <a:gd name="connsiteX0" fmla="*/ 509563 w 554379"/>
              <a:gd name="connsiteY0" fmla="*/ 6140 h 497310"/>
              <a:gd name="connsiteX1" fmla="*/ 491689 w 554379"/>
              <a:gd name="connsiteY1" fmla="*/ 2452 h 497310"/>
              <a:gd name="connsiteX2" fmla="*/ 480031 w 554379"/>
              <a:gd name="connsiteY2" fmla="*/ 7362 h 497310"/>
              <a:gd name="connsiteX3" fmla="*/ 464034 w 554379"/>
              <a:gd name="connsiteY3" fmla="*/ 608 h 497310"/>
              <a:gd name="connsiteX4" fmla="*/ 450563 w 554379"/>
              <a:gd name="connsiteY4" fmla="*/ 0 h 497310"/>
              <a:gd name="connsiteX5" fmla="*/ 401342 w 554379"/>
              <a:gd name="connsiteY5" fmla="*/ 28854 h 497310"/>
              <a:gd name="connsiteX6" fmla="*/ 369414 w 554379"/>
              <a:gd name="connsiteY6" fmla="*/ 57709 h 497310"/>
              <a:gd name="connsiteX7" fmla="*/ 357109 w 554379"/>
              <a:gd name="connsiteY7" fmla="*/ 84111 h 497310"/>
              <a:gd name="connsiteX8" fmla="*/ 346682 w 554379"/>
              <a:gd name="connsiteY8" fmla="*/ 98849 h 497310"/>
              <a:gd name="connsiteX9" fmla="*/ 328224 w 554379"/>
              <a:gd name="connsiteY9" fmla="*/ 101915 h 497310"/>
              <a:gd name="connsiteX10" fmla="*/ 320841 w 554379"/>
              <a:gd name="connsiteY10" fmla="*/ 120334 h 497310"/>
              <a:gd name="connsiteX11" fmla="*/ 317149 w 554379"/>
              <a:gd name="connsiteY11" fmla="*/ 132614 h 497310"/>
              <a:gd name="connsiteX12" fmla="*/ 295065 w 554379"/>
              <a:gd name="connsiteY12" fmla="*/ 141826 h 497310"/>
              <a:gd name="connsiteX13" fmla="*/ 267994 w 554379"/>
              <a:gd name="connsiteY13" fmla="*/ 139982 h 497310"/>
              <a:gd name="connsiteX14" fmla="*/ 252645 w 554379"/>
              <a:gd name="connsiteY14" fmla="*/ 128932 h 497310"/>
              <a:gd name="connsiteX15" fmla="*/ 238526 w 554379"/>
              <a:gd name="connsiteY15" fmla="*/ 124022 h 497310"/>
              <a:gd name="connsiteX16" fmla="*/ 221882 w 554379"/>
              <a:gd name="connsiteY16" fmla="*/ 133228 h 497310"/>
              <a:gd name="connsiteX17" fmla="*/ 212685 w 554379"/>
              <a:gd name="connsiteY17" fmla="*/ 152262 h 497310"/>
              <a:gd name="connsiteX18" fmla="*/ 196106 w 554379"/>
              <a:gd name="connsiteY18" fmla="*/ 163926 h 497310"/>
              <a:gd name="connsiteX19" fmla="*/ 178878 w 554379"/>
              <a:gd name="connsiteY19" fmla="*/ 181116 h 497310"/>
              <a:gd name="connsiteX20" fmla="*/ 154268 w 554379"/>
              <a:gd name="connsiteY20" fmla="*/ 185418 h 497310"/>
              <a:gd name="connsiteX21" fmla="*/ 147533 w 554379"/>
              <a:gd name="connsiteY21" fmla="*/ 171295 h 497310"/>
              <a:gd name="connsiteX22" fmla="*/ 151807 w 554379"/>
              <a:gd name="connsiteY22" fmla="*/ 147966 h 497310"/>
              <a:gd name="connsiteX23" fmla="*/ 133414 w 554379"/>
              <a:gd name="connsiteY23" fmla="*/ 110514 h 497310"/>
              <a:gd name="connsiteX24" fmla="*/ 124800 w 554379"/>
              <a:gd name="connsiteY24" fmla="*/ 104374 h 497310"/>
              <a:gd name="connsiteX25" fmla="*/ 118000 w 554379"/>
              <a:gd name="connsiteY25" fmla="*/ 249266 h 497310"/>
              <a:gd name="connsiteX26" fmla="*/ 87302 w 554379"/>
              <a:gd name="connsiteY26" fmla="*/ 268915 h 497310"/>
              <a:gd name="connsiteX27" fmla="*/ 69492 w 554379"/>
              <a:gd name="connsiteY27" fmla="*/ 271988 h 497310"/>
              <a:gd name="connsiteX28" fmla="*/ 49221 w 554379"/>
              <a:gd name="connsiteY28" fmla="*/ 264619 h 497310"/>
              <a:gd name="connsiteX29" fmla="*/ 34455 w 554379"/>
              <a:gd name="connsiteY29" fmla="*/ 261546 h 497310"/>
              <a:gd name="connsiteX30" fmla="*/ 29532 w 554379"/>
              <a:gd name="connsiteY30" fmla="*/ 244970 h 497310"/>
              <a:gd name="connsiteX31" fmla="*/ 16644 w 554379"/>
              <a:gd name="connsiteY31" fmla="*/ 233921 h 497310"/>
              <a:gd name="connsiteX32" fmla="*/ 0 w 554379"/>
              <a:gd name="connsiteY32" fmla="*/ 253569 h 497310"/>
              <a:gd name="connsiteX33" fmla="*/ 21567 w 554379"/>
              <a:gd name="connsiteY33" fmla="*/ 303909 h 497310"/>
              <a:gd name="connsiteX34" fmla="*/ 21567 w 554379"/>
              <a:gd name="connsiteY34" fmla="*/ 304523 h 497310"/>
              <a:gd name="connsiteX35" fmla="*/ 36916 w 554379"/>
              <a:gd name="connsiteY35" fmla="*/ 337065 h 497310"/>
              <a:gd name="connsiteX36" fmla="*/ 56539 w 554379"/>
              <a:gd name="connsiteY36" fmla="*/ 373903 h 497310"/>
              <a:gd name="connsiteX37" fmla="*/ 55308 w 554379"/>
              <a:gd name="connsiteY37" fmla="*/ 403372 h 497310"/>
              <a:gd name="connsiteX38" fmla="*/ 44881 w 554379"/>
              <a:gd name="connsiteY38" fmla="*/ 410741 h 497310"/>
              <a:gd name="connsiteX39" fmla="*/ 53495 w 554379"/>
              <a:gd name="connsiteY39" fmla="*/ 436528 h 497310"/>
              <a:gd name="connsiteX40" fmla="*/ 52265 w 554379"/>
              <a:gd name="connsiteY40" fmla="*/ 459858 h 497310"/>
              <a:gd name="connsiteX41" fmla="*/ 55956 w 554379"/>
              <a:gd name="connsiteY41" fmla="*/ 470300 h 497310"/>
              <a:gd name="connsiteX42" fmla="*/ 57769 w 554379"/>
              <a:gd name="connsiteY42" fmla="*/ 464775 h 497310"/>
              <a:gd name="connsiteX43" fmla="*/ 70722 w 554379"/>
              <a:gd name="connsiteY43" fmla="*/ 482579 h 497310"/>
              <a:gd name="connsiteX44" fmla="*/ 81797 w 554379"/>
              <a:gd name="connsiteY44" fmla="*/ 483193 h 497310"/>
              <a:gd name="connsiteX45" fmla="*/ 94685 w 554379"/>
              <a:gd name="connsiteY45" fmla="*/ 497310 h 497310"/>
              <a:gd name="connsiteX46" fmla="*/ 109451 w 554379"/>
              <a:gd name="connsiteY46" fmla="*/ 496081 h 497310"/>
              <a:gd name="connsiteX47" fmla="*/ 130953 w 554379"/>
              <a:gd name="connsiteY47" fmla="*/ 481350 h 497310"/>
              <a:gd name="connsiteX48" fmla="*/ 159190 w 554379"/>
              <a:gd name="connsiteY48" fmla="*/ 475210 h 497310"/>
              <a:gd name="connsiteX49" fmla="*/ 193645 w 554379"/>
              <a:gd name="connsiteY49" fmla="*/ 459858 h 497310"/>
              <a:gd name="connsiteX50" fmla="*/ 207180 w 554379"/>
              <a:gd name="connsiteY50" fmla="*/ 461701 h 497310"/>
              <a:gd name="connsiteX51" fmla="*/ 227451 w 554379"/>
              <a:gd name="connsiteY51" fmla="*/ 456791 h 497310"/>
              <a:gd name="connsiteX52" fmla="*/ 262489 w 554379"/>
              <a:gd name="connsiteY52" fmla="*/ 464160 h 497310"/>
              <a:gd name="connsiteX53" fmla="*/ 279068 w 554379"/>
              <a:gd name="connsiteY53" fmla="*/ 456791 h 497310"/>
              <a:gd name="connsiteX54" fmla="*/ 298756 w 554379"/>
              <a:gd name="connsiteY54" fmla="*/ 462931 h 497310"/>
              <a:gd name="connsiteX55" fmla="*/ 303614 w 554379"/>
              <a:gd name="connsiteY55" fmla="*/ 451881 h 497310"/>
              <a:gd name="connsiteX56" fmla="*/ 320258 w 554379"/>
              <a:gd name="connsiteY56" fmla="*/ 450037 h 497310"/>
              <a:gd name="connsiteX57" fmla="*/ 355878 w 554379"/>
              <a:gd name="connsiteY57" fmla="*/ 434685 h 497310"/>
              <a:gd name="connsiteX58" fmla="*/ 382302 w 554379"/>
              <a:gd name="connsiteY58" fmla="*/ 416880 h 497310"/>
              <a:gd name="connsiteX59" fmla="*/ 407496 w 554379"/>
              <a:gd name="connsiteY59" fmla="*/ 393551 h 497310"/>
              <a:gd name="connsiteX60" fmla="*/ 448685 w 554379"/>
              <a:gd name="connsiteY60" fmla="*/ 353640 h 497310"/>
              <a:gd name="connsiteX61" fmla="*/ 469604 w 554379"/>
              <a:gd name="connsiteY61" fmla="*/ 325400 h 497310"/>
              <a:gd name="connsiteX62" fmla="*/ 480678 w 554379"/>
              <a:gd name="connsiteY62" fmla="*/ 305752 h 497310"/>
              <a:gd name="connsiteX63" fmla="*/ 496027 w 554379"/>
              <a:gd name="connsiteY63" fmla="*/ 285489 h 497310"/>
              <a:gd name="connsiteX64" fmla="*/ 503411 w 554379"/>
              <a:gd name="connsiteY64" fmla="*/ 279965 h 497310"/>
              <a:gd name="connsiteX65" fmla="*/ 527373 w 554379"/>
              <a:gd name="connsiteY65" fmla="*/ 260316 h 497310"/>
              <a:gd name="connsiteX66" fmla="*/ 537217 w 554379"/>
              <a:gd name="connsiteY66" fmla="*/ 242512 h 497310"/>
              <a:gd name="connsiteX67" fmla="*/ 543953 w 554379"/>
              <a:gd name="connsiteY67" fmla="*/ 210591 h 497310"/>
              <a:gd name="connsiteX68" fmla="*/ 554380 w 554379"/>
              <a:gd name="connsiteY68" fmla="*/ 181731 h 497310"/>
              <a:gd name="connsiteX69" fmla="*/ 529187 w 554379"/>
              <a:gd name="connsiteY69" fmla="*/ 181731 h 497310"/>
              <a:gd name="connsiteX70" fmla="*/ 521221 w 554379"/>
              <a:gd name="connsiteY70" fmla="*/ 198920 h 497310"/>
              <a:gd name="connsiteX71" fmla="*/ 500950 w 554379"/>
              <a:gd name="connsiteY71" fmla="*/ 203223 h 497310"/>
              <a:gd name="connsiteX72" fmla="*/ 482492 w 554379"/>
              <a:gd name="connsiteY72" fmla="*/ 181731 h 497310"/>
              <a:gd name="connsiteX73" fmla="*/ 483139 w 554379"/>
              <a:gd name="connsiteY73" fmla="*/ 168222 h 497310"/>
              <a:gd name="connsiteX74" fmla="*/ 492919 w 554379"/>
              <a:gd name="connsiteY74" fmla="*/ 153491 h 497310"/>
              <a:gd name="connsiteX75" fmla="*/ 497258 w 554379"/>
              <a:gd name="connsiteY75" fmla="*/ 142441 h 497310"/>
              <a:gd name="connsiteX76" fmla="*/ 507103 w 554379"/>
              <a:gd name="connsiteY76" fmla="*/ 139368 h 497310"/>
              <a:gd name="connsiteX77" fmla="*/ 523682 w 554379"/>
              <a:gd name="connsiteY77" fmla="*/ 146737 h 497310"/>
              <a:gd name="connsiteX78" fmla="*/ 521221 w 554379"/>
              <a:gd name="connsiteY78" fmla="*/ 132614 h 497310"/>
              <a:gd name="connsiteX79" fmla="*/ 529834 w 554379"/>
              <a:gd name="connsiteY79" fmla="*/ 89021 h 497310"/>
              <a:gd name="connsiteX80" fmla="*/ 523034 w 554379"/>
              <a:gd name="connsiteY80" fmla="*/ 61396 h 497310"/>
              <a:gd name="connsiteX81" fmla="*/ 509563 w 554379"/>
              <a:gd name="connsiteY81" fmla="*/ 6140 h 497310"/>
              <a:gd name="connsiteX82" fmla="*/ 385993 w 554379"/>
              <a:gd name="connsiteY82" fmla="*/ 330311 h 497310"/>
              <a:gd name="connsiteX83" fmla="*/ 373688 w 554379"/>
              <a:gd name="connsiteY83" fmla="*/ 333999 h 497310"/>
              <a:gd name="connsiteX84" fmla="*/ 350956 w 554379"/>
              <a:gd name="connsiteY84" fmla="*/ 303909 h 497310"/>
              <a:gd name="connsiteX85" fmla="*/ 370644 w 554379"/>
              <a:gd name="connsiteY85" fmla="*/ 279350 h 497310"/>
              <a:gd name="connsiteX86" fmla="*/ 389685 w 554379"/>
              <a:gd name="connsiteY86" fmla="*/ 264004 h 497310"/>
              <a:gd name="connsiteX87" fmla="*/ 405682 w 554379"/>
              <a:gd name="connsiteY87" fmla="*/ 256021 h 497310"/>
              <a:gd name="connsiteX88" fmla="*/ 419800 w 554379"/>
              <a:gd name="connsiteY88" fmla="*/ 268300 h 497310"/>
              <a:gd name="connsiteX89" fmla="*/ 430227 w 554379"/>
              <a:gd name="connsiteY89" fmla="*/ 279965 h 497310"/>
              <a:gd name="connsiteX90" fmla="*/ 418570 w 554379"/>
              <a:gd name="connsiteY90" fmla="*/ 298998 h 497310"/>
              <a:gd name="connsiteX91" fmla="*/ 411834 w 554379"/>
              <a:gd name="connsiteY91" fmla="*/ 311892 h 497310"/>
              <a:gd name="connsiteX92" fmla="*/ 392794 w 554379"/>
              <a:gd name="connsiteY92" fmla="*/ 318032 h 497310"/>
              <a:gd name="connsiteX93" fmla="*/ 385993 w 554379"/>
              <a:gd name="connsiteY93" fmla="*/ 330311 h 49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54379" h="497310">
                <a:moveTo>
                  <a:pt x="509563" y="6140"/>
                </a:moveTo>
                <a:lnTo>
                  <a:pt x="491689" y="2452"/>
                </a:lnTo>
                <a:lnTo>
                  <a:pt x="480031" y="7362"/>
                </a:lnTo>
                <a:lnTo>
                  <a:pt x="464034" y="608"/>
                </a:lnTo>
                <a:lnTo>
                  <a:pt x="450563" y="0"/>
                </a:lnTo>
                <a:lnTo>
                  <a:pt x="401342" y="28854"/>
                </a:lnTo>
                <a:lnTo>
                  <a:pt x="369414" y="57709"/>
                </a:lnTo>
                <a:lnTo>
                  <a:pt x="357109" y="84111"/>
                </a:lnTo>
                <a:lnTo>
                  <a:pt x="346682" y="98849"/>
                </a:lnTo>
                <a:lnTo>
                  <a:pt x="328224" y="101915"/>
                </a:lnTo>
                <a:lnTo>
                  <a:pt x="320841" y="120334"/>
                </a:lnTo>
                <a:lnTo>
                  <a:pt x="317149" y="132614"/>
                </a:lnTo>
                <a:lnTo>
                  <a:pt x="295065" y="141826"/>
                </a:lnTo>
                <a:lnTo>
                  <a:pt x="267994" y="139982"/>
                </a:lnTo>
                <a:lnTo>
                  <a:pt x="252645" y="128932"/>
                </a:lnTo>
                <a:lnTo>
                  <a:pt x="238526" y="124022"/>
                </a:lnTo>
                <a:lnTo>
                  <a:pt x="221882" y="133228"/>
                </a:lnTo>
                <a:lnTo>
                  <a:pt x="212685" y="152262"/>
                </a:lnTo>
                <a:lnTo>
                  <a:pt x="196106" y="163926"/>
                </a:lnTo>
                <a:lnTo>
                  <a:pt x="178878" y="181116"/>
                </a:lnTo>
                <a:lnTo>
                  <a:pt x="154268" y="185418"/>
                </a:lnTo>
                <a:lnTo>
                  <a:pt x="147533" y="171295"/>
                </a:lnTo>
                <a:lnTo>
                  <a:pt x="151807" y="147966"/>
                </a:lnTo>
                <a:lnTo>
                  <a:pt x="133414" y="110514"/>
                </a:lnTo>
                <a:lnTo>
                  <a:pt x="124800" y="104374"/>
                </a:lnTo>
                <a:lnTo>
                  <a:pt x="118000" y="249266"/>
                </a:lnTo>
                <a:lnTo>
                  <a:pt x="87302" y="268915"/>
                </a:lnTo>
                <a:lnTo>
                  <a:pt x="69492" y="271988"/>
                </a:lnTo>
                <a:lnTo>
                  <a:pt x="49221" y="264619"/>
                </a:lnTo>
                <a:lnTo>
                  <a:pt x="34455" y="261546"/>
                </a:lnTo>
                <a:lnTo>
                  <a:pt x="29532" y="244970"/>
                </a:lnTo>
                <a:lnTo>
                  <a:pt x="16644" y="233921"/>
                </a:lnTo>
                <a:lnTo>
                  <a:pt x="0" y="253569"/>
                </a:lnTo>
                <a:lnTo>
                  <a:pt x="21567" y="303909"/>
                </a:lnTo>
                <a:lnTo>
                  <a:pt x="21567" y="304523"/>
                </a:lnTo>
                <a:lnTo>
                  <a:pt x="36916" y="337065"/>
                </a:lnTo>
                <a:lnTo>
                  <a:pt x="56539" y="373903"/>
                </a:lnTo>
                <a:lnTo>
                  <a:pt x="55308" y="403372"/>
                </a:lnTo>
                <a:lnTo>
                  <a:pt x="44881" y="410741"/>
                </a:lnTo>
                <a:lnTo>
                  <a:pt x="53495" y="436528"/>
                </a:lnTo>
                <a:lnTo>
                  <a:pt x="52265" y="459858"/>
                </a:lnTo>
                <a:lnTo>
                  <a:pt x="55956" y="470300"/>
                </a:lnTo>
                <a:lnTo>
                  <a:pt x="57769" y="464775"/>
                </a:lnTo>
                <a:lnTo>
                  <a:pt x="70722" y="482579"/>
                </a:lnTo>
                <a:lnTo>
                  <a:pt x="81797" y="483193"/>
                </a:lnTo>
                <a:lnTo>
                  <a:pt x="94685" y="497310"/>
                </a:lnTo>
                <a:lnTo>
                  <a:pt x="109451" y="496081"/>
                </a:lnTo>
                <a:lnTo>
                  <a:pt x="130953" y="481350"/>
                </a:lnTo>
                <a:lnTo>
                  <a:pt x="159190" y="475210"/>
                </a:lnTo>
                <a:lnTo>
                  <a:pt x="193645" y="459858"/>
                </a:lnTo>
                <a:lnTo>
                  <a:pt x="207180" y="461701"/>
                </a:lnTo>
                <a:lnTo>
                  <a:pt x="227451" y="456791"/>
                </a:lnTo>
                <a:lnTo>
                  <a:pt x="262489" y="464160"/>
                </a:lnTo>
                <a:lnTo>
                  <a:pt x="279068" y="456791"/>
                </a:lnTo>
                <a:lnTo>
                  <a:pt x="298756" y="462931"/>
                </a:lnTo>
                <a:lnTo>
                  <a:pt x="303614" y="451881"/>
                </a:lnTo>
                <a:lnTo>
                  <a:pt x="320258" y="450037"/>
                </a:lnTo>
                <a:lnTo>
                  <a:pt x="355878" y="434685"/>
                </a:lnTo>
                <a:lnTo>
                  <a:pt x="382302" y="416880"/>
                </a:lnTo>
                <a:lnTo>
                  <a:pt x="407496" y="393551"/>
                </a:lnTo>
                <a:lnTo>
                  <a:pt x="448685" y="353640"/>
                </a:lnTo>
                <a:lnTo>
                  <a:pt x="469604" y="325400"/>
                </a:lnTo>
                <a:lnTo>
                  <a:pt x="480678" y="305752"/>
                </a:lnTo>
                <a:lnTo>
                  <a:pt x="496027" y="285489"/>
                </a:lnTo>
                <a:lnTo>
                  <a:pt x="503411" y="279965"/>
                </a:lnTo>
                <a:lnTo>
                  <a:pt x="527373" y="260316"/>
                </a:lnTo>
                <a:lnTo>
                  <a:pt x="537217" y="242512"/>
                </a:lnTo>
                <a:lnTo>
                  <a:pt x="543953" y="210591"/>
                </a:lnTo>
                <a:lnTo>
                  <a:pt x="554380" y="181731"/>
                </a:lnTo>
                <a:lnTo>
                  <a:pt x="529187" y="181731"/>
                </a:lnTo>
                <a:lnTo>
                  <a:pt x="521221" y="198920"/>
                </a:lnTo>
                <a:lnTo>
                  <a:pt x="500950" y="203223"/>
                </a:lnTo>
                <a:lnTo>
                  <a:pt x="482492" y="181731"/>
                </a:lnTo>
                <a:lnTo>
                  <a:pt x="483139" y="168222"/>
                </a:lnTo>
                <a:lnTo>
                  <a:pt x="492919" y="153491"/>
                </a:lnTo>
                <a:lnTo>
                  <a:pt x="497258" y="142441"/>
                </a:lnTo>
                <a:lnTo>
                  <a:pt x="507103" y="139368"/>
                </a:lnTo>
                <a:lnTo>
                  <a:pt x="523682" y="146737"/>
                </a:lnTo>
                <a:lnTo>
                  <a:pt x="521221" y="132614"/>
                </a:lnTo>
                <a:lnTo>
                  <a:pt x="529834" y="89021"/>
                </a:lnTo>
                <a:lnTo>
                  <a:pt x="523034" y="61396"/>
                </a:lnTo>
                <a:lnTo>
                  <a:pt x="509563" y="6140"/>
                </a:lnTo>
                <a:close/>
                <a:moveTo>
                  <a:pt x="385993" y="330311"/>
                </a:moveTo>
                <a:lnTo>
                  <a:pt x="373688" y="333999"/>
                </a:lnTo>
                <a:lnTo>
                  <a:pt x="350956" y="303909"/>
                </a:lnTo>
                <a:lnTo>
                  <a:pt x="370644" y="279350"/>
                </a:lnTo>
                <a:lnTo>
                  <a:pt x="389685" y="264004"/>
                </a:lnTo>
                <a:lnTo>
                  <a:pt x="405682" y="256021"/>
                </a:lnTo>
                <a:lnTo>
                  <a:pt x="419800" y="268300"/>
                </a:lnTo>
                <a:lnTo>
                  <a:pt x="430227" y="279965"/>
                </a:lnTo>
                <a:lnTo>
                  <a:pt x="418570" y="298998"/>
                </a:lnTo>
                <a:lnTo>
                  <a:pt x="411834" y="311892"/>
                </a:lnTo>
                <a:lnTo>
                  <a:pt x="392794" y="318032"/>
                </a:lnTo>
                <a:lnTo>
                  <a:pt x="385993" y="3303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496B901F-A3B5-AE4B-82D3-ED4BA6522526}"/>
              </a:ext>
            </a:extLst>
          </p:cNvPr>
          <p:cNvSpPr/>
          <p:nvPr/>
        </p:nvSpPr>
        <p:spPr>
          <a:xfrm>
            <a:off x="7409146" y="3956105"/>
            <a:ext cx="340528" cy="535376"/>
          </a:xfrm>
          <a:custGeom>
            <a:avLst/>
            <a:gdLst>
              <a:gd name="connsiteX0" fmla="*/ 101421 w 340528"/>
              <a:gd name="connsiteY0" fmla="*/ 61396 h 535376"/>
              <a:gd name="connsiteX1" fmla="*/ 85488 w 340528"/>
              <a:gd name="connsiteY1" fmla="*/ 44821 h 535376"/>
              <a:gd name="connsiteX2" fmla="*/ 78105 w 340528"/>
              <a:gd name="connsiteY2" fmla="*/ 28854 h 535376"/>
              <a:gd name="connsiteX3" fmla="*/ 67031 w 340528"/>
              <a:gd name="connsiteY3" fmla="*/ 21485 h 535376"/>
              <a:gd name="connsiteX4" fmla="*/ 54725 w 340528"/>
              <a:gd name="connsiteY4" fmla="*/ 42363 h 535376"/>
              <a:gd name="connsiteX5" fmla="*/ 47990 w 340528"/>
              <a:gd name="connsiteY5" fmla="*/ 56486 h 535376"/>
              <a:gd name="connsiteX6" fmla="*/ 61461 w 340528"/>
              <a:gd name="connsiteY6" fmla="*/ 77971 h 535376"/>
              <a:gd name="connsiteX7" fmla="*/ 74414 w 340528"/>
              <a:gd name="connsiteY7" fmla="*/ 97005 h 535376"/>
              <a:gd name="connsiteX8" fmla="*/ 87884 w 340528"/>
              <a:gd name="connsiteY8" fmla="*/ 110513 h 535376"/>
              <a:gd name="connsiteX9" fmla="*/ 201610 w 340528"/>
              <a:gd name="connsiteY9" fmla="*/ 157172 h 535376"/>
              <a:gd name="connsiteX10" fmla="*/ 231142 w 340528"/>
              <a:gd name="connsiteY10" fmla="*/ 156564 h 535376"/>
              <a:gd name="connsiteX11" fmla="*/ 136457 w 340528"/>
              <a:gd name="connsiteY11" fmla="*/ 273831 h 535376"/>
              <a:gd name="connsiteX12" fmla="*/ 90993 w 340528"/>
              <a:gd name="connsiteY12" fmla="*/ 275669 h 535376"/>
              <a:gd name="connsiteX13" fmla="*/ 60878 w 340528"/>
              <a:gd name="connsiteY13" fmla="*/ 303300 h 535376"/>
              <a:gd name="connsiteX14" fmla="*/ 38729 w 340528"/>
              <a:gd name="connsiteY14" fmla="*/ 303915 h 535376"/>
              <a:gd name="connsiteX15" fmla="*/ 29532 w 340528"/>
              <a:gd name="connsiteY15" fmla="*/ 316194 h 535376"/>
              <a:gd name="connsiteX16" fmla="*/ 0 w 340528"/>
              <a:gd name="connsiteY16" fmla="*/ 360401 h 535376"/>
              <a:gd name="connsiteX17" fmla="*/ 1230 w 340528"/>
              <a:gd name="connsiteY17" fmla="*/ 502841 h 535376"/>
              <a:gd name="connsiteX18" fmla="*/ 21566 w 340528"/>
              <a:gd name="connsiteY18" fmla="*/ 535377 h 535376"/>
              <a:gd name="connsiteX19" fmla="*/ 29532 w 340528"/>
              <a:gd name="connsiteY19" fmla="*/ 526171 h 535376"/>
              <a:gd name="connsiteX20" fmla="*/ 37499 w 340528"/>
              <a:gd name="connsiteY20" fmla="*/ 505293 h 535376"/>
              <a:gd name="connsiteX21" fmla="*/ 74996 w 340528"/>
              <a:gd name="connsiteY21" fmla="*/ 458020 h 535376"/>
              <a:gd name="connsiteX22" fmla="*/ 107573 w 340528"/>
              <a:gd name="connsiteY22" fmla="*/ 428551 h 535376"/>
              <a:gd name="connsiteX23" fmla="*/ 158607 w 340528"/>
              <a:gd name="connsiteY23" fmla="*/ 389255 h 535376"/>
              <a:gd name="connsiteX24" fmla="*/ 192996 w 340528"/>
              <a:gd name="connsiteY24" fmla="*/ 357942 h 535376"/>
              <a:gd name="connsiteX25" fmla="*/ 232373 w 340528"/>
              <a:gd name="connsiteY25" fmla="*/ 304530 h 535376"/>
              <a:gd name="connsiteX26" fmla="*/ 261258 w 340528"/>
              <a:gd name="connsiteY26" fmla="*/ 260937 h 535376"/>
              <a:gd name="connsiteX27" fmla="*/ 289495 w 340528"/>
              <a:gd name="connsiteY27" fmla="*/ 203837 h 535376"/>
              <a:gd name="connsiteX28" fmla="*/ 309183 w 340528"/>
              <a:gd name="connsiteY28" fmla="*/ 153491 h 535376"/>
              <a:gd name="connsiteX29" fmla="*/ 324532 w 340528"/>
              <a:gd name="connsiteY29" fmla="*/ 109899 h 535376"/>
              <a:gd name="connsiteX30" fmla="*/ 332563 w 340528"/>
              <a:gd name="connsiteY30" fmla="*/ 68151 h 535376"/>
              <a:gd name="connsiteX31" fmla="*/ 339299 w 340528"/>
              <a:gd name="connsiteY31" fmla="*/ 54027 h 535376"/>
              <a:gd name="connsiteX32" fmla="*/ 338068 w 340528"/>
              <a:gd name="connsiteY32" fmla="*/ 33150 h 535376"/>
              <a:gd name="connsiteX33" fmla="*/ 340529 w 340528"/>
              <a:gd name="connsiteY33" fmla="*/ 10435 h 535376"/>
              <a:gd name="connsiteX34" fmla="*/ 339299 w 340528"/>
              <a:gd name="connsiteY34" fmla="*/ 0 h 535376"/>
              <a:gd name="connsiteX35" fmla="*/ 326411 w 340528"/>
              <a:gd name="connsiteY35" fmla="*/ 0 h 535376"/>
              <a:gd name="connsiteX36" fmla="*/ 310414 w 340528"/>
              <a:gd name="connsiteY36" fmla="*/ 13508 h 535376"/>
              <a:gd name="connsiteX37" fmla="*/ 292603 w 340528"/>
              <a:gd name="connsiteY37" fmla="*/ 17190 h 535376"/>
              <a:gd name="connsiteX38" fmla="*/ 277190 w 340528"/>
              <a:gd name="connsiteY38" fmla="*/ 22715 h 535376"/>
              <a:gd name="connsiteX39" fmla="*/ 266180 w 340528"/>
              <a:gd name="connsiteY39" fmla="*/ 23944 h 535376"/>
              <a:gd name="connsiteX40" fmla="*/ 246491 w 340528"/>
              <a:gd name="connsiteY40" fmla="*/ 25173 h 535376"/>
              <a:gd name="connsiteX41" fmla="*/ 234834 w 340528"/>
              <a:gd name="connsiteY41" fmla="*/ 31927 h 535376"/>
              <a:gd name="connsiteX42" fmla="*/ 217607 w 340528"/>
              <a:gd name="connsiteY42" fmla="*/ 34994 h 535376"/>
              <a:gd name="connsiteX43" fmla="*/ 188075 w 340528"/>
              <a:gd name="connsiteY43" fmla="*/ 46658 h 535376"/>
              <a:gd name="connsiteX44" fmla="*/ 150576 w 340528"/>
              <a:gd name="connsiteY44" fmla="*/ 51569 h 535376"/>
              <a:gd name="connsiteX45" fmla="*/ 118647 w 340528"/>
              <a:gd name="connsiteY45" fmla="*/ 61396 h 535376"/>
              <a:gd name="connsiteX46" fmla="*/ 101421 w 340528"/>
              <a:gd name="connsiteY46" fmla="*/ 61396 h 53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0528" h="535376">
                <a:moveTo>
                  <a:pt x="101421" y="61396"/>
                </a:moveTo>
                <a:lnTo>
                  <a:pt x="85488" y="44821"/>
                </a:lnTo>
                <a:lnTo>
                  <a:pt x="78105" y="28854"/>
                </a:lnTo>
                <a:lnTo>
                  <a:pt x="67031" y="21485"/>
                </a:lnTo>
                <a:lnTo>
                  <a:pt x="54725" y="42363"/>
                </a:lnTo>
                <a:lnTo>
                  <a:pt x="47990" y="56486"/>
                </a:lnTo>
                <a:lnTo>
                  <a:pt x="61461" y="77971"/>
                </a:lnTo>
                <a:lnTo>
                  <a:pt x="74414" y="97005"/>
                </a:lnTo>
                <a:lnTo>
                  <a:pt x="87884" y="110513"/>
                </a:lnTo>
                <a:lnTo>
                  <a:pt x="201610" y="157172"/>
                </a:lnTo>
                <a:lnTo>
                  <a:pt x="231142" y="156564"/>
                </a:lnTo>
                <a:lnTo>
                  <a:pt x="136457" y="273831"/>
                </a:lnTo>
                <a:lnTo>
                  <a:pt x="90993" y="275669"/>
                </a:lnTo>
                <a:lnTo>
                  <a:pt x="60878" y="303300"/>
                </a:lnTo>
                <a:lnTo>
                  <a:pt x="38729" y="303915"/>
                </a:lnTo>
                <a:lnTo>
                  <a:pt x="29532" y="316194"/>
                </a:lnTo>
                <a:lnTo>
                  <a:pt x="0" y="360401"/>
                </a:lnTo>
                <a:lnTo>
                  <a:pt x="1230" y="502841"/>
                </a:lnTo>
                <a:lnTo>
                  <a:pt x="21566" y="535377"/>
                </a:lnTo>
                <a:lnTo>
                  <a:pt x="29532" y="526171"/>
                </a:lnTo>
                <a:lnTo>
                  <a:pt x="37499" y="505293"/>
                </a:lnTo>
                <a:lnTo>
                  <a:pt x="74996" y="458020"/>
                </a:lnTo>
                <a:lnTo>
                  <a:pt x="107573" y="428551"/>
                </a:lnTo>
                <a:lnTo>
                  <a:pt x="158607" y="389255"/>
                </a:lnTo>
                <a:lnTo>
                  <a:pt x="192996" y="357942"/>
                </a:lnTo>
                <a:lnTo>
                  <a:pt x="232373" y="304530"/>
                </a:lnTo>
                <a:lnTo>
                  <a:pt x="261258" y="260937"/>
                </a:lnTo>
                <a:lnTo>
                  <a:pt x="289495" y="203837"/>
                </a:lnTo>
                <a:lnTo>
                  <a:pt x="309183" y="153491"/>
                </a:lnTo>
                <a:lnTo>
                  <a:pt x="324532" y="109899"/>
                </a:lnTo>
                <a:lnTo>
                  <a:pt x="332563" y="68151"/>
                </a:lnTo>
                <a:lnTo>
                  <a:pt x="339299" y="54027"/>
                </a:lnTo>
                <a:lnTo>
                  <a:pt x="338068" y="33150"/>
                </a:lnTo>
                <a:lnTo>
                  <a:pt x="340529" y="10435"/>
                </a:lnTo>
                <a:lnTo>
                  <a:pt x="339299" y="0"/>
                </a:lnTo>
                <a:lnTo>
                  <a:pt x="326411" y="0"/>
                </a:lnTo>
                <a:lnTo>
                  <a:pt x="310414" y="13508"/>
                </a:lnTo>
                <a:lnTo>
                  <a:pt x="292603" y="17190"/>
                </a:lnTo>
                <a:lnTo>
                  <a:pt x="277190" y="22715"/>
                </a:lnTo>
                <a:lnTo>
                  <a:pt x="266180" y="23944"/>
                </a:lnTo>
                <a:lnTo>
                  <a:pt x="246491" y="25173"/>
                </a:lnTo>
                <a:lnTo>
                  <a:pt x="234834" y="31927"/>
                </a:lnTo>
                <a:lnTo>
                  <a:pt x="217607" y="34994"/>
                </a:lnTo>
                <a:lnTo>
                  <a:pt x="188075" y="46658"/>
                </a:lnTo>
                <a:lnTo>
                  <a:pt x="150576" y="51569"/>
                </a:lnTo>
                <a:lnTo>
                  <a:pt x="118647" y="61396"/>
                </a:lnTo>
                <a:lnTo>
                  <a:pt x="101421" y="613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2" name="Freeform 41">
            <a:extLst>
              <a:ext uri="{FF2B5EF4-FFF2-40B4-BE49-F238E27FC236}">
                <a16:creationId xmlns:a16="http://schemas.microsoft.com/office/drawing/2014/main" id="{CA6B90B3-B35F-9FD0-60E3-33473FAB7200}"/>
              </a:ext>
            </a:extLst>
          </p:cNvPr>
          <p:cNvSpPr/>
          <p:nvPr/>
        </p:nvSpPr>
        <p:spPr>
          <a:xfrm>
            <a:off x="11358067" y="4683654"/>
            <a:ext cx="366953" cy="203836"/>
          </a:xfrm>
          <a:custGeom>
            <a:avLst/>
            <a:gdLst>
              <a:gd name="connsiteX0" fmla="*/ 366953 w 366953"/>
              <a:gd name="connsiteY0" fmla="*/ 197697 h 203836"/>
              <a:gd name="connsiteX1" fmla="*/ 365722 w 366953"/>
              <a:gd name="connsiteY1" fmla="*/ 196474 h 203836"/>
              <a:gd name="connsiteX2" fmla="*/ 365075 w 366953"/>
              <a:gd name="connsiteY2" fmla="*/ 194016 h 203836"/>
              <a:gd name="connsiteX3" fmla="*/ 363261 w 366953"/>
              <a:gd name="connsiteY3" fmla="*/ 194016 h 203836"/>
              <a:gd name="connsiteX4" fmla="*/ 361384 w 366953"/>
              <a:gd name="connsiteY4" fmla="*/ 194631 h 203836"/>
              <a:gd name="connsiteX5" fmla="*/ 362614 w 366953"/>
              <a:gd name="connsiteY5" fmla="*/ 198312 h 203836"/>
              <a:gd name="connsiteX6" fmla="*/ 363845 w 366953"/>
              <a:gd name="connsiteY6" fmla="*/ 198312 h 203836"/>
              <a:gd name="connsiteX7" fmla="*/ 366953 w 366953"/>
              <a:gd name="connsiteY7" fmla="*/ 197697 h 203836"/>
              <a:gd name="connsiteX8" fmla="*/ 148115 w 366953"/>
              <a:gd name="connsiteY8" fmla="*/ 202614 h 203836"/>
              <a:gd name="connsiteX9" fmla="*/ 147533 w 366953"/>
              <a:gd name="connsiteY9" fmla="*/ 201385 h 203836"/>
              <a:gd name="connsiteX10" fmla="*/ 144424 w 366953"/>
              <a:gd name="connsiteY10" fmla="*/ 198926 h 203836"/>
              <a:gd name="connsiteX11" fmla="*/ 132766 w 366953"/>
              <a:gd name="connsiteY11" fmla="*/ 190943 h 203836"/>
              <a:gd name="connsiteX12" fmla="*/ 130305 w 366953"/>
              <a:gd name="connsiteY12" fmla="*/ 190335 h 203836"/>
              <a:gd name="connsiteX13" fmla="*/ 129723 w 366953"/>
              <a:gd name="connsiteY13" fmla="*/ 190943 h 203836"/>
              <a:gd name="connsiteX14" fmla="*/ 129075 w 366953"/>
              <a:gd name="connsiteY14" fmla="*/ 192787 h 203836"/>
              <a:gd name="connsiteX15" fmla="*/ 129723 w 366953"/>
              <a:gd name="connsiteY15" fmla="*/ 194016 h 203836"/>
              <a:gd name="connsiteX16" fmla="*/ 132766 w 366953"/>
              <a:gd name="connsiteY16" fmla="*/ 194631 h 203836"/>
              <a:gd name="connsiteX17" fmla="*/ 132766 w 366953"/>
              <a:gd name="connsiteY17" fmla="*/ 195245 h 203836"/>
              <a:gd name="connsiteX18" fmla="*/ 134645 w 366953"/>
              <a:gd name="connsiteY18" fmla="*/ 196474 h 203836"/>
              <a:gd name="connsiteX19" fmla="*/ 138919 w 366953"/>
              <a:gd name="connsiteY19" fmla="*/ 197697 h 203836"/>
              <a:gd name="connsiteX20" fmla="*/ 141380 w 366953"/>
              <a:gd name="connsiteY20" fmla="*/ 199541 h 203836"/>
              <a:gd name="connsiteX21" fmla="*/ 142028 w 366953"/>
              <a:gd name="connsiteY21" fmla="*/ 202614 h 203836"/>
              <a:gd name="connsiteX22" fmla="*/ 143841 w 366953"/>
              <a:gd name="connsiteY22" fmla="*/ 203222 h 203836"/>
              <a:gd name="connsiteX23" fmla="*/ 145654 w 366953"/>
              <a:gd name="connsiteY23" fmla="*/ 203837 h 203836"/>
              <a:gd name="connsiteX24" fmla="*/ 148115 w 366953"/>
              <a:gd name="connsiteY24" fmla="*/ 202614 h 203836"/>
              <a:gd name="connsiteX25" fmla="*/ 344804 w 366953"/>
              <a:gd name="connsiteY25" fmla="*/ 162089 h 203836"/>
              <a:gd name="connsiteX26" fmla="*/ 344804 w 366953"/>
              <a:gd name="connsiteY26" fmla="*/ 161474 h 203836"/>
              <a:gd name="connsiteX27" fmla="*/ 346035 w 366953"/>
              <a:gd name="connsiteY27" fmla="*/ 159630 h 203836"/>
              <a:gd name="connsiteX28" fmla="*/ 344804 w 366953"/>
              <a:gd name="connsiteY28" fmla="*/ 159022 h 203836"/>
              <a:gd name="connsiteX29" fmla="*/ 341760 w 366953"/>
              <a:gd name="connsiteY29" fmla="*/ 158408 h 203836"/>
              <a:gd name="connsiteX30" fmla="*/ 337420 w 366953"/>
              <a:gd name="connsiteY30" fmla="*/ 159022 h 203836"/>
              <a:gd name="connsiteX31" fmla="*/ 335607 w 366953"/>
              <a:gd name="connsiteY31" fmla="*/ 160245 h 203836"/>
              <a:gd name="connsiteX32" fmla="*/ 334377 w 366953"/>
              <a:gd name="connsiteY32" fmla="*/ 162089 h 203836"/>
              <a:gd name="connsiteX33" fmla="*/ 333146 w 366953"/>
              <a:gd name="connsiteY33" fmla="*/ 162089 h 203836"/>
              <a:gd name="connsiteX34" fmla="*/ 333146 w 366953"/>
              <a:gd name="connsiteY34" fmla="*/ 163318 h 203836"/>
              <a:gd name="connsiteX35" fmla="*/ 333729 w 366953"/>
              <a:gd name="connsiteY35" fmla="*/ 165770 h 203836"/>
              <a:gd name="connsiteX36" fmla="*/ 334959 w 366953"/>
              <a:gd name="connsiteY36" fmla="*/ 165162 h 203836"/>
              <a:gd name="connsiteX37" fmla="*/ 336190 w 366953"/>
              <a:gd name="connsiteY37" fmla="*/ 165770 h 203836"/>
              <a:gd name="connsiteX38" fmla="*/ 339299 w 366953"/>
              <a:gd name="connsiteY38" fmla="*/ 162703 h 203836"/>
              <a:gd name="connsiteX39" fmla="*/ 341112 w 366953"/>
              <a:gd name="connsiteY39" fmla="*/ 162703 h 203836"/>
              <a:gd name="connsiteX40" fmla="*/ 341760 w 366953"/>
              <a:gd name="connsiteY40" fmla="*/ 162703 h 203836"/>
              <a:gd name="connsiteX41" fmla="*/ 344804 w 366953"/>
              <a:gd name="connsiteY41" fmla="*/ 162089 h 203836"/>
              <a:gd name="connsiteX42" fmla="*/ 194875 w 366953"/>
              <a:gd name="connsiteY42" fmla="*/ 147966 h 203836"/>
              <a:gd name="connsiteX43" fmla="*/ 194227 w 366953"/>
              <a:gd name="connsiteY43" fmla="*/ 146743 h 203836"/>
              <a:gd name="connsiteX44" fmla="*/ 192997 w 366953"/>
              <a:gd name="connsiteY44" fmla="*/ 146128 h 203836"/>
              <a:gd name="connsiteX45" fmla="*/ 187492 w 366953"/>
              <a:gd name="connsiteY45" fmla="*/ 141826 h 203836"/>
              <a:gd name="connsiteX46" fmla="*/ 184383 w 366953"/>
              <a:gd name="connsiteY46" fmla="*/ 140603 h 203836"/>
              <a:gd name="connsiteX47" fmla="*/ 181339 w 366953"/>
              <a:gd name="connsiteY47" fmla="*/ 140603 h 203836"/>
              <a:gd name="connsiteX48" fmla="*/ 180692 w 366953"/>
              <a:gd name="connsiteY48" fmla="*/ 143670 h 203836"/>
              <a:gd name="connsiteX49" fmla="*/ 180692 w 366953"/>
              <a:gd name="connsiteY49" fmla="*/ 145514 h 203836"/>
              <a:gd name="connsiteX50" fmla="*/ 184383 w 366953"/>
              <a:gd name="connsiteY50" fmla="*/ 145514 h 203836"/>
              <a:gd name="connsiteX51" fmla="*/ 186844 w 366953"/>
              <a:gd name="connsiteY51" fmla="*/ 146743 h 203836"/>
              <a:gd name="connsiteX52" fmla="*/ 186844 w 366953"/>
              <a:gd name="connsiteY52" fmla="*/ 150424 h 203836"/>
              <a:gd name="connsiteX53" fmla="*/ 188075 w 366953"/>
              <a:gd name="connsiteY53" fmla="*/ 151653 h 203836"/>
              <a:gd name="connsiteX54" fmla="*/ 188075 w 366953"/>
              <a:gd name="connsiteY54" fmla="*/ 154720 h 203836"/>
              <a:gd name="connsiteX55" fmla="*/ 195458 w 366953"/>
              <a:gd name="connsiteY55" fmla="*/ 160245 h 203836"/>
              <a:gd name="connsiteX56" fmla="*/ 199797 w 366953"/>
              <a:gd name="connsiteY56" fmla="*/ 162703 h 203836"/>
              <a:gd name="connsiteX57" fmla="*/ 204072 w 366953"/>
              <a:gd name="connsiteY57" fmla="*/ 163318 h 203836"/>
              <a:gd name="connsiteX58" fmla="*/ 206533 w 366953"/>
              <a:gd name="connsiteY58" fmla="*/ 164547 h 203836"/>
              <a:gd name="connsiteX59" fmla="*/ 209576 w 366953"/>
              <a:gd name="connsiteY59" fmla="*/ 163933 h 203836"/>
              <a:gd name="connsiteX60" fmla="*/ 212685 w 366953"/>
              <a:gd name="connsiteY60" fmla="*/ 165162 h 203836"/>
              <a:gd name="connsiteX61" fmla="*/ 215146 w 366953"/>
              <a:gd name="connsiteY61" fmla="*/ 164547 h 203836"/>
              <a:gd name="connsiteX62" fmla="*/ 212685 w 366953"/>
              <a:gd name="connsiteY62" fmla="*/ 162703 h 203836"/>
              <a:gd name="connsiteX63" fmla="*/ 212685 w 366953"/>
              <a:gd name="connsiteY63" fmla="*/ 160245 h 203836"/>
              <a:gd name="connsiteX64" fmla="*/ 209576 w 366953"/>
              <a:gd name="connsiteY64" fmla="*/ 152268 h 203836"/>
              <a:gd name="connsiteX65" fmla="*/ 207763 w 366953"/>
              <a:gd name="connsiteY65" fmla="*/ 150424 h 203836"/>
              <a:gd name="connsiteX66" fmla="*/ 204719 w 366953"/>
              <a:gd name="connsiteY66" fmla="*/ 151039 h 203836"/>
              <a:gd name="connsiteX67" fmla="*/ 201610 w 366953"/>
              <a:gd name="connsiteY67" fmla="*/ 149810 h 203836"/>
              <a:gd name="connsiteX68" fmla="*/ 199149 w 366953"/>
              <a:gd name="connsiteY68" fmla="*/ 149810 h 203836"/>
              <a:gd name="connsiteX69" fmla="*/ 194875 w 366953"/>
              <a:gd name="connsiteY69" fmla="*/ 147966 h 203836"/>
              <a:gd name="connsiteX70" fmla="*/ 192414 w 366953"/>
              <a:gd name="connsiteY70" fmla="*/ 117882 h 203836"/>
              <a:gd name="connsiteX71" fmla="*/ 188722 w 366953"/>
              <a:gd name="connsiteY71" fmla="*/ 108061 h 203836"/>
              <a:gd name="connsiteX72" fmla="*/ 187492 w 366953"/>
              <a:gd name="connsiteY72" fmla="*/ 107447 h 203836"/>
              <a:gd name="connsiteX73" fmla="*/ 188075 w 366953"/>
              <a:gd name="connsiteY73" fmla="*/ 111128 h 203836"/>
              <a:gd name="connsiteX74" fmla="*/ 188722 w 366953"/>
              <a:gd name="connsiteY74" fmla="*/ 113586 h 203836"/>
              <a:gd name="connsiteX75" fmla="*/ 188075 w 366953"/>
              <a:gd name="connsiteY75" fmla="*/ 116653 h 203836"/>
              <a:gd name="connsiteX76" fmla="*/ 187492 w 366953"/>
              <a:gd name="connsiteY76" fmla="*/ 120341 h 203836"/>
              <a:gd name="connsiteX77" fmla="*/ 188722 w 366953"/>
              <a:gd name="connsiteY77" fmla="*/ 121570 h 203836"/>
              <a:gd name="connsiteX78" fmla="*/ 189953 w 366953"/>
              <a:gd name="connsiteY78" fmla="*/ 120341 h 203836"/>
              <a:gd name="connsiteX79" fmla="*/ 192414 w 366953"/>
              <a:gd name="connsiteY79" fmla="*/ 123407 h 203836"/>
              <a:gd name="connsiteX80" fmla="*/ 192414 w 366953"/>
              <a:gd name="connsiteY80" fmla="*/ 122178 h 203836"/>
              <a:gd name="connsiteX81" fmla="*/ 192414 w 366953"/>
              <a:gd name="connsiteY81" fmla="*/ 117882 h 203836"/>
              <a:gd name="connsiteX82" fmla="*/ 132184 w 366953"/>
              <a:gd name="connsiteY82" fmla="*/ 104374 h 203836"/>
              <a:gd name="connsiteX83" fmla="*/ 130305 w 366953"/>
              <a:gd name="connsiteY83" fmla="*/ 103759 h 203836"/>
              <a:gd name="connsiteX84" fmla="*/ 127844 w 366953"/>
              <a:gd name="connsiteY84" fmla="*/ 105603 h 203836"/>
              <a:gd name="connsiteX85" fmla="*/ 127261 w 366953"/>
              <a:gd name="connsiteY85" fmla="*/ 107447 h 203836"/>
              <a:gd name="connsiteX86" fmla="*/ 126614 w 366953"/>
              <a:gd name="connsiteY86" fmla="*/ 111742 h 203836"/>
              <a:gd name="connsiteX87" fmla="*/ 126614 w 366953"/>
              <a:gd name="connsiteY87" fmla="*/ 114201 h 203836"/>
              <a:gd name="connsiteX88" fmla="*/ 128492 w 366953"/>
              <a:gd name="connsiteY88" fmla="*/ 118497 h 203836"/>
              <a:gd name="connsiteX89" fmla="*/ 130305 w 366953"/>
              <a:gd name="connsiteY89" fmla="*/ 121570 h 203836"/>
              <a:gd name="connsiteX90" fmla="*/ 132184 w 366953"/>
              <a:gd name="connsiteY90" fmla="*/ 123407 h 203836"/>
              <a:gd name="connsiteX91" fmla="*/ 133414 w 366953"/>
              <a:gd name="connsiteY91" fmla="*/ 124637 h 203836"/>
              <a:gd name="connsiteX92" fmla="*/ 138919 w 366953"/>
              <a:gd name="connsiteY92" fmla="*/ 125251 h 203836"/>
              <a:gd name="connsiteX93" fmla="*/ 149345 w 366953"/>
              <a:gd name="connsiteY93" fmla="*/ 125866 h 203836"/>
              <a:gd name="connsiteX94" fmla="*/ 154916 w 366953"/>
              <a:gd name="connsiteY94" fmla="*/ 128318 h 203836"/>
              <a:gd name="connsiteX95" fmla="*/ 160421 w 366953"/>
              <a:gd name="connsiteY95" fmla="*/ 129547 h 203836"/>
              <a:gd name="connsiteX96" fmla="*/ 162882 w 366953"/>
              <a:gd name="connsiteY96" fmla="*/ 128932 h 203836"/>
              <a:gd name="connsiteX97" fmla="*/ 165990 w 366953"/>
              <a:gd name="connsiteY97" fmla="*/ 127709 h 203836"/>
              <a:gd name="connsiteX98" fmla="*/ 166573 w 366953"/>
              <a:gd name="connsiteY98" fmla="*/ 127095 h 203836"/>
              <a:gd name="connsiteX99" fmla="*/ 165990 w 366953"/>
              <a:gd name="connsiteY99" fmla="*/ 123407 h 203836"/>
              <a:gd name="connsiteX100" fmla="*/ 164759 w 366953"/>
              <a:gd name="connsiteY100" fmla="*/ 121570 h 203836"/>
              <a:gd name="connsiteX101" fmla="*/ 162298 w 366953"/>
              <a:gd name="connsiteY101" fmla="*/ 120341 h 203836"/>
              <a:gd name="connsiteX102" fmla="*/ 161068 w 366953"/>
              <a:gd name="connsiteY102" fmla="*/ 116653 h 203836"/>
              <a:gd name="connsiteX103" fmla="*/ 157960 w 366953"/>
              <a:gd name="connsiteY103" fmla="*/ 114201 h 203836"/>
              <a:gd name="connsiteX104" fmla="*/ 152455 w 366953"/>
              <a:gd name="connsiteY104" fmla="*/ 109899 h 203836"/>
              <a:gd name="connsiteX105" fmla="*/ 142611 w 366953"/>
              <a:gd name="connsiteY105" fmla="*/ 109899 h 203836"/>
              <a:gd name="connsiteX106" fmla="*/ 138919 w 366953"/>
              <a:gd name="connsiteY106" fmla="*/ 110513 h 203836"/>
              <a:gd name="connsiteX107" fmla="*/ 132184 w 366953"/>
              <a:gd name="connsiteY107" fmla="*/ 104374 h 203836"/>
              <a:gd name="connsiteX108" fmla="*/ 148115 w 366953"/>
              <a:gd name="connsiteY108" fmla="*/ 93324 h 203836"/>
              <a:gd name="connsiteX109" fmla="*/ 145072 w 366953"/>
              <a:gd name="connsiteY109" fmla="*/ 94553 h 203836"/>
              <a:gd name="connsiteX110" fmla="*/ 145072 w 366953"/>
              <a:gd name="connsiteY110" fmla="*/ 96396 h 203836"/>
              <a:gd name="connsiteX111" fmla="*/ 147533 w 366953"/>
              <a:gd name="connsiteY111" fmla="*/ 97011 h 203836"/>
              <a:gd name="connsiteX112" fmla="*/ 149994 w 366953"/>
              <a:gd name="connsiteY112" fmla="*/ 98234 h 203836"/>
              <a:gd name="connsiteX113" fmla="*/ 150576 w 366953"/>
              <a:gd name="connsiteY113" fmla="*/ 100078 h 203836"/>
              <a:gd name="connsiteX114" fmla="*/ 151807 w 366953"/>
              <a:gd name="connsiteY114" fmla="*/ 99463 h 203836"/>
              <a:gd name="connsiteX115" fmla="*/ 154268 w 366953"/>
              <a:gd name="connsiteY115" fmla="*/ 100692 h 203836"/>
              <a:gd name="connsiteX116" fmla="*/ 155498 w 366953"/>
              <a:gd name="connsiteY116" fmla="*/ 98849 h 203836"/>
              <a:gd name="connsiteX117" fmla="*/ 153037 w 366953"/>
              <a:gd name="connsiteY117" fmla="*/ 95782 h 203836"/>
              <a:gd name="connsiteX118" fmla="*/ 150576 w 366953"/>
              <a:gd name="connsiteY118" fmla="*/ 93938 h 203836"/>
              <a:gd name="connsiteX119" fmla="*/ 149994 w 366953"/>
              <a:gd name="connsiteY119" fmla="*/ 93938 h 203836"/>
              <a:gd name="connsiteX120" fmla="*/ 148115 w 366953"/>
              <a:gd name="connsiteY120" fmla="*/ 93324 h 203836"/>
              <a:gd name="connsiteX121" fmla="*/ 113725 w 366953"/>
              <a:gd name="connsiteY121" fmla="*/ 98234 h 203836"/>
              <a:gd name="connsiteX122" fmla="*/ 115539 w 366953"/>
              <a:gd name="connsiteY122" fmla="*/ 97011 h 203836"/>
              <a:gd name="connsiteX123" fmla="*/ 115539 w 366953"/>
              <a:gd name="connsiteY123" fmla="*/ 94553 h 203836"/>
              <a:gd name="connsiteX124" fmla="*/ 113725 w 366953"/>
              <a:gd name="connsiteY124" fmla="*/ 94553 h 203836"/>
              <a:gd name="connsiteX125" fmla="*/ 113078 w 366953"/>
              <a:gd name="connsiteY125" fmla="*/ 93324 h 203836"/>
              <a:gd name="connsiteX126" fmla="*/ 111912 w 366953"/>
              <a:gd name="connsiteY126" fmla="*/ 93324 h 203836"/>
              <a:gd name="connsiteX127" fmla="*/ 110034 w 366953"/>
              <a:gd name="connsiteY127" fmla="*/ 94553 h 203836"/>
              <a:gd name="connsiteX128" fmla="*/ 108804 w 366953"/>
              <a:gd name="connsiteY128" fmla="*/ 96396 h 203836"/>
              <a:gd name="connsiteX129" fmla="*/ 109451 w 366953"/>
              <a:gd name="connsiteY129" fmla="*/ 97619 h 203836"/>
              <a:gd name="connsiteX130" fmla="*/ 111912 w 366953"/>
              <a:gd name="connsiteY130" fmla="*/ 97619 h 203836"/>
              <a:gd name="connsiteX131" fmla="*/ 113078 w 366953"/>
              <a:gd name="connsiteY131" fmla="*/ 98234 h 203836"/>
              <a:gd name="connsiteX132" fmla="*/ 113725 w 366953"/>
              <a:gd name="connsiteY132" fmla="*/ 98234 h 203836"/>
              <a:gd name="connsiteX133" fmla="*/ 62108 w 366953"/>
              <a:gd name="connsiteY133" fmla="*/ 84118 h 203836"/>
              <a:gd name="connsiteX134" fmla="*/ 61461 w 366953"/>
              <a:gd name="connsiteY134" fmla="*/ 82888 h 203836"/>
              <a:gd name="connsiteX135" fmla="*/ 59647 w 366953"/>
              <a:gd name="connsiteY135" fmla="*/ 81659 h 203836"/>
              <a:gd name="connsiteX136" fmla="*/ 58417 w 366953"/>
              <a:gd name="connsiteY136" fmla="*/ 81659 h 203836"/>
              <a:gd name="connsiteX137" fmla="*/ 55309 w 366953"/>
              <a:gd name="connsiteY137" fmla="*/ 82273 h 203836"/>
              <a:gd name="connsiteX138" fmla="*/ 55956 w 366953"/>
              <a:gd name="connsiteY138" fmla="*/ 82888 h 203836"/>
              <a:gd name="connsiteX139" fmla="*/ 59647 w 366953"/>
              <a:gd name="connsiteY139" fmla="*/ 84732 h 203836"/>
              <a:gd name="connsiteX140" fmla="*/ 61461 w 366953"/>
              <a:gd name="connsiteY140" fmla="*/ 85340 h 203836"/>
              <a:gd name="connsiteX141" fmla="*/ 62108 w 366953"/>
              <a:gd name="connsiteY141" fmla="*/ 84118 h 203836"/>
              <a:gd name="connsiteX142" fmla="*/ 81150 w 366953"/>
              <a:gd name="connsiteY142" fmla="*/ 86569 h 203836"/>
              <a:gd name="connsiteX143" fmla="*/ 82962 w 366953"/>
              <a:gd name="connsiteY143" fmla="*/ 85340 h 203836"/>
              <a:gd name="connsiteX144" fmla="*/ 82380 w 366953"/>
              <a:gd name="connsiteY144" fmla="*/ 84118 h 203836"/>
              <a:gd name="connsiteX145" fmla="*/ 81732 w 366953"/>
              <a:gd name="connsiteY145" fmla="*/ 81044 h 203836"/>
              <a:gd name="connsiteX146" fmla="*/ 79336 w 366953"/>
              <a:gd name="connsiteY146" fmla="*/ 85340 h 203836"/>
              <a:gd name="connsiteX147" fmla="*/ 79919 w 366953"/>
              <a:gd name="connsiteY147" fmla="*/ 86569 h 203836"/>
              <a:gd name="connsiteX148" fmla="*/ 81150 w 366953"/>
              <a:gd name="connsiteY148" fmla="*/ 86569 h 203836"/>
              <a:gd name="connsiteX149" fmla="*/ 78105 w 366953"/>
              <a:gd name="connsiteY149" fmla="*/ 81044 h 203836"/>
              <a:gd name="connsiteX150" fmla="*/ 78105 w 366953"/>
              <a:gd name="connsiteY150" fmla="*/ 79815 h 203836"/>
              <a:gd name="connsiteX151" fmla="*/ 78105 w 366953"/>
              <a:gd name="connsiteY151" fmla="*/ 78592 h 203836"/>
              <a:gd name="connsiteX152" fmla="*/ 76875 w 366953"/>
              <a:gd name="connsiteY152" fmla="*/ 77978 h 203836"/>
              <a:gd name="connsiteX153" fmla="*/ 79336 w 366953"/>
              <a:gd name="connsiteY153" fmla="*/ 76134 h 203836"/>
              <a:gd name="connsiteX154" fmla="*/ 78688 w 366953"/>
              <a:gd name="connsiteY154" fmla="*/ 75519 h 203836"/>
              <a:gd name="connsiteX155" fmla="*/ 74996 w 366953"/>
              <a:gd name="connsiteY155" fmla="*/ 74290 h 203836"/>
              <a:gd name="connsiteX156" fmla="*/ 73766 w 366953"/>
              <a:gd name="connsiteY156" fmla="*/ 75519 h 203836"/>
              <a:gd name="connsiteX157" fmla="*/ 72535 w 366953"/>
              <a:gd name="connsiteY157" fmla="*/ 76134 h 203836"/>
              <a:gd name="connsiteX158" fmla="*/ 71953 w 366953"/>
              <a:gd name="connsiteY158" fmla="*/ 76748 h 203836"/>
              <a:gd name="connsiteX159" fmla="*/ 71305 w 366953"/>
              <a:gd name="connsiteY159" fmla="*/ 77363 h 203836"/>
              <a:gd name="connsiteX160" fmla="*/ 70723 w 366953"/>
              <a:gd name="connsiteY160" fmla="*/ 80430 h 203836"/>
              <a:gd name="connsiteX161" fmla="*/ 71953 w 366953"/>
              <a:gd name="connsiteY161" fmla="*/ 82888 h 203836"/>
              <a:gd name="connsiteX162" fmla="*/ 74414 w 366953"/>
              <a:gd name="connsiteY162" fmla="*/ 84118 h 203836"/>
              <a:gd name="connsiteX163" fmla="*/ 78105 w 366953"/>
              <a:gd name="connsiteY163" fmla="*/ 81044 h 203836"/>
              <a:gd name="connsiteX164" fmla="*/ 53495 w 366953"/>
              <a:gd name="connsiteY164" fmla="*/ 82273 h 203836"/>
              <a:gd name="connsiteX165" fmla="*/ 51617 w 366953"/>
              <a:gd name="connsiteY165" fmla="*/ 79815 h 203836"/>
              <a:gd name="connsiteX166" fmla="*/ 52264 w 366953"/>
              <a:gd name="connsiteY166" fmla="*/ 76748 h 203836"/>
              <a:gd name="connsiteX167" fmla="*/ 53495 w 366953"/>
              <a:gd name="connsiteY167" fmla="*/ 76134 h 203836"/>
              <a:gd name="connsiteX168" fmla="*/ 54725 w 366953"/>
              <a:gd name="connsiteY168" fmla="*/ 73061 h 203836"/>
              <a:gd name="connsiteX169" fmla="*/ 54078 w 366953"/>
              <a:gd name="connsiteY169" fmla="*/ 70609 h 203836"/>
              <a:gd name="connsiteX170" fmla="*/ 52848 w 366953"/>
              <a:gd name="connsiteY170" fmla="*/ 71223 h 203836"/>
              <a:gd name="connsiteX171" fmla="*/ 48573 w 366953"/>
              <a:gd name="connsiteY171" fmla="*/ 74905 h 203836"/>
              <a:gd name="connsiteX172" fmla="*/ 47990 w 366953"/>
              <a:gd name="connsiteY172" fmla="*/ 76748 h 203836"/>
              <a:gd name="connsiteX173" fmla="*/ 51617 w 366953"/>
              <a:gd name="connsiteY173" fmla="*/ 81659 h 203836"/>
              <a:gd name="connsiteX174" fmla="*/ 53495 w 366953"/>
              <a:gd name="connsiteY174" fmla="*/ 82888 h 203836"/>
              <a:gd name="connsiteX175" fmla="*/ 53495 w 366953"/>
              <a:gd name="connsiteY175" fmla="*/ 82273 h 203836"/>
              <a:gd name="connsiteX176" fmla="*/ 133414 w 366953"/>
              <a:gd name="connsiteY176" fmla="*/ 74290 h 203836"/>
              <a:gd name="connsiteX177" fmla="*/ 132184 w 366953"/>
              <a:gd name="connsiteY177" fmla="*/ 71838 h 203836"/>
              <a:gd name="connsiteX178" fmla="*/ 132184 w 366953"/>
              <a:gd name="connsiteY178" fmla="*/ 70609 h 203836"/>
              <a:gd name="connsiteX179" fmla="*/ 130305 w 366953"/>
              <a:gd name="connsiteY179" fmla="*/ 69380 h 203836"/>
              <a:gd name="connsiteX180" fmla="*/ 129075 w 366953"/>
              <a:gd name="connsiteY180" fmla="*/ 69994 h 203836"/>
              <a:gd name="connsiteX181" fmla="*/ 128492 w 366953"/>
              <a:gd name="connsiteY181" fmla="*/ 71838 h 203836"/>
              <a:gd name="connsiteX182" fmla="*/ 129075 w 366953"/>
              <a:gd name="connsiteY182" fmla="*/ 73061 h 203836"/>
              <a:gd name="connsiteX183" fmla="*/ 131535 w 366953"/>
              <a:gd name="connsiteY183" fmla="*/ 74905 h 203836"/>
              <a:gd name="connsiteX184" fmla="*/ 133414 w 366953"/>
              <a:gd name="connsiteY184" fmla="*/ 74290 h 203836"/>
              <a:gd name="connsiteX185" fmla="*/ 170265 w 366953"/>
              <a:gd name="connsiteY185" fmla="*/ 66921 h 203836"/>
              <a:gd name="connsiteX186" fmla="*/ 169034 w 366953"/>
              <a:gd name="connsiteY186" fmla="*/ 66921 h 203836"/>
              <a:gd name="connsiteX187" fmla="*/ 168451 w 366953"/>
              <a:gd name="connsiteY187" fmla="*/ 67536 h 203836"/>
              <a:gd name="connsiteX188" fmla="*/ 167220 w 366953"/>
              <a:gd name="connsiteY188" fmla="*/ 67536 h 203836"/>
              <a:gd name="connsiteX189" fmla="*/ 165343 w 366953"/>
              <a:gd name="connsiteY189" fmla="*/ 67536 h 203836"/>
              <a:gd name="connsiteX190" fmla="*/ 164759 w 366953"/>
              <a:gd name="connsiteY190" fmla="*/ 68765 h 203836"/>
              <a:gd name="connsiteX191" fmla="*/ 168451 w 366953"/>
              <a:gd name="connsiteY191" fmla="*/ 75519 h 203836"/>
              <a:gd name="connsiteX192" fmla="*/ 166573 w 366953"/>
              <a:gd name="connsiteY192" fmla="*/ 78592 h 203836"/>
              <a:gd name="connsiteX193" fmla="*/ 169034 w 366953"/>
              <a:gd name="connsiteY193" fmla="*/ 92094 h 203836"/>
              <a:gd name="connsiteX194" fmla="*/ 171495 w 366953"/>
              <a:gd name="connsiteY194" fmla="*/ 99463 h 203836"/>
              <a:gd name="connsiteX195" fmla="*/ 176417 w 366953"/>
              <a:gd name="connsiteY195" fmla="*/ 104374 h 203836"/>
              <a:gd name="connsiteX196" fmla="*/ 176417 w 366953"/>
              <a:gd name="connsiteY196" fmla="*/ 105603 h 203836"/>
              <a:gd name="connsiteX197" fmla="*/ 181339 w 366953"/>
              <a:gd name="connsiteY197" fmla="*/ 108676 h 203836"/>
              <a:gd name="connsiteX198" fmla="*/ 185030 w 366953"/>
              <a:gd name="connsiteY198" fmla="*/ 116653 h 203836"/>
              <a:gd name="connsiteX199" fmla="*/ 186261 w 366953"/>
              <a:gd name="connsiteY199" fmla="*/ 117267 h 203836"/>
              <a:gd name="connsiteX200" fmla="*/ 186844 w 366953"/>
              <a:gd name="connsiteY200" fmla="*/ 116038 h 203836"/>
              <a:gd name="connsiteX201" fmla="*/ 186844 w 366953"/>
              <a:gd name="connsiteY201" fmla="*/ 112357 h 203836"/>
              <a:gd name="connsiteX202" fmla="*/ 183800 w 366953"/>
              <a:gd name="connsiteY202" fmla="*/ 105603 h 203836"/>
              <a:gd name="connsiteX203" fmla="*/ 184383 w 366953"/>
              <a:gd name="connsiteY203" fmla="*/ 100692 h 203836"/>
              <a:gd name="connsiteX204" fmla="*/ 183153 w 366953"/>
              <a:gd name="connsiteY204" fmla="*/ 98849 h 203836"/>
              <a:gd name="connsiteX205" fmla="*/ 183153 w 366953"/>
              <a:gd name="connsiteY205" fmla="*/ 97011 h 203836"/>
              <a:gd name="connsiteX206" fmla="*/ 181922 w 366953"/>
              <a:gd name="connsiteY206" fmla="*/ 92094 h 203836"/>
              <a:gd name="connsiteX207" fmla="*/ 178231 w 366953"/>
              <a:gd name="connsiteY207" fmla="*/ 87799 h 203836"/>
              <a:gd name="connsiteX208" fmla="*/ 176417 w 366953"/>
              <a:gd name="connsiteY208" fmla="*/ 87184 h 203836"/>
              <a:gd name="connsiteX209" fmla="*/ 175187 w 366953"/>
              <a:gd name="connsiteY209" fmla="*/ 85340 h 203836"/>
              <a:gd name="connsiteX210" fmla="*/ 176417 w 366953"/>
              <a:gd name="connsiteY210" fmla="*/ 81659 h 203836"/>
              <a:gd name="connsiteX211" fmla="*/ 177648 w 366953"/>
              <a:gd name="connsiteY211" fmla="*/ 80430 h 203836"/>
              <a:gd name="connsiteX212" fmla="*/ 178231 w 366953"/>
              <a:gd name="connsiteY212" fmla="*/ 78592 h 203836"/>
              <a:gd name="connsiteX213" fmla="*/ 170265 w 366953"/>
              <a:gd name="connsiteY213" fmla="*/ 66921 h 203836"/>
              <a:gd name="connsiteX214" fmla="*/ 68262 w 366953"/>
              <a:gd name="connsiteY214" fmla="*/ 63855 h 203836"/>
              <a:gd name="connsiteX215" fmla="*/ 64570 w 366953"/>
              <a:gd name="connsiteY215" fmla="*/ 62625 h 203836"/>
              <a:gd name="connsiteX216" fmla="*/ 63339 w 366953"/>
              <a:gd name="connsiteY216" fmla="*/ 60781 h 203836"/>
              <a:gd name="connsiteX217" fmla="*/ 63339 w 366953"/>
              <a:gd name="connsiteY217" fmla="*/ 54642 h 203836"/>
              <a:gd name="connsiteX218" fmla="*/ 59647 w 366953"/>
              <a:gd name="connsiteY218" fmla="*/ 52805 h 203836"/>
              <a:gd name="connsiteX219" fmla="*/ 57770 w 366953"/>
              <a:gd name="connsiteY219" fmla="*/ 54034 h 203836"/>
              <a:gd name="connsiteX220" fmla="*/ 54078 w 366953"/>
              <a:gd name="connsiteY220" fmla="*/ 58330 h 203836"/>
              <a:gd name="connsiteX221" fmla="*/ 52848 w 366953"/>
              <a:gd name="connsiteY221" fmla="*/ 60781 h 203836"/>
              <a:gd name="connsiteX222" fmla="*/ 49803 w 366953"/>
              <a:gd name="connsiteY222" fmla="*/ 62625 h 203836"/>
              <a:gd name="connsiteX223" fmla="*/ 49221 w 366953"/>
              <a:gd name="connsiteY223" fmla="*/ 64469 h 203836"/>
              <a:gd name="connsiteX224" fmla="*/ 49221 w 366953"/>
              <a:gd name="connsiteY224" fmla="*/ 66921 h 203836"/>
              <a:gd name="connsiteX225" fmla="*/ 51617 w 366953"/>
              <a:gd name="connsiteY225" fmla="*/ 67536 h 203836"/>
              <a:gd name="connsiteX226" fmla="*/ 53495 w 366953"/>
              <a:gd name="connsiteY226" fmla="*/ 65084 h 203836"/>
              <a:gd name="connsiteX227" fmla="*/ 59000 w 366953"/>
              <a:gd name="connsiteY227" fmla="*/ 64469 h 203836"/>
              <a:gd name="connsiteX228" fmla="*/ 60878 w 366953"/>
              <a:gd name="connsiteY228" fmla="*/ 65084 h 203836"/>
              <a:gd name="connsiteX229" fmla="*/ 60878 w 366953"/>
              <a:gd name="connsiteY229" fmla="*/ 67536 h 203836"/>
              <a:gd name="connsiteX230" fmla="*/ 61461 w 366953"/>
              <a:gd name="connsiteY230" fmla="*/ 71838 h 203836"/>
              <a:gd name="connsiteX231" fmla="*/ 63339 w 366953"/>
              <a:gd name="connsiteY231" fmla="*/ 73676 h 203836"/>
              <a:gd name="connsiteX232" fmla="*/ 66383 w 366953"/>
              <a:gd name="connsiteY232" fmla="*/ 74905 h 203836"/>
              <a:gd name="connsiteX233" fmla="*/ 68844 w 366953"/>
              <a:gd name="connsiteY233" fmla="*/ 78592 h 203836"/>
              <a:gd name="connsiteX234" fmla="*/ 69492 w 366953"/>
              <a:gd name="connsiteY234" fmla="*/ 76748 h 203836"/>
              <a:gd name="connsiteX235" fmla="*/ 70723 w 366953"/>
              <a:gd name="connsiteY235" fmla="*/ 76748 h 203836"/>
              <a:gd name="connsiteX236" fmla="*/ 71953 w 366953"/>
              <a:gd name="connsiteY236" fmla="*/ 74290 h 203836"/>
              <a:gd name="connsiteX237" fmla="*/ 70074 w 366953"/>
              <a:gd name="connsiteY237" fmla="*/ 66921 h 203836"/>
              <a:gd name="connsiteX238" fmla="*/ 68262 w 366953"/>
              <a:gd name="connsiteY238" fmla="*/ 63855 h 203836"/>
              <a:gd name="connsiteX239" fmla="*/ 28302 w 366953"/>
              <a:gd name="connsiteY239" fmla="*/ 61396 h 203836"/>
              <a:gd name="connsiteX240" fmla="*/ 28885 w 366953"/>
              <a:gd name="connsiteY240" fmla="*/ 58330 h 203836"/>
              <a:gd name="connsiteX241" fmla="*/ 28302 w 366953"/>
              <a:gd name="connsiteY241" fmla="*/ 52805 h 203836"/>
              <a:gd name="connsiteX242" fmla="*/ 27072 w 366953"/>
              <a:gd name="connsiteY242" fmla="*/ 53419 h 203836"/>
              <a:gd name="connsiteX243" fmla="*/ 27072 w 366953"/>
              <a:gd name="connsiteY243" fmla="*/ 54642 h 203836"/>
              <a:gd name="connsiteX244" fmla="*/ 26423 w 366953"/>
              <a:gd name="connsiteY244" fmla="*/ 57100 h 203836"/>
              <a:gd name="connsiteX245" fmla="*/ 27654 w 366953"/>
              <a:gd name="connsiteY245" fmla="*/ 62011 h 203836"/>
              <a:gd name="connsiteX246" fmla="*/ 28302 w 366953"/>
              <a:gd name="connsiteY246" fmla="*/ 61396 h 203836"/>
              <a:gd name="connsiteX247" fmla="*/ 47990 w 366953"/>
              <a:gd name="connsiteY247" fmla="*/ 58944 h 203836"/>
              <a:gd name="connsiteX248" fmla="*/ 49221 w 366953"/>
              <a:gd name="connsiteY248" fmla="*/ 57715 h 203836"/>
              <a:gd name="connsiteX249" fmla="*/ 49221 w 366953"/>
              <a:gd name="connsiteY249" fmla="*/ 55257 h 203836"/>
              <a:gd name="connsiteX250" fmla="*/ 49221 w 366953"/>
              <a:gd name="connsiteY250" fmla="*/ 52190 h 203836"/>
              <a:gd name="connsiteX251" fmla="*/ 47990 w 366953"/>
              <a:gd name="connsiteY251" fmla="*/ 49732 h 203836"/>
              <a:gd name="connsiteX252" fmla="*/ 46759 w 366953"/>
              <a:gd name="connsiteY252" fmla="*/ 48502 h 203836"/>
              <a:gd name="connsiteX253" fmla="*/ 43651 w 366953"/>
              <a:gd name="connsiteY253" fmla="*/ 49117 h 203836"/>
              <a:gd name="connsiteX254" fmla="*/ 41190 w 366953"/>
              <a:gd name="connsiteY254" fmla="*/ 52190 h 203836"/>
              <a:gd name="connsiteX255" fmla="*/ 41190 w 366953"/>
              <a:gd name="connsiteY255" fmla="*/ 55257 h 203836"/>
              <a:gd name="connsiteX256" fmla="*/ 43651 w 366953"/>
              <a:gd name="connsiteY256" fmla="*/ 58944 h 203836"/>
              <a:gd name="connsiteX257" fmla="*/ 47342 w 366953"/>
              <a:gd name="connsiteY257" fmla="*/ 58944 h 203836"/>
              <a:gd name="connsiteX258" fmla="*/ 47990 w 366953"/>
              <a:gd name="connsiteY258" fmla="*/ 58944 h 203836"/>
              <a:gd name="connsiteX259" fmla="*/ 31993 w 366953"/>
              <a:gd name="connsiteY259" fmla="*/ 51575 h 203836"/>
              <a:gd name="connsiteX260" fmla="*/ 33224 w 366953"/>
              <a:gd name="connsiteY260" fmla="*/ 49732 h 203836"/>
              <a:gd name="connsiteX261" fmla="*/ 36268 w 366953"/>
              <a:gd name="connsiteY261" fmla="*/ 45436 h 203836"/>
              <a:gd name="connsiteX262" fmla="*/ 36915 w 366953"/>
              <a:gd name="connsiteY262" fmla="*/ 43592 h 203836"/>
              <a:gd name="connsiteX263" fmla="*/ 33807 w 366953"/>
              <a:gd name="connsiteY263" fmla="*/ 42363 h 203836"/>
              <a:gd name="connsiteX264" fmla="*/ 31346 w 366953"/>
              <a:gd name="connsiteY264" fmla="*/ 39296 h 203836"/>
              <a:gd name="connsiteX265" fmla="*/ 28885 w 366953"/>
              <a:gd name="connsiteY265" fmla="*/ 38067 h 203836"/>
              <a:gd name="connsiteX266" fmla="*/ 27072 w 366953"/>
              <a:gd name="connsiteY266" fmla="*/ 40525 h 203836"/>
              <a:gd name="connsiteX267" fmla="*/ 27072 w 366953"/>
              <a:gd name="connsiteY267" fmla="*/ 42977 h 203836"/>
              <a:gd name="connsiteX268" fmla="*/ 30115 w 366953"/>
              <a:gd name="connsiteY268" fmla="*/ 46665 h 203836"/>
              <a:gd name="connsiteX269" fmla="*/ 29532 w 366953"/>
              <a:gd name="connsiteY269" fmla="*/ 49117 h 203836"/>
              <a:gd name="connsiteX270" fmla="*/ 30763 w 366953"/>
              <a:gd name="connsiteY270" fmla="*/ 49732 h 203836"/>
              <a:gd name="connsiteX271" fmla="*/ 31346 w 366953"/>
              <a:gd name="connsiteY271" fmla="*/ 52190 h 203836"/>
              <a:gd name="connsiteX272" fmla="*/ 31993 w 366953"/>
              <a:gd name="connsiteY272" fmla="*/ 51575 h 203836"/>
              <a:gd name="connsiteX273" fmla="*/ 139567 w 366953"/>
              <a:gd name="connsiteY273" fmla="*/ 75519 h 203836"/>
              <a:gd name="connsiteX274" fmla="*/ 138919 w 366953"/>
              <a:gd name="connsiteY274" fmla="*/ 72453 h 203836"/>
              <a:gd name="connsiteX275" fmla="*/ 137106 w 366953"/>
              <a:gd name="connsiteY275" fmla="*/ 69994 h 203836"/>
              <a:gd name="connsiteX276" fmla="*/ 139567 w 366953"/>
              <a:gd name="connsiteY276" fmla="*/ 66921 h 203836"/>
              <a:gd name="connsiteX277" fmla="*/ 126031 w 366953"/>
              <a:gd name="connsiteY277" fmla="*/ 55257 h 203836"/>
              <a:gd name="connsiteX278" fmla="*/ 124153 w 366953"/>
              <a:gd name="connsiteY278" fmla="*/ 54034 h 203836"/>
              <a:gd name="connsiteX279" fmla="*/ 121692 w 366953"/>
              <a:gd name="connsiteY279" fmla="*/ 53419 h 203836"/>
              <a:gd name="connsiteX280" fmla="*/ 118647 w 366953"/>
              <a:gd name="connsiteY280" fmla="*/ 50961 h 203836"/>
              <a:gd name="connsiteX281" fmla="*/ 115539 w 366953"/>
              <a:gd name="connsiteY281" fmla="*/ 50346 h 203836"/>
              <a:gd name="connsiteX282" fmla="*/ 112495 w 366953"/>
              <a:gd name="connsiteY282" fmla="*/ 47894 h 203836"/>
              <a:gd name="connsiteX283" fmla="*/ 111265 w 366953"/>
              <a:gd name="connsiteY283" fmla="*/ 46050 h 203836"/>
              <a:gd name="connsiteX284" fmla="*/ 107573 w 366953"/>
              <a:gd name="connsiteY284" fmla="*/ 43592 h 203836"/>
              <a:gd name="connsiteX285" fmla="*/ 103882 w 366953"/>
              <a:gd name="connsiteY285" fmla="*/ 38682 h 203836"/>
              <a:gd name="connsiteX286" fmla="*/ 94685 w 366953"/>
              <a:gd name="connsiteY286" fmla="*/ 36838 h 203836"/>
              <a:gd name="connsiteX287" fmla="*/ 95268 w 366953"/>
              <a:gd name="connsiteY287" fmla="*/ 38067 h 203836"/>
              <a:gd name="connsiteX288" fmla="*/ 97729 w 366953"/>
              <a:gd name="connsiteY288" fmla="*/ 40525 h 203836"/>
              <a:gd name="connsiteX289" fmla="*/ 98376 w 366953"/>
              <a:gd name="connsiteY289" fmla="*/ 44821 h 203836"/>
              <a:gd name="connsiteX290" fmla="*/ 101421 w 366953"/>
              <a:gd name="connsiteY290" fmla="*/ 47280 h 203836"/>
              <a:gd name="connsiteX291" fmla="*/ 104529 w 366953"/>
              <a:gd name="connsiteY291" fmla="*/ 50961 h 203836"/>
              <a:gd name="connsiteX292" fmla="*/ 105759 w 366953"/>
              <a:gd name="connsiteY292" fmla="*/ 51575 h 203836"/>
              <a:gd name="connsiteX293" fmla="*/ 106990 w 366953"/>
              <a:gd name="connsiteY293" fmla="*/ 52805 h 203836"/>
              <a:gd name="connsiteX294" fmla="*/ 109451 w 366953"/>
              <a:gd name="connsiteY294" fmla="*/ 55871 h 203836"/>
              <a:gd name="connsiteX295" fmla="*/ 114309 w 366953"/>
              <a:gd name="connsiteY295" fmla="*/ 58330 h 203836"/>
              <a:gd name="connsiteX296" fmla="*/ 119231 w 366953"/>
              <a:gd name="connsiteY296" fmla="*/ 62011 h 203836"/>
              <a:gd name="connsiteX297" fmla="*/ 121108 w 366953"/>
              <a:gd name="connsiteY297" fmla="*/ 62625 h 203836"/>
              <a:gd name="connsiteX298" fmla="*/ 122922 w 366953"/>
              <a:gd name="connsiteY298" fmla="*/ 64469 h 203836"/>
              <a:gd name="connsiteX299" fmla="*/ 132184 w 366953"/>
              <a:gd name="connsiteY299" fmla="*/ 68765 h 203836"/>
              <a:gd name="connsiteX300" fmla="*/ 135227 w 366953"/>
              <a:gd name="connsiteY300" fmla="*/ 73061 h 203836"/>
              <a:gd name="connsiteX301" fmla="*/ 139567 w 366953"/>
              <a:gd name="connsiteY301" fmla="*/ 76134 h 203836"/>
              <a:gd name="connsiteX302" fmla="*/ 139567 w 366953"/>
              <a:gd name="connsiteY302" fmla="*/ 75519 h 203836"/>
              <a:gd name="connsiteX303" fmla="*/ 5570 w 366953"/>
              <a:gd name="connsiteY303" fmla="*/ 19034 h 203836"/>
              <a:gd name="connsiteX304" fmla="*/ 6801 w 366953"/>
              <a:gd name="connsiteY304" fmla="*/ 17190 h 203836"/>
              <a:gd name="connsiteX305" fmla="*/ 2461 w 366953"/>
              <a:gd name="connsiteY305" fmla="*/ 14123 h 203836"/>
              <a:gd name="connsiteX306" fmla="*/ 1230 w 366953"/>
              <a:gd name="connsiteY306" fmla="*/ 15967 h 203836"/>
              <a:gd name="connsiteX307" fmla="*/ 0 w 366953"/>
              <a:gd name="connsiteY307" fmla="*/ 19034 h 203836"/>
              <a:gd name="connsiteX308" fmla="*/ 2461 w 366953"/>
              <a:gd name="connsiteY308" fmla="*/ 20262 h 203836"/>
              <a:gd name="connsiteX309" fmla="*/ 5570 w 366953"/>
              <a:gd name="connsiteY309" fmla="*/ 19034 h 203836"/>
              <a:gd name="connsiteX310" fmla="*/ 61461 w 366953"/>
              <a:gd name="connsiteY310" fmla="*/ 28246 h 203836"/>
              <a:gd name="connsiteX311" fmla="*/ 60878 w 366953"/>
              <a:gd name="connsiteY311" fmla="*/ 27632 h 203836"/>
              <a:gd name="connsiteX312" fmla="*/ 59000 w 366953"/>
              <a:gd name="connsiteY312" fmla="*/ 27632 h 203836"/>
              <a:gd name="connsiteX313" fmla="*/ 56539 w 366953"/>
              <a:gd name="connsiteY313" fmla="*/ 26402 h 203836"/>
              <a:gd name="connsiteX314" fmla="*/ 52264 w 366953"/>
              <a:gd name="connsiteY314" fmla="*/ 21492 h 203836"/>
              <a:gd name="connsiteX315" fmla="*/ 51034 w 366953"/>
              <a:gd name="connsiteY315" fmla="*/ 19648 h 203836"/>
              <a:gd name="connsiteX316" fmla="*/ 49803 w 366953"/>
              <a:gd name="connsiteY316" fmla="*/ 13509 h 203836"/>
              <a:gd name="connsiteX317" fmla="*/ 47342 w 366953"/>
              <a:gd name="connsiteY317" fmla="*/ 11050 h 203836"/>
              <a:gd name="connsiteX318" fmla="*/ 38729 w 366953"/>
              <a:gd name="connsiteY318" fmla="*/ 6139 h 203836"/>
              <a:gd name="connsiteX319" fmla="*/ 33807 w 366953"/>
              <a:gd name="connsiteY319" fmla="*/ 1229 h 203836"/>
              <a:gd name="connsiteX320" fmla="*/ 29532 w 366953"/>
              <a:gd name="connsiteY320" fmla="*/ 0 h 203836"/>
              <a:gd name="connsiteX321" fmla="*/ 28302 w 366953"/>
              <a:gd name="connsiteY321" fmla="*/ 1229 h 203836"/>
              <a:gd name="connsiteX322" fmla="*/ 28302 w 366953"/>
              <a:gd name="connsiteY322" fmla="*/ 4302 h 203836"/>
              <a:gd name="connsiteX323" fmla="*/ 29532 w 366953"/>
              <a:gd name="connsiteY323" fmla="*/ 6139 h 203836"/>
              <a:gd name="connsiteX324" fmla="*/ 35685 w 366953"/>
              <a:gd name="connsiteY324" fmla="*/ 11665 h 203836"/>
              <a:gd name="connsiteX325" fmla="*/ 42421 w 366953"/>
              <a:gd name="connsiteY325" fmla="*/ 22106 h 203836"/>
              <a:gd name="connsiteX326" fmla="*/ 48573 w 366953"/>
              <a:gd name="connsiteY326" fmla="*/ 28246 h 203836"/>
              <a:gd name="connsiteX327" fmla="*/ 53495 w 366953"/>
              <a:gd name="connsiteY327" fmla="*/ 28861 h 203836"/>
              <a:gd name="connsiteX328" fmla="*/ 55956 w 366953"/>
              <a:gd name="connsiteY328" fmla="*/ 28861 h 203836"/>
              <a:gd name="connsiteX329" fmla="*/ 55956 w 366953"/>
              <a:gd name="connsiteY329" fmla="*/ 29469 h 203836"/>
              <a:gd name="connsiteX330" fmla="*/ 56539 w 366953"/>
              <a:gd name="connsiteY330" fmla="*/ 30698 h 203836"/>
              <a:gd name="connsiteX331" fmla="*/ 59647 w 366953"/>
              <a:gd name="connsiteY331" fmla="*/ 31927 h 203836"/>
              <a:gd name="connsiteX332" fmla="*/ 62692 w 366953"/>
              <a:gd name="connsiteY332" fmla="*/ 29469 h 203836"/>
              <a:gd name="connsiteX333" fmla="*/ 61461 w 366953"/>
              <a:gd name="connsiteY333" fmla="*/ 28246 h 20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366953" h="203836">
                <a:moveTo>
                  <a:pt x="366953" y="197697"/>
                </a:moveTo>
                <a:lnTo>
                  <a:pt x="365722" y="196474"/>
                </a:lnTo>
                <a:lnTo>
                  <a:pt x="365075" y="194016"/>
                </a:lnTo>
                <a:lnTo>
                  <a:pt x="363261" y="194016"/>
                </a:lnTo>
                <a:lnTo>
                  <a:pt x="361384" y="194631"/>
                </a:lnTo>
                <a:lnTo>
                  <a:pt x="362614" y="198312"/>
                </a:lnTo>
                <a:lnTo>
                  <a:pt x="363845" y="198312"/>
                </a:lnTo>
                <a:lnTo>
                  <a:pt x="366953" y="197697"/>
                </a:lnTo>
                <a:close/>
                <a:moveTo>
                  <a:pt x="148115" y="202614"/>
                </a:moveTo>
                <a:lnTo>
                  <a:pt x="147533" y="201385"/>
                </a:lnTo>
                <a:lnTo>
                  <a:pt x="144424" y="198926"/>
                </a:lnTo>
                <a:lnTo>
                  <a:pt x="132766" y="190943"/>
                </a:lnTo>
                <a:lnTo>
                  <a:pt x="130305" y="190335"/>
                </a:lnTo>
                <a:lnTo>
                  <a:pt x="129723" y="190943"/>
                </a:lnTo>
                <a:lnTo>
                  <a:pt x="129075" y="192787"/>
                </a:lnTo>
                <a:lnTo>
                  <a:pt x="129723" y="194016"/>
                </a:lnTo>
                <a:lnTo>
                  <a:pt x="132766" y="194631"/>
                </a:lnTo>
                <a:lnTo>
                  <a:pt x="132766" y="195245"/>
                </a:lnTo>
                <a:lnTo>
                  <a:pt x="134645" y="196474"/>
                </a:lnTo>
                <a:lnTo>
                  <a:pt x="138919" y="197697"/>
                </a:lnTo>
                <a:lnTo>
                  <a:pt x="141380" y="199541"/>
                </a:lnTo>
                <a:lnTo>
                  <a:pt x="142028" y="202614"/>
                </a:lnTo>
                <a:lnTo>
                  <a:pt x="143841" y="203222"/>
                </a:lnTo>
                <a:lnTo>
                  <a:pt x="145654" y="203837"/>
                </a:lnTo>
                <a:lnTo>
                  <a:pt x="148115" y="202614"/>
                </a:lnTo>
                <a:close/>
                <a:moveTo>
                  <a:pt x="344804" y="162089"/>
                </a:moveTo>
                <a:lnTo>
                  <a:pt x="344804" y="161474"/>
                </a:lnTo>
                <a:lnTo>
                  <a:pt x="346035" y="159630"/>
                </a:lnTo>
                <a:lnTo>
                  <a:pt x="344804" y="159022"/>
                </a:lnTo>
                <a:lnTo>
                  <a:pt x="341760" y="158408"/>
                </a:lnTo>
                <a:lnTo>
                  <a:pt x="337420" y="159022"/>
                </a:lnTo>
                <a:lnTo>
                  <a:pt x="335607" y="160245"/>
                </a:lnTo>
                <a:lnTo>
                  <a:pt x="334377" y="162089"/>
                </a:lnTo>
                <a:lnTo>
                  <a:pt x="333146" y="162089"/>
                </a:lnTo>
                <a:lnTo>
                  <a:pt x="333146" y="163318"/>
                </a:lnTo>
                <a:lnTo>
                  <a:pt x="333729" y="165770"/>
                </a:lnTo>
                <a:lnTo>
                  <a:pt x="334959" y="165162"/>
                </a:lnTo>
                <a:lnTo>
                  <a:pt x="336190" y="165770"/>
                </a:lnTo>
                <a:lnTo>
                  <a:pt x="339299" y="162703"/>
                </a:lnTo>
                <a:lnTo>
                  <a:pt x="341112" y="162703"/>
                </a:lnTo>
                <a:lnTo>
                  <a:pt x="341760" y="162703"/>
                </a:lnTo>
                <a:lnTo>
                  <a:pt x="344804" y="162089"/>
                </a:lnTo>
                <a:close/>
                <a:moveTo>
                  <a:pt x="194875" y="147966"/>
                </a:moveTo>
                <a:lnTo>
                  <a:pt x="194227" y="146743"/>
                </a:lnTo>
                <a:lnTo>
                  <a:pt x="192997" y="146128"/>
                </a:lnTo>
                <a:lnTo>
                  <a:pt x="187492" y="141826"/>
                </a:lnTo>
                <a:lnTo>
                  <a:pt x="184383" y="140603"/>
                </a:lnTo>
                <a:lnTo>
                  <a:pt x="181339" y="140603"/>
                </a:lnTo>
                <a:lnTo>
                  <a:pt x="180692" y="143670"/>
                </a:lnTo>
                <a:lnTo>
                  <a:pt x="180692" y="145514"/>
                </a:lnTo>
                <a:lnTo>
                  <a:pt x="184383" y="145514"/>
                </a:lnTo>
                <a:lnTo>
                  <a:pt x="186844" y="146743"/>
                </a:lnTo>
                <a:lnTo>
                  <a:pt x="186844" y="150424"/>
                </a:lnTo>
                <a:lnTo>
                  <a:pt x="188075" y="151653"/>
                </a:lnTo>
                <a:lnTo>
                  <a:pt x="188075" y="154720"/>
                </a:lnTo>
                <a:lnTo>
                  <a:pt x="195458" y="160245"/>
                </a:lnTo>
                <a:lnTo>
                  <a:pt x="199797" y="162703"/>
                </a:lnTo>
                <a:lnTo>
                  <a:pt x="204072" y="163318"/>
                </a:lnTo>
                <a:lnTo>
                  <a:pt x="206533" y="164547"/>
                </a:lnTo>
                <a:lnTo>
                  <a:pt x="209576" y="163933"/>
                </a:lnTo>
                <a:lnTo>
                  <a:pt x="212685" y="165162"/>
                </a:lnTo>
                <a:lnTo>
                  <a:pt x="215146" y="164547"/>
                </a:lnTo>
                <a:lnTo>
                  <a:pt x="212685" y="162703"/>
                </a:lnTo>
                <a:lnTo>
                  <a:pt x="212685" y="160245"/>
                </a:lnTo>
                <a:lnTo>
                  <a:pt x="209576" y="152268"/>
                </a:lnTo>
                <a:lnTo>
                  <a:pt x="207763" y="150424"/>
                </a:lnTo>
                <a:lnTo>
                  <a:pt x="204719" y="151039"/>
                </a:lnTo>
                <a:lnTo>
                  <a:pt x="201610" y="149810"/>
                </a:lnTo>
                <a:lnTo>
                  <a:pt x="199149" y="149810"/>
                </a:lnTo>
                <a:lnTo>
                  <a:pt x="194875" y="147966"/>
                </a:lnTo>
                <a:close/>
                <a:moveTo>
                  <a:pt x="192414" y="117882"/>
                </a:moveTo>
                <a:lnTo>
                  <a:pt x="188722" y="108061"/>
                </a:lnTo>
                <a:lnTo>
                  <a:pt x="187492" y="107447"/>
                </a:lnTo>
                <a:lnTo>
                  <a:pt x="188075" y="111128"/>
                </a:lnTo>
                <a:lnTo>
                  <a:pt x="188722" y="113586"/>
                </a:lnTo>
                <a:lnTo>
                  <a:pt x="188075" y="116653"/>
                </a:lnTo>
                <a:lnTo>
                  <a:pt x="187492" y="120341"/>
                </a:lnTo>
                <a:lnTo>
                  <a:pt x="188722" y="121570"/>
                </a:lnTo>
                <a:lnTo>
                  <a:pt x="189953" y="120341"/>
                </a:lnTo>
                <a:lnTo>
                  <a:pt x="192414" y="123407"/>
                </a:lnTo>
                <a:lnTo>
                  <a:pt x="192414" y="122178"/>
                </a:lnTo>
                <a:lnTo>
                  <a:pt x="192414" y="117882"/>
                </a:lnTo>
                <a:close/>
                <a:moveTo>
                  <a:pt x="132184" y="104374"/>
                </a:moveTo>
                <a:lnTo>
                  <a:pt x="130305" y="103759"/>
                </a:lnTo>
                <a:lnTo>
                  <a:pt x="127844" y="105603"/>
                </a:lnTo>
                <a:lnTo>
                  <a:pt x="127261" y="107447"/>
                </a:lnTo>
                <a:lnTo>
                  <a:pt x="126614" y="111742"/>
                </a:lnTo>
                <a:lnTo>
                  <a:pt x="126614" y="114201"/>
                </a:lnTo>
                <a:lnTo>
                  <a:pt x="128492" y="118497"/>
                </a:lnTo>
                <a:lnTo>
                  <a:pt x="130305" y="121570"/>
                </a:lnTo>
                <a:lnTo>
                  <a:pt x="132184" y="123407"/>
                </a:lnTo>
                <a:lnTo>
                  <a:pt x="133414" y="124637"/>
                </a:lnTo>
                <a:lnTo>
                  <a:pt x="138919" y="125251"/>
                </a:lnTo>
                <a:lnTo>
                  <a:pt x="149345" y="125866"/>
                </a:lnTo>
                <a:lnTo>
                  <a:pt x="154916" y="128318"/>
                </a:lnTo>
                <a:lnTo>
                  <a:pt x="160421" y="129547"/>
                </a:lnTo>
                <a:lnTo>
                  <a:pt x="162882" y="128932"/>
                </a:lnTo>
                <a:lnTo>
                  <a:pt x="165990" y="127709"/>
                </a:lnTo>
                <a:lnTo>
                  <a:pt x="166573" y="127095"/>
                </a:lnTo>
                <a:lnTo>
                  <a:pt x="165990" y="123407"/>
                </a:lnTo>
                <a:lnTo>
                  <a:pt x="164759" y="121570"/>
                </a:lnTo>
                <a:lnTo>
                  <a:pt x="162298" y="120341"/>
                </a:lnTo>
                <a:lnTo>
                  <a:pt x="161068" y="116653"/>
                </a:lnTo>
                <a:lnTo>
                  <a:pt x="157960" y="114201"/>
                </a:lnTo>
                <a:lnTo>
                  <a:pt x="152455" y="109899"/>
                </a:lnTo>
                <a:lnTo>
                  <a:pt x="142611" y="109899"/>
                </a:lnTo>
                <a:lnTo>
                  <a:pt x="138919" y="110513"/>
                </a:lnTo>
                <a:lnTo>
                  <a:pt x="132184" y="104374"/>
                </a:lnTo>
                <a:close/>
                <a:moveTo>
                  <a:pt x="148115" y="93324"/>
                </a:moveTo>
                <a:lnTo>
                  <a:pt x="145072" y="94553"/>
                </a:lnTo>
                <a:lnTo>
                  <a:pt x="145072" y="96396"/>
                </a:lnTo>
                <a:lnTo>
                  <a:pt x="147533" y="97011"/>
                </a:lnTo>
                <a:lnTo>
                  <a:pt x="149994" y="98234"/>
                </a:lnTo>
                <a:lnTo>
                  <a:pt x="150576" y="100078"/>
                </a:lnTo>
                <a:lnTo>
                  <a:pt x="151807" y="99463"/>
                </a:lnTo>
                <a:lnTo>
                  <a:pt x="154268" y="100692"/>
                </a:lnTo>
                <a:lnTo>
                  <a:pt x="155498" y="98849"/>
                </a:lnTo>
                <a:lnTo>
                  <a:pt x="153037" y="95782"/>
                </a:lnTo>
                <a:lnTo>
                  <a:pt x="150576" y="93938"/>
                </a:lnTo>
                <a:lnTo>
                  <a:pt x="149994" y="93938"/>
                </a:lnTo>
                <a:lnTo>
                  <a:pt x="148115" y="93324"/>
                </a:lnTo>
                <a:close/>
                <a:moveTo>
                  <a:pt x="113725" y="98234"/>
                </a:moveTo>
                <a:lnTo>
                  <a:pt x="115539" y="97011"/>
                </a:lnTo>
                <a:lnTo>
                  <a:pt x="115539" y="94553"/>
                </a:lnTo>
                <a:lnTo>
                  <a:pt x="113725" y="94553"/>
                </a:lnTo>
                <a:lnTo>
                  <a:pt x="113078" y="93324"/>
                </a:lnTo>
                <a:lnTo>
                  <a:pt x="111912" y="93324"/>
                </a:lnTo>
                <a:lnTo>
                  <a:pt x="110034" y="94553"/>
                </a:lnTo>
                <a:lnTo>
                  <a:pt x="108804" y="96396"/>
                </a:lnTo>
                <a:lnTo>
                  <a:pt x="109451" y="97619"/>
                </a:lnTo>
                <a:lnTo>
                  <a:pt x="111912" y="97619"/>
                </a:lnTo>
                <a:lnTo>
                  <a:pt x="113078" y="98234"/>
                </a:lnTo>
                <a:lnTo>
                  <a:pt x="113725" y="98234"/>
                </a:lnTo>
                <a:close/>
                <a:moveTo>
                  <a:pt x="62108" y="84118"/>
                </a:moveTo>
                <a:lnTo>
                  <a:pt x="61461" y="82888"/>
                </a:lnTo>
                <a:lnTo>
                  <a:pt x="59647" y="81659"/>
                </a:lnTo>
                <a:lnTo>
                  <a:pt x="58417" y="81659"/>
                </a:lnTo>
                <a:lnTo>
                  <a:pt x="55309" y="82273"/>
                </a:lnTo>
                <a:lnTo>
                  <a:pt x="55956" y="82888"/>
                </a:lnTo>
                <a:lnTo>
                  <a:pt x="59647" y="84732"/>
                </a:lnTo>
                <a:lnTo>
                  <a:pt x="61461" y="85340"/>
                </a:lnTo>
                <a:lnTo>
                  <a:pt x="62108" y="84118"/>
                </a:lnTo>
                <a:close/>
                <a:moveTo>
                  <a:pt x="81150" y="86569"/>
                </a:moveTo>
                <a:lnTo>
                  <a:pt x="82962" y="85340"/>
                </a:lnTo>
                <a:lnTo>
                  <a:pt x="82380" y="84118"/>
                </a:lnTo>
                <a:lnTo>
                  <a:pt x="81732" y="81044"/>
                </a:lnTo>
                <a:lnTo>
                  <a:pt x="79336" y="85340"/>
                </a:lnTo>
                <a:lnTo>
                  <a:pt x="79919" y="86569"/>
                </a:lnTo>
                <a:lnTo>
                  <a:pt x="81150" y="86569"/>
                </a:lnTo>
                <a:close/>
                <a:moveTo>
                  <a:pt x="78105" y="81044"/>
                </a:moveTo>
                <a:lnTo>
                  <a:pt x="78105" y="79815"/>
                </a:lnTo>
                <a:lnTo>
                  <a:pt x="78105" y="78592"/>
                </a:lnTo>
                <a:lnTo>
                  <a:pt x="76875" y="77978"/>
                </a:lnTo>
                <a:lnTo>
                  <a:pt x="79336" y="76134"/>
                </a:lnTo>
                <a:lnTo>
                  <a:pt x="78688" y="75519"/>
                </a:lnTo>
                <a:lnTo>
                  <a:pt x="74996" y="74290"/>
                </a:lnTo>
                <a:lnTo>
                  <a:pt x="73766" y="75519"/>
                </a:lnTo>
                <a:lnTo>
                  <a:pt x="72535" y="76134"/>
                </a:lnTo>
                <a:lnTo>
                  <a:pt x="71953" y="76748"/>
                </a:lnTo>
                <a:lnTo>
                  <a:pt x="71305" y="77363"/>
                </a:lnTo>
                <a:lnTo>
                  <a:pt x="70723" y="80430"/>
                </a:lnTo>
                <a:lnTo>
                  <a:pt x="71953" y="82888"/>
                </a:lnTo>
                <a:lnTo>
                  <a:pt x="74414" y="84118"/>
                </a:lnTo>
                <a:lnTo>
                  <a:pt x="78105" y="81044"/>
                </a:lnTo>
                <a:close/>
                <a:moveTo>
                  <a:pt x="53495" y="82273"/>
                </a:moveTo>
                <a:lnTo>
                  <a:pt x="51617" y="79815"/>
                </a:lnTo>
                <a:lnTo>
                  <a:pt x="52264" y="76748"/>
                </a:lnTo>
                <a:lnTo>
                  <a:pt x="53495" y="76134"/>
                </a:lnTo>
                <a:lnTo>
                  <a:pt x="54725" y="73061"/>
                </a:lnTo>
                <a:lnTo>
                  <a:pt x="54078" y="70609"/>
                </a:lnTo>
                <a:lnTo>
                  <a:pt x="52848" y="71223"/>
                </a:lnTo>
                <a:lnTo>
                  <a:pt x="48573" y="74905"/>
                </a:lnTo>
                <a:lnTo>
                  <a:pt x="47990" y="76748"/>
                </a:lnTo>
                <a:lnTo>
                  <a:pt x="51617" y="81659"/>
                </a:lnTo>
                <a:lnTo>
                  <a:pt x="53495" y="82888"/>
                </a:lnTo>
                <a:lnTo>
                  <a:pt x="53495" y="82273"/>
                </a:lnTo>
                <a:close/>
                <a:moveTo>
                  <a:pt x="133414" y="74290"/>
                </a:moveTo>
                <a:lnTo>
                  <a:pt x="132184" y="71838"/>
                </a:lnTo>
                <a:lnTo>
                  <a:pt x="132184" y="70609"/>
                </a:lnTo>
                <a:lnTo>
                  <a:pt x="130305" y="69380"/>
                </a:lnTo>
                <a:lnTo>
                  <a:pt x="129075" y="69994"/>
                </a:lnTo>
                <a:lnTo>
                  <a:pt x="128492" y="71838"/>
                </a:lnTo>
                <a:lnTo>
                  <a:pt x="129075" y="73061"/>
                </a:lnTo>
                <a:lnTo>
                  <a:pt x="131535" y="74905"/>
                </a:lnTo>
                <a:lnTo>
                  <a:pt x="133414" y="74290"/>
                </a:lnTo>
                <a:close/>
                <a:moveTo>
                  <a:pt x="170265" y="66921"/>
                </a:moveTo>
                <a:lnTo>
                  <a:pt x="169034" y="66921"/>
                </a:lnTo>
                <a:lnTo>
                  <a:pt x="168451" y="67536"/>
                </a:lnTo>
                <a:lnTo>
                  <a:pt x="167220" y="67536"/>
                </a:lnTo>
                <a:lnTo>
                  <a:pt x="165343" y="67536"/>
                </a:lnTo>
                <a:lnTo>
                  <a:pt x="164759" y="68765"/>
                </a:lnTo>
                <a:lnTo>
                  <a:pt x="168451" y="75519"/>
                </a:lnTo>
                <a:lnTo>
                  <a:pt x="166573" y="78592"/>
                </a:lnTo>
                <a:lnTo>
                  <a:pt x="169034" y="92094"/>
                </a:lnTo>
                <a:lnTo>
                  <a:pt x="171495" y="99463"/>
                </a:lnTo>
                <a:lnTo>
                  <a:pt x="176417" y="104374"/>
                </a:lnTo>
                <a:lnTo>
                  <a:pt x="176417" y="105603"/>
                </a:lnTo>
                <a:lnTo>
                  <a:pt x="181339" y="108676"/>
                </a:lnTo>
                <a:lnTo>
                  <a:pt x="185030" y="116653"/>
                </a:lnTo>
                <a:lnTo>
                  <a:pt x="186261" y="117267"/>
                </a:lnTo>
                <a:lnTo>
                  <a:pt x="186844" y="116038"/>
                </a:lnTo>
                <a:lnTo>
                  <a:pt x="186844" y="112357"/>
                </a:lnTo>
                <a:lnTo>
                  <a:pt x="183800" y="105603"/>
                </a:lnTo>
                <a:lnTo>
                  <a:pt x="184383" y="100692"/>
                </a:lnTo>
                <a:lnTo>
                  <a:pt x="183153" y="98849"/>
                </a:lnTo>
                <a:lnTo>
                  <a:pt x="183153" y="97011"/>
                </a:lnTo>
                <a:lnTo>
                  <a:pt x="181922" y="92094"/>
                </a:lnTo>
                <a:lnTo>
                  <a:pt x="178231" y="87799"/>
                </a:lnTo>
                <a:lnTo>
                  <a:pt x="176417" y="87184"/>
                </a:lnTo>
                <a:lnTo>
                  <a:pt x="175187" y="85340"/>
                </a:lnTo>
                <a:lnTo>
                  <a:pt x="176417" y="81659"/>
                </a:lnTo>
                <a:lnTo>
                  <a:pt x="177648" y="80430"/>
                </a:lnTo>
                <a:lnTo>
                  <a:pt x="178231" y="78592"/>
                </a:lnTo>
                <a:lnTo>
                  <a:pt x="170265" y="66921"/>
                </a:lnTo>
                <a:close/>
                <a:moveTo>
                  <a:pt x="68262" y="63855"/>
                </a:moveTo>
                <a:lnTo>
                  <a:pt x="64570" y="62625"/>
                </a:lnTo>
                <a:lnTo>
                  <a:pt x="63339" y="60781"/>
                </a:lnTo>
                <a:lnTo>
                  <a:pt x="63339" y="54642"/>
                </a:lnTo>
                <a:lnTo>
                  <a:pt x="59647" y="52805"/>
                </a:lnTo>
                <a:lnTo>
                  <a:pt x="57770" y="54034"/>
                </a:lnTo>
                <a:lnTo>
                  <a:pt x="54078" y="58330"/>
                </a:lnTo>
                <a:lnTo>
                  <a:pt x="52848" y="60781"/>
                </a:lnTo>
                <a:lnTo>
                  <a:pt x="49803" y="62625"/>
                </a:lnTo>
                <a:lnTo>
                  <a:pt x="49221" y="64469"/>
                </a:lnTo>
                <a:lnTo>
                  <a:pt x="49221" y="66921"/>
                </a:lnTo>
                <a:lnTo>
                  <a:pt x="51617" y="67536"/>
                </a:lnTo>
                <a:lnTo>
                  <a:pt x="53495" y="65084"/>
                </a:lnTo>
                <a:lnTo>
                  <a:pt x="59000" y="64469"/>
                </a:lnTo>
                <a:lnTo>
                  <a:pt x="60878" y="65084"/>
                </a:lnTo>
                <a:lnTo>
                  <a:pt x="60878" y="67536"/>
                </a:lnTo>
                <a:lnTo>
                  <a:pt x="61461" y="71838"/>
                </a:lnTo>
                <a:lnTo>
                  <a:pt x="63339" y="73676"/>
                </a:lnTo>
                <a:lnTo>
                  <a:pt x="66383" y="74905"/>
                </a:lnTo>
                <a:lnTo>
                  <a:pt x="68844" y="78592"/>
                </a:lnTo>
                <a:lnTo>
                  <a:pt x="69492" y="76748"/>
                </a:lnTo>
                <a:lnTo>
                  <a:pt x="70723" y="76748"/>
                </a:lnTo>
                <a:lnTo>
                  <a:pt x="71953" y="74290"/>
                </a:lnTo>
                <a:lnTo>
                  <a:pt x="70074" y="66921"/>
                </a:lnTo>
                <a:lnTo>
                  <a:pt x="68262" y="63855"/>
                </a:lnTo>
                <a:close/>
                <a:moveTo>
                  <a:pt x="28302" y="61396"/>
                </a:moveTo>
                <a:lnTo>
                  <a:pt x="28885" y="58330"/>
                </a:lnTo>
                <a:lnTo>
                  <a:pt x="28302" y="52805"/>
                </a:lnTo>
                <a:lnTo>
                  <a:pt x="27072" y="53419"/>
                </a:lnTo>
                <a:lnTo>
                  <a:pt x="27072" y="54642"/>
                </a:lnTo>
                <a:lnTo>
                  <a:pt x="26423" y="57100"/>
                </a:lnTo>
                <a:lnTo>
                  <a:pt x="27654" y="62011"/>
                </a:lnTo>
                <a:lnTo>
                  <a:pt x="28302" y="61396"/>
                </a:lnTo>
                <a:close/>
                <a:moveTo>
                  <a:pt x="47990" y="58944"/>
                </a:moveTo>
                <a:lnTo>
                  <a:pt x="49221" y="57715"/>
                </a:lnTo>
                <a:lnTo>
                  <a:pt x="49221" y="55257"/>
                </a:lnTo>
                <a:lnTo>
                  <a:pt x="49221" y="52190"/>
                </a:lnTo>
                <a:lnTo>
                  <a:pt x="47990" y="49732"/>
                </a:lnTo>
                <a:lnTo>
                  <a:pt x="46759" y="48502"/>
                </a:lnTo>
                <a:lnTo>
                  <a:pt x="43651" y="49117"/>
                </a:lnTo>
                <a:lnTo>
                  <a:pt x="41190" y="52190"/>
                </a:lnTo>
                <a:lnTo>
                  <a:pt x="41190" y="55257"/>
                </a:lnTo>
                <a:lnTo>
                  <a:pt x="43651" y="58944"/>
                </a:lnTo>
                <a:lnTo>
                  <a:pt x="47342" y="58944"/>
                </a:lnTo>
                <a:lnTo>
                  <a:pt x="47990" y="58944"/>
                </a:lnTo>
                <a:close/>
                <a:moveTo>
                  <a:pt x="31993" y="51575"/>
                </a:moveTo>
                <a:lnTo>
                  <a:pt x="33224" y="49732"/>
                </a:lnTo>
                <a:lnTo>
                  <a:pt x="36268" y="45436"/>
                </a:lnTo>
                <a:lnTo>
                  <a:pt x="36915" y="43592"/>
                </a:lnTo>
                <a:lnTo>
                  <a:pt x="33807" y="42363"/>
                </a:lnTo>
                <a:lnTo>
                  <a:pt x="31346" y="39296"/>
                </a:lnTo>
                <a:lnTo>
                  <a:pt x="28885" y="38067"/>
                </a:lnTo>
                <a:lnTo>
                  <a:pt x="27072" y="40525"/>
                </a:lnTo>
                <a:lnTo>
                  <a:pt x="27072" y="42977"/>
                </a:lnTo>
                <a:lnTo>
                  <a:pt x="30115" y="46665"/>
                </a:lnTo>
                <a:lnTo>
                  <a:pt x="29532" y="49117"/>
                </a:lnTo>
                <a:lnTo>
                  <a:pt x="30763" y="49732"/>
                </a:lnTo>
                <a:lnTo>
                  <a:pt x="31346" y="52190"/>
                </a:lnTo>
                <a:lnTo>
                  <a:pt x="31993" y="51575"/>
                </a:lnTo>
                <a:close/>
                <a:moveTo>
                  <a:pt x="139567" y="75519"/>
                </a:moveTo>
                <a:lnTo>
                  <a:pt x="138919" y="72453"/>
                </a:lnTo>
                <a:lnTo>
                  <a:pt x="137106" y="69994"/>
                </a:lnTo>
                <a:lnTo>
                  <a:pt x="139567" y="66921"/>
                </a:lnTo>
                <a:lnTo>
                  <a:pt x="126031" y="55257"/>
                </a:lnTo>
                <a:lnTo>
                  <a:pt x="124153" y="54034"/>
                </a:lnTo>
                <a:lnTo>
                  <a:pt x="121692" y="53419"/>
                </a:lnTo>
                <a:lnTo>
                  <a:pt x="118647" y="50961"/>
                </a:lnTo>
                <a:lnTo>
                  <a:pt x="115539" y="50346"/>
                </a:lnTo>
                <a:lnTo>
                  <a:pt x="112495" y="47894"/>
                </a:lnTo>
                <a:lnTo>
                  <a:pt x="111265" y="46050"/>
                </a:lnTo>
                <a:lnTo>
                  <a:pt x="107573" y="43592"/>
                </a:lnTo>
                <a:lnTo>
                  <a:pt x="103882" y="38682"/>
                </a:lnTo>
                <a:lnTo>
                  <a:pt x="94685" y="36838"/>
                </a:lnTo>
                <a:lnTo>
                  <a:pt x="95268" y="38067"/>
                </a:lnTo>
                <a:lnTo>
                  <a:pt x="97729" y="40525"/>
                </a:lnTo>
                <a:lnTo>
                  <a:pt x="98376" y="44821"/>
                </a:lnTo>
                <a:lnTo>
                  <a:pt x="101421" y="47280"/>
                </a:lnTo>
                <a:lnTo>
                  <a:pt x="104529" y="50961"/>
                </a:lnTo>
                <a:lnTo>
                  <a:pt x="105759" y="51575"/>
                </a:lnTo>
                <a:lnTo>
                  <a:pt x="106990" y="52805"/>
                </a:lnTo>
                <a:lnTo>
                  <a:pt x="109451" y="55871"/>
                </a:lnTo>
                <a:lnTo>
                  <a:pt x="114309" y="58330"/>
                </a:lnTo>
                <a:lnTo>
                  <a:pt x="119231" y="62011"/>
                </a:lnTo>
                <a:lnTo>
                  <a:pt x="121108" y="62625"/>
                </a:lnTo>
                <a:lnTo>
                  <a:pt x="122922" y="64469"/>
                </a:lnTo>
                <a:lnTo>
                  <a:pt x="132184" y="68765"/>
                </a:lnTo>
                <a:lnTo>
                  <a:pt x="135227" y="73061"/>
                </a:lnTo>
                <a:lnTo>
                  <a:pt x="139567" y="76134"/>
                </a:lnTo>
                <a:lnTo>
                  <a:pt x="139567" y="75519"/>
                </a:lnTo>
                <a:close/>
                <a:moveTo>
                  <a:pt x="5570" y="19034"/>
                </a:moveTo>
                <a:lnTo>
                  <a:pt x="6801" y="17190"/>
                </a:lnTo>
                <a:lnTo>
                  <a:pt x="2461" y="14123"/>
                </a:lnTo>
                <a:lnTo>
                  <a:pt x="1230" y="15967"/>
                </a:lnTo>
                <a:lnTo>
                  <a:pt x="0" y="19034"/>
                </a:lnTo>
                <a:lnTo>
                  <a:pt x="2461" y="20262"/>
                </a:lnTo>
                <a:lnTo>
                  <a:pt x="5570" y="19034"/>
                </a:lnTo>
                <a:close/>
                <a:moveTo>
                  <a:pt x="61461" y="28246"/>
                </a:moveTo>
                <a:lnTo>
                  <a:pt x="60878" y="27632"/>
                </a:lnTo>
                <a:lnTo>
                  <a:pt x="59000" y="27632"/>
                </a:lnTo>
                <a:lnTo>
                  <a:pt x="56539" y="26402"/>
                </a:lnTo>
                <a:lnTo>
                  <a:pt x="52264" y="21492"/>
                </a:lnTo>
                <a:lnTo>
                  <a:pt x="51034" y="19648"/>
                </a:lnTo>
                <a:lnTo>
                  <a:pt x="49803" y="13509"/>
                </a:lnTo>
                <a:lnTo>
                  <a:pt x="47342" y="11050"/>
                </a:lnTo>
                <a:lnTo>
                  <a:pt x="38729" y="6139"/>
                </a:lnTo>
                <a:lnTo>
                  <a:pt x="33807" y="1229"/>
                </a:lnTo>
                <a:lnTo>
                  <a:pt x="29532" y="0"/>
                </a:lnTo>
                <a:lnTo>
                  <a:pt x="28302" y="1229"/>
                </a:lnTo>
                <a:lnTo>
                  <a:pt x="28302" y="4302"/>
                </a:lnTo>
                <a:lnTo>
                  <a:pt x="29532" y="6139"/>
                </a:lnTo>
                <a:lnTo>
                  <a:pt x="35685" y="11665"/>
                </a:lnTo>
                <a:lnTo>
                  <a:pt x="42421" y="22106"/>
                </a:lnTo>
                <a:lnTo>
                  <a:pt x="48573" y="28246"/>
                </a:lnTo>
                <a:lnTo>
                  <a:pt x="53495" y="28861"/>
                </a:lnTo>
                <a:lnTo>
                  <a:pt x="55956" y="28861"/>
                </a:lnTo>
                <a:lnTo>
                  <a:pt x="55956" y="29469"/>
                </a:lnTo>
                <a:lnTo>
                  <a:pt x="56539" y="30698"/>
                </a:lnTo>
                <a:lnTo>
                  <a:pt x="59647" y="31927"/>
                </a:lnTo>
                <a:lnTo>
                  <a:pt x="62692" y="29469"/>
                </a:lnTo>
                <a:lnTo>
                  <a:pt x="61461" y="2824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4EB2B120-4D9B-EC26-7801-0EB622F51A4C}"/>
              </a:ext>
            </a:extLst>
          </p:cNvPr>
          <p:cNvSpPr/>
          <p:nvPr/>
        </p:nvSpPr>
        <p:spPr>
          <a:xfrm>
            <a:off x="6415970" y="2599848"/>
            <a:ext cx="86661" cy="53412"/>
          </a:xfrm>
          <a:custGeom>
            <a:avLst/>
            <a:gdLst>
              <a:gd name="connsiteX0" fmla="*/ 86661 w 86661"/>
              <a:gd name="connsiteY0" fmla="*/ 13509 h 53412"/>
              <a:gd name="connsiteX1" fmla="*/ 79284 w 86661"/>
              <a:gd name="connsiteY1" fmla="*/ 615 h 53412"/>
              <a:gd name="connsiteX2" fmla="*/ 74369 w 86661"/>
              <a:gd name="connsiteY2" fmla="*/ 0 h 53412"/>
              <a:gd name="connsiteX3" fmla="*/ 68838 w 86661"/>
              <a:gd name="connsiteY3" fmla="*/ 6754 h 53412"/>
              <a:gd name="connsiteX4" fmla="*/ 42408 w 86661"/>
              <a:gd name="connsiteY4" fmla="*/ 7369 h 53412"/>
              <a:gd name="connsiteX5" fmla="*/ 27661 w 86661"/>
              <a:gd name="connsiteY5" fmla="*/ 15961 h 53412"/>
              <a:gd name="connsiteX6" fmla="*/ 1846 w 86661"/>
              <a:gd name="connsiteY6" fmla="*/ 13509 h 53412"/>
              <a:gd name="connsiteX7" fmla="*/ 0 w 86661"/>
              <a:gd name="connsiteY7" fmla="*/ 31927 h 53412"/>
              <a:gd name="connsiteX8" fmla="*/ 8607 w 86661"/>
              <a:gd name="connsiteY8" fmla="*/ 48502 h 53412"/>
              <a:gd name="connsiteX9" fmla="*/ 1846 w 86661"/>
              <a:gd name="connsiteY9" fmla="*/ 51576 h 53412"/>
              <a:gd name="connsiteX10" fmla="*/ 23354 w 86661"/>
              <a:gd name="connsiteY10" fmla="*/ 52798 h 53412"/>
              <a:gd name="connsiteX11" fmla="*/ 28276 w 86661"/>
              <a:gd name="connsiteY11" fmla="*/ 46659 h 53412"/>
              <a:gd name="connsiteX12" fmla="*/ 39338 w 86661"/>
              <a:gd name="connsiteY12" fmla="*/ 52798 h 53412"/>
              <a:gd name="connsiteX13" fmla="*/ 51630 w 86661"/>
              <a:gd name="connsiteY13" fmla="*/ 53413 h 53412"/>
              <a:gd name="connsiteX14" fmla="*/ 50399 w 86661"/>
              <a:gd name="connsiteY14" fmla="*/ 42977 h 53412"/>
              <a:gd name="connsiteX15" fmla="*/ 60846 w 86661"/>
              <a:gd name="connsiteY15" fmla="*/ 39290 h 53412"/>
              <a:gd name="connsiteX16" fmla="*/ 62692 w 86661"/>
              <a:gd name="connsiteY16" fmla="*/ 23944 h 53412"/>
              <a:gd name="connsiteX17" fmla="*/ 86661 w 86661"/>
              <a:gd name="connsiteY17" fmla="*/ 13509 h 5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661" h="53412">
                <a:moveTo>
                  <a:pt x="86661" y="13509"/>
                </a:moveTo>
                <a:lnTo>
                  <a:pt x="79284" y="615"/>
                </a:lnTo>
                <a:lnTo>
                  <a:pt x="74369" y="0"/>
                </a:lnTo>
                <a:lnTo>
                  <a:pt x="68838" y="6754"/>
                </a:lnTo>
                <a:lnTo>
                  <a:pt x="42408" y="7369"/>
                </a:lnTo>
                <a:lnTo>
                  <a:pt x="27661" y="15961"/>
                </a:lnTo>
                <a:lnTo>
                  <a:pt x="1846" y="13509"/>
                </a:lnTo>
                <a:lnTo>
                  <a:pt x="0" y="31927"/>
                </a:lnTo>
                <a:lnTo>
                  <a:pt x="8607" y="48502"/>
                </a:lnTo>
                <a:lnTo>
                  <a:pt x="1846" y="51576"/>
                </a:lnTo>
                <a:lnTo>
                  <a:pt x="23354" y="52798"/>
                </a:lnTo>
                <a:lnTo>
                  <a:pt x="28276" y="46659"/>
                </a:lnTo>
                <a:lnTo>
                  <a:pt x="39338" y="52798"/>
                </a:lnTo>
                <a:lnTo>
                  <a:pt x="51630" y="53413"/>
                </a:lnTo>
                <a:lnTo>
                  <a:pt x="50399" y="42977"/>
                </a:lnTo>
                <a:lnTo>
                  <a:pt x="60846" y="39290"/>
                </a:lnTo>
                <a:lnTo>
                  <a:pt x="62692" y="23944"/>
                </a:lnTo>
                <a:lnTo>
                  <a:pt x="86661" y="1350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D84EA19F-3148-E3FF-29D0-C9C41782E25B}"/>
              </a:ext>
            </a:extLst>
          </p:cNvPr>
          <p:cNvSpPr/>
          <p:nvPr/>
        </p:nvSpPr>
        <p:spPr>
          <a:xfrm>
            <a:off x="6505688" y="2496089"/>
            <a:ext cx="169033" cy="69373"/>
          </a:xfrm>
          <a:custGeom>
            <a:avLst/>
            <a:gdLst>
              <a:gd name="connsiteX0" fmla="*/ 169034 w 169033"/>
              <a:gd name="connsiteY0" fmla="*/ 18419 h 69373"/>
              <a:gd name="connsiteX1" fmla="*/ 138919 w 169033"/>
              <a:gd name="connsiteY1" fmla="*/ 4296 h 69373"/>
              <a:gd name="connsiteX2" fmla="*/ 118000 w 169033"/>
              <a:gd name="connsiteY2" fmla="*/ 9206 h 69373"/>
              <a:gd name="connsiteX3" fmla="*/ 103234 w 169033"/>
              <a:gd name="connsiteY3" fmla="*/ 5525 h 69373"/>
              <a:gd name="connsiteX4" fmla="*/ 86071 w 169033"/>
              <a:gd name="connsiteY4" fmla="*/ 13502 h 69373"/>
              <a:gd name="connsiteX5" fmla="*/ 69427 w 169033"/>
              <a:gd name="connsiteY5" fmla="*/ 0 h 69373"/>
              <a:gd name="connsiteX6" fmla="*/ 57769 w 169033"/>
              <a:gd name="connsiteY6" fmla="*/ 5525 h 69373"/>
              <a:gd name="connsiteX7" fmla="*/ 55956 w 169033"/>
              <a:gd name="connsiteY7" fmla="*/ 3067 h 69373"/>
              <a:gd name="connsiteX8" fmla="*/ 46695 w 169033"/>
              <a:gd name="connsiteY8" fmla="*/ 3067 h 69373"/>
              <a:gd name="connsiteX9" fmla="*/ 43003 w 169033"/>
              <a:gd name="connsiteY9" fmla="*/ 9821 h 69373"/>
              <a:gd name="connsiteX10" fmla="*/ 36268 w 169033"/>
              <a:gd name="connsiteY10" fmla="*/ 11665 h 69373"/>
              <a:gd name="connsiteX11" fmla="*/ 35037 w 169033"/>
              <a:gd name="connsiteY11" fmla="*/ 20256 h 69373"/>
              <a:gd name="connsiteX12" fmla="*/ 29532 w 169033"/>
              <a:gd name="connsiteY12" fmla="*/ 22100 h 69373"/>
              <a:gd name="connsiteX13" fmla="*/ 28885 w 169033"/>
              <a:gd name="connsiteY13" fmla="*/ 25781 h 69373"/>
              <a:gd name="connsiteX14" fmla="*/ 19053 w 169033"/>
              <a:gd name="connsiteY14" fmla="*/ 29469 h 69373"/>
              <a:gd name="connsiteX15" fmla="*/ 5531 w 169033"/>
              <a:gd name="connsiteY15" fmla="*/ 28854 h 69373"/>
              <a:gd name="connsiteX16" fmla="*/ 1846 w 169033"/>
              <a:gd name="connsiteY16" fmla="*/ 37452 h 69373"/>
              <a:gd name="connsiteX17" fmla="*/ 0 w 169033"/>
              <a:gd name="connsiteY17" fmla="*/ 42363 h 69373"/>
              <a:gd name="connsiteX18" fmla="*/ 4307 w 169033"/>
              <a:gd name="connsiteY18" fmla="*/ 55257 h 69373"/>
              <a:gd name="connsiteX19" fmla="*/ 20271 w 169033"/>
              <a:gd name="connsiteY19" fmla="*/ 65078 h 69373"/>
              <a:gd name="connsiteX20" fmla="*/ 31993 w 169033"/>
              <a:gd name="connsiteY20" fmla="*/ 69373 h 69373"/>
              <a:gd name="connsiteX21" fmla="*/ 57186 w 169033"/>
              <a:gd name="connsiteY21" fmla="*/ 64463 h 69373"/>
              <a:gd name="connsiteX22" fmla="*/ 59000 w 169033"/>
              <a:gd name="connsiteY22" fmla="*/ 57094 h 69373"/>
              <a:gd name="connsiteX23" fmla="*/ 70657 w 169033"/>
              <a:gd name="connsiteY23" fmla="*/ 55871 h 69373"/>
              <a:gd name="connsiteX24" fmla="*/ 84841 w 169033"/>
              <a:gd name="connsiteY24" fmla="*/ 49732 h 69373"/>
              <a:gd name="connsiteX25" fmla="*/ 88532 w 169033"/>
              <a:gd name="connsiteY25" fmla="*/ 52184 h 69373"/>
              <a:gd name="connsiteX26" fmla="*/ 102003 w 169033"/>
              <a:gd name="connsiteY26" fmla="*/ 47888 h 69373"/>
              <a:gd name="connsiteX27" fmla="*/ 108156 w 169033"/>
              <a:gd name="connsiteY27" fmla="*/ 38675 h 69373"/>
              <a:gd name="connsiteX28" fmla="*/ 118000 w 169033"/>
              <a:gd name="connsiteY28" fmla="*/ 36223 h 69373"/>
              <a:gd name="connsiteX29" fmla="*/ 151807 w 169033"/>
              <a:gd name="connsiteY29" fmla="*/ 47888 h 69373"/>
              <a:gd name="connsiteX30" fmla="*/ 157960 w 169033"/>
              <a:gd name="connsiteY30" fmla="*/ 44200 h 69373"/>
              <a:gd name="connsiteX31" fmla="*/ 162234 w 169033"/>
              <a:gd name="connsiteY31" fmla="*/ 28854 h 69373"/>
              <a:gd name="connsiteX32" fmla="*/ 169034 w 169033"/>
              <a:gd name="connsiteY32" fmla="*/ 18419 h 6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9033" h="69373">
                <a:moveTo>
                  <a:pt x="169034" y="18419"/>
                </a:moveTo>
                <a:lnTo>
                  <a:pt x="138919" y="4296"/>
                </a:lnTo>
                <a:lnTo>
                  <a:pt x="118000" y="9206"/>
                </a:lnTo>
                <a:lnTo>
                  <a:pt x="103234" y="5525"/>
                </a:lnTo>
                <a:lnTo>
                  <a:pt x="86071" y="13502"/>
                </a:lnTo>
                <a:lnTo>
                  <a:pt x="69427" y="0"/>
                </a:lnTo>
                <a:lnTo>
                  <a:pt x="57769" y="5525"/>
                </a:lnTo>
                <a:lnTo>
                  <a:pt x="55956" y="3067"/>
                </a:lnTo>
                <a:lnTo>
                  <a:pt x="46695" y="3067"/>
                </a:lnTo>
                <a:lnTo>
                  <a:pt x="43003" y="9821"/>
                </a:lnTo>
                <a:lnTo>
                  <a:pt x="36268" y="11665"/>
                </a:lnTo>
                <a:lnTo>
                  <a:pt x="35037" y="20256"/>
                </a:lnTo>
                <a:lnTo>
                  <a:pt x="29532" y="22100"/>
                </a:lnTo>
                <a:lnTo>
                  <a:pt x="28885" y="25781"/>
                </a:lnTo>
                <a:lnTo>
                  <a:pt x="19053" y="29469"/>
                </a:lnTo>
                <a:lnTo>
                  <a:pt x="5531" y="28854"/>
                </a:lnTo>
                <a:lnTo>
                  <a:pt x="1846" y="37452"/>
                </a:lnTo>
                <a:lnTo>
                  <a:pt x="0" y="42363"/>
                </a:lnTo>
                <a:lnTo>
                  <a:pt x="4307" y="55257"/>
                </a:lnTo>
                <a:lnTo>
                  <a:pt x="20271" y="65078"/>
                </a:lnTo>
                <a:lnTo>
                  <a:pt x="31993" y="69373"/>
                </a:lnTo>
                <a:lnTo>
                  <a:pt x="57186" y="64463"/>
                </a:lnTo>
                <a:lnTo>
                  <a:pt x="59000" y="57094"/>
                </a:lnTo>
                <a:lnTo>
                  <a:pt x="70657" y="55871"/>
                </a:lnTo>
                <a:lnTo>
                  <a:pt x="84841" y="49732"/>
                </a:lnTo>
                <a:lnTo>
                  <a:pt x="88532" y="52184"/>
                </a:lnTo>
                <a:lnTo>
                  <a:pt x="102003" y="47888"/>
                </a:lnTo>
                <a:lnTo>
                  <a:pt x="108156" y="38675"/>
                </a:lnTo>
                <a:lnTo>
                  <a:pt x="118000" y="36223"/>
                </a:lnTo>
                <a:lnTo>
                  <a:pt x="151807" y="47888"/>
                </a:lnTo>
                <a:lnTo>
                  <a:pt x="157960" y="44200"/>
                </a:lnTo>
                <a:lnTo>
                  <a:pt x="162234" y="28854"/>
                </a:lnTo>
                <a:lnTo>
                  <a:pt x="169034" y="184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5" name="Freeform 44">
            <a:extLst>
              <a:ext uri="{FF2B5EF4-FFF2-40B4-BE49-F238E27FC236}">
                <a16:creationId xmlns:a16="http://schemas.microsoft.com/office/drawing/2014/main" id="{086D9898-01A2-F898-C1DC-5560E8D55B43}"/>
              </a:ext>
            </a:extLst>
          </p:cNvPr>
          <p:cNvSpPr/>
          <p:nvPr/>
        </p:nvSpPr>
        <p:spPr>
          <a:xfrm>
            <a:off x="3845634" y="3719726"/>
            <a:ext cx="3685" cy="1843"/>
          </a:xfrm>
          <a:custGeom>
            <a:avLst/>
            <a:gdLst>
              <a:gd name="connsiteX0" fmla="*/ 0 w 3685"/>
              <a:gd name="connsiteY0" fmla="*/ 0 h 1843"/>
              <a:gd name="connsiteX1" fmla="*/ 1231 w 3685"/>
              <a:gd name="connsiteY1" fmla="*/ 1229 h 1843"/>
              <a:gd name="connsiteX2" fmla="*/ 3070 w 3685"/>
              <a:gd name="connsiteY2" fmla="*/ 1844 h 1843"/>
              <a:gd name="connsiteX3" fmla="*/ 3685 w 3685"/>
              <a:gd name="connsiteY3" fmla="*/ 1229 h 1843"/>
              <a:gd name="connsiteX4" fmla="*/ 3685 w 3685"/>
              <a:gd name="connsiteY4" fmla="*/ 0 h 1843"/>
              <a:gd name="connsiteX5" fmla="*/ 0 w 3685"/>
              <a:gd name="connsiteY5" fmla="*/ 0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 h="1843">
                <a:moveTo>
                  <a:pt x="0" y="0"/>
                </a:moveTo>
                <a:lnTo>
                  <a:pt x="1231" y="1229"/>
                </a:lnTo>
                <a:lnTo>
                  <a:pt x="3070" y="1844"/>
                </a:lnTo>
                <a:lnTo>
                  <a:pt x="3685" y="1229"/>
                </a:lnTo>
                <a:lnTo>
                  <a:pt x="3685" y="0"/>
                </a:lnTo>
                <a:lnTo>
                  <a:pt x="0" y="0"/>
                </a:lnTo>
                <a:close/>
              </a:path>
            </a:pathLst>
          </a:custGeom>
          <a:solidFill>
            <a:srgbClr val="E6E8F5"/>
          </a:solidFill>
          <a:ln w="647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0FBC34-EF5B-4AA1-F52A-0D56065C36DD}"/>
              </a:ext>
            </a:extLst>
          </p:cNvPr>
          <p:cNvSpPr/>
          <p:nvPr/>
        </p:nvSpPr>
        <p:spPr>
          <a:xfrm>
            <a:off x="9574466" y="4369304"/>
            <a:ext cx="11657" cy="6754"/>
          </a:xfrm>
          <a:custGeom>
            <a:avLst/>
            <a:gdLst>
              <a:gd name="connsiteX0" fmla="*/ 11074 w 11657"/>
              <a:gd name="connsiteY0" fmla="*/ 4296 h 6754"/>
              <a:gd name="connsiteX1" fmla="*/ 11658 w 11657"/>
              <a:gd name="connsiteY1" fmla="*/ 3073 h 6754"/>
              <a:gd name="connsiteX2" fmla="*/ 10427 w 11657"/>
              <a:gd name="connsiteY2" fmla="*/ 1844 h 6754"/>
              <a:gd name="connsiteX3" fmla="*/ 8614 w 11657"/>
              <a:gd name="connsiteY3" fmla="*/ 1229 h 6754"/>
              <a:gd name="connsiteX4" fmla="*/ 5505 w 11657"/>
              <a:gd name="connsiteY4" fmla="*/ 0 h 6754"/>
              <a:gd name="connsiteX5" fmla="*/ 1814 w 11657"/>
              <a:gd name="connsiteY5" fmla="*/ 614 h 6754"/>
              <a:gd name="connsiteX6" fmla="*/ 0 w 11657"/>
              <a:gd name="connsiteY6" fmla="*/ 4296 h 6754"/>
              <a:gd name="connsiteX7" fmla="*/ 5505 w 11657"/>
              <a:gd name="connsiteY7" fmla="*/ 6754 h 6754"/>
              <a:gd name="connsiteX8" fmla="*/ 11074 w 11657"/>
              <a:gd name="connsiteY8" fmla="*/ 4296 h 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7" h="6754">
                <a:moveTo>
                  <a:pt x="11074" y="4296"/>
                </a:moveTo>
                <a:lnTo>
                  <a:pt x="11658" y="3073"/>
                </a:lnTo>
                <a:lnTo>
                  <a:pt x="10427" y="1844"/>
                </a:lnTo>
                <a:lnTo>
                  <a:pt x="8614" y="1229"/>
                </a:lnTo>
                <a:lnTo>
                  <a:pt x="5505" y="0"/>
                </a:lnTo>
                <a:lnTo>
                  <a:pt x="1814" y="614"/>
                </a:lnTo>
                <a:lnTo>
                  <a:pt x="0" y="4296"/>
                </a:lnTo>
                <a:lnTo>
                  <a:pt x="5505" y="6754"/>
                </a:lnTo>
                <a:lnTo>
                  <a:pt x="11074" y="42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7" name="Freeform 46">
            <a:extLst>
              <a:ext uri="{FF2B5EF4-FFF2-40B4-BE49-F238E27FC236}">
                <a16:creationId xmlns:a16="http://schemas.microsoft.com/office/drawing/2014/main" id="{5B845657-F33E-BE86-A18F-BF81BA725533}"/>
              </a:ext>
            </a:extLst>
          </p:cNvPr>
          <p:cNvSpPr/>
          <p:nvPr/>
        </p:nvSpPr>
        <p:spPr>
          <a:xfrm>
            <a:off x="5538275" y="4032847"/>
            <a:ext cx="103868" cy="127709"/>
          </a:xfrm>
          <a:custGeom>
            <a:avLst/>
            <a:gdLst>
              <a:gd name="connsiteX0" fmla="*/ 103868 w 103868"/>
              <a:gd name="connsiteY0" fmla="*/ 64469 h 127709"/>
              <a:gd name="connsiteX1" fmla="*/ 94646 w 103868"/>
              <a:gd name="connsiteY1" fmla="*/ 66313 h 127709"/>
              <a:gd name="connsiteX2" fmla="*/ 94646 w 103868"/>
              <a:gd name="connsiteY2" fmla="*/ 52190 h 127709"/>
              <a:gd name="connsiteX3" fmla="*/ 89115 w 103868"/>
              <a:gd name="connsiteY3" fmla="*/ 41755 h 127709"/>
              <a:gd name="connsiteX4" fmla="*/ 90346 w 103868"/>
              <a:gd name="connsiteY4" fmla="*/ 30698 h 127709"/>
              <a:gd name="connsiteX5" fmla="*/ 82969 w 103868"/>
              <a:gd name="connsiteY5" fmla="*/ 14123 h 127709"/>
              <a:gd name="connsiteX6" fmla="*/ 73753 w 103868"/>
              <a:gd name="connsiteY6" fmla="*/ 0 h 127709"/>
              <a:gd name="connsiteX7" fmla="*/ 46093 w 103868"/>
              <a:gd name="connsiteY7" fmla="*/ 0 h 127709"/>
              <a:gd name="connsiteX8" fmla="*/ 38107 w 103868"/>
              <a:gd name="connsiteY8" fmla="*/ 7369 h 127709"/>
              <a:gd name="connsiteX9" fmla="*/ 28885 w 103868"/>
              <a:gd name="connsiteY9" fmla="*/ 8598 h 127709"/>
              <a:gd name="connsiteX10" fmla="*/ 22739 w 103868"/>
              <a:gd name="connsiteY10" fmla="*/ 17196 h 127709"/>
              <a:gd name="connsiteX11" fmla="*/ 18438 w 103868"/>
              <a:gd name="connsiteY11" fmla="*/ 27632 h 127709"/>
              <a:gd name="connsiteX12" fmla="*/ 0 w 103868"/>
              <a:gd name="connsiteY12" fmla="*/ 44821 h 127709"/>
              <a:gd name="connsiteX13" fmla="*/ 4300 w 103868"/>
              <a:gd name="connsiteY13" fmla="*/ 73682 h 127709"/>
              <a:gd name="connsiteX14" fmla="*/ 9831 w 103868"/>
              <a:gd name="connsiteY14" fmla="*/ 87799 h 127709"/>
              <a:gd name="connsiteX15" fmla="*/ 27654 w 103868"/>
              <a:gd name="connsiteY15" fmla="*/ 109290 h 127709"/>
              <a:gd name="connsiteX16" fmla="*/ 52854 w 103868"/>
              <a:gd name="connsiteY16" fmla="*/ 124636 h 127709"/>
              <a:gd name="connsiteX17" fmla="*/ 62076 w 103868"/>
              <a:gd name="connsiteY17" fmla="*/ 127709 h 127709"/>
              <a:gd name="connsiteX18" fmla="*/ 70062 w 103868"/>
              <a:gd name="connsiteY18" fmla="*/ 115430 h 127709"/>
              <a:gd name="connsiteX19" fmla="*/ 71907 w 103868"/>
              <a:gd name="connsiteY19" fmla="*/ 103766 h 127709"/>
              <a:gd name="connsiteX20" fmla="*/ 87885 w 103868"/>
              <a:gd name="connsiteY20" fmla="*/ 82888 h 127709"/>
              <a:gd name="connsiteX21" fmla="*/ 103868 w 103868"/>
              <a:gd name="connsiteY21" fmla="*/ 64469 h 1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868" h="127709">
                <a:moveTo>
                  <a:pt x="103868" y="64469"/>
                </a:moveTo>
                <a:lnTo>
                  <a:pt x="94646" y="66313"/>
                </a:lnTo>
                <a:lnTo>
                  <a:pt x="94646" y="52190"/>
                </a:lnTo>
                <a:lnTo>
                  <a:pt x="89115" y="41755"/>
                </a:lnTo>
                <a:lnTo>
                  <a:pt x="90346" y="30698"/>
                </a:lnTo>
                <a:lnTo>
                  <a:pt x="82969" y="14123"/>
                </a:lnTo>
                <a:lnTo>
                  <a:pt x="73753" y="0"/>
                </a:lnTo>
                <a:lnTo>
                  <a:pt x="46093" y="0"/>
                </a:lnTo>
                <a:lnTo>
                  <a:pt x="38107" y="7369"/>
                </a:lnTo>
                <a:lnTo>
                  <a:pt x="28885" y="8598"/>
                </a:lnTo>
                <a:lnTo>
                  <a:pt x="22739" y="17196"/>
                </a:lnTo>
                <a:lnTo>
                  <a:pt x="18438" y="27632"/>
                </a:lnTo>
                <a:lnTo>
                  <a:pt x="0" y="44821"/>
                </a:lnTo>
                <a:lnTo>
                  <a:pt x="4300" y="73682"/>
                </a:lnTo>
                <a:lnTo>
                  <a:pt x="9831" y="87799"/>
                </a:lnTo>
                <a:lnTo>
                  <a:pt x="27654" y="109290"/>
                </a:lnTo>
                <a:lnTo>
                  <a:pt x="52854" y="124636"/>
                </a:lnTo>
                <a:lnTo>
                  <a:pt x="62076" y="127709"/>
                </a:lnTo>
                <a:lnTo>
                  <a:pt x="70062" y="115430"/>
                </a:lnTo>
                <a:lnTo>
                  <a:pt x="71907" y="103766"/>
                </a:lnTo>
                <a:lnTo>
                  <a:pt x="87885" y="82888"/>
                </a:lnTo>
                <a:lnTo>
                  <a:pt x="103868" y="6446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CEEDFEDE-E498-45C8-62D6-517E9E617F8F}"/>
              </a:ext>
            </a:extLst>
          </p:cNvPr>
          <p:cNvSpPr/>
          <p:nvPr/>
        </p:nvSpPr>
        <p:spPr>
          <a:xfrm>
            <a:off x="7905173" y="4603838"/>
            <a:ext cx="5569" cy="8598"/>
          </a:xfrm>
          <a:custGeom>
            <a:avLst/>
            <a:gdLst>
              <a:gd name="connsiteX0" fmla="*/ 5570 w 5569"/>
              <a:gd name="connsiteY0" fmla="*/ 4911 h 8598"/>
              <a:gd name="connsiteX1" fmla="*/ 2461 w 5569"/>
              <a:gd name="connsiteY1" fmla="*/ 0 h 8598"/>
              <a:gd name="connsiteX2" fmla="*/ 0 w 5569"/>
              <a:gd name="connsiteY2" fmla="*/ 1844 h 8598"/>
              <a:gd name="connsiteX3" fmla="*/ 1231 w 5569"/>
              <a:gd name="connsiteY3" fmla="*/ 3688 h 8598"/>
              <a:gd name="connsiteX4" fmla="*/ 3109 w 5569"/>
              <a:gd name="connsiteY4" fmla="*/ 4911 h 8598"/>
              <a:gd name="connsiteX5" fmla="*/ 3692 w 5569"/>
              <a:gd name="connsiteY5" fmla="*/ 7369 h 8598"/>
              <a:gd name="connsiteX6" fmla="*/ 5570 w 5569"/>
              <a:gd name="connsiteY6" fmla="*/ 8598 h 8598"/>
              <a:gd name="connsiteX7" fmla="*/ 5570 w 5569"/>
              <a:gd name="connsiteY7" fmla="*/ 4911 h 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9" h="8598">
                <a:moveTo>
                  <a:pt x="5570" y="4911"/>
                </a:moveTo>
                <a:lnTo>
                  <a:pt x="2461" y="0"/>
                </a:lnTo>
                <a:lnTo>
                  <a:pt x="0" y="1844"/>
                </a:lnTo>
                <a:lnTo>
                  <a:pt x="1231" y="3688"/>
                </a:lnTo>
                <a:lnTo>
                  <a:pt x="3109" y="4911"/>
                </a:lnTo>
                <a:lnTo>
                  <a:pt x="3692" y="7369"/>
                </a:lnTo>
                <a:lnTo>
                  <a:pt x="5570" y="8598"/>
                </a:lnTo>
                <a:lnTo>
                  <a:pt x="5570" y="49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E36983D9-1817-7A92-549E-6F85972231CB}"/>
              </a:ext>
            </a:extLst>
          </p:cNvPr>
          <p:cNvSpPr/>
          <p:nvPr/>
        </p:nvSpPr>
        <p:spPr>
          <a:xfrm>
            <a:off x="6573949" y="2626244"/>
            <a:ext cx="139501" cy="148580"/>
          </a:xfrm>
          <a:custGeom>
            <a:avLst/>
            <a:gdLst>
              <a:gd name="connsiteX0" fmla="*/ 84776 w 139501"/>
              <a:gd name="connsiteY0" fmla="*/ 37452 h 148580"/>
              <a:gd name="connsiteX1" fmla="*/ 65088 w 139501"/>
              <a:gd name="connsiteY1" fmla="*/ 28246 h 148580"/>
              <a:gd name="connsiteX2" fmla="*/ 60230 w 139501"/>
              <a:gd name="connsiteY2" fmla="*/ 16581 h 148580"/>
              <a:gd name="connsiteX3" fmla="*/ 42356 w 139501"/>
              <a:gd name="connsiteY3" fmla="*/ 1229 h 148580"/>
              <a:gd name="connsiteX4" fmla="*/ 22732 w 139501"/>
              <a:gd name="connsiteY4" fmla="*/ 0 h 148580"/>
              <a:gd name="connsiteX5" fmla="*/ 0 w 139501"/>
              <a:gd name="connsiteY5" fmla="*/ 9827 h 148580"/>
              <a:gd name="connsiteX6" fmla="*/ 9196 w 139501"/>
              <a:gd name="connsiteY6" fmla="*/ 24565 h 148580"/>
              <a:gd name="connsiteX7" fmla="*/ 19624 w 139501"/>
              <a:gd name="connsiteY7" fmla="*/ 35615 h 148580"/>
              <a:gd name="connsiteX8" fmla="*/ 9196 w 139501"/>
              <a:gd name="connsiteY8" fmla="*/ 49732 h 148580"/>
              <a:gd name="connsiteX9" fmla="*/ 20271 w 139501"/>
              <a:gd name="connsiteY9" fmla="*/ 49732 h 148580"/>
              <a:gd name="connsiteX10" fmla="*/ 14119 w 139501"/>
              <a:gd name="connsiteY10" fmla="*/ 66313 h 148580"/>
              <a:gd name="connsiteX11" fmla="*/ 30698 w 139501"/>
              <a:gd name="connsiteY11" fmla="*/ 80430 h 148580"/>
              <a:gd name="connsiteX12" fmla="*/ 27654 w 139501"/>
              <a:gd name="connsiteY12" fmla="*/ 98241 h 148580"/>
              <a:gd name="connsiteX13" fmla="*/ 20271 w 139501"/>
              <a:gd name="connsiteY13" fmla="*/ 100078 h 148580"/>
              <a:gd name="connsiteX14" fmla="*/ 29468 w 139501"/>
              <a:gd name="connsiteY14" fmla="*/ 106832 h 148580"/>
              <a:gd name="connsiteX15" fmla="*/ 34390 w 139501"/>
              <a:gd name="connsiteY15" fmla="*/ 111742 h 148580"/>
              <a:gd name="connsiteX16" fmla="*/ 45464 w 139501"/>
              <a:gd name="connsiteY16" fmla="*/ 116045 h 148580"/>
              <a:gd name="connsiteX17" fmla="*/ 57769 w 139501"/>
              <a:gd name="connsiteY17" fmla="*/ 123414 h 148580"/>
              <a:gd name="connsiteX18" fmla="*/ 55308 w 139501"/>
              <a:gd name="connsiteY18" fmla="*/ 127095 h 148580"/>
              <a:gd name="connsiteX19" fmla="*/ 62692 w 139501"/>
              <a:gd name="connsiteY19" fmla="*/ 124022 h 148580"/>
              <a:gd name="connsiteX20" fmla="*/ 65736 w 139501"/>
              <a:gd name="connsiteY20" fmla="*/ 111742 h 148580"/>
              <a:gd name="connsiteX21" fmla="*/ 71240 w 139501"/>
              <a:gd name="connsiteY21" fmla="*/ 109290 h 148580"/>
              <a:gd name="connsiteX22" fmla="*/ 76163 w 139501"/>
              <a:gd name="connsiteY22" fmla="*/ 114815 h 148580"/>
              <a:gd name="connsiteX23" fmla="*/ 82315 w 139501"/>
              <a:gd name="connsiteY23" fmla="*/ 117274 h 148580"/>
              <a:gd name="connsiteX24" fmla="*/ 87237 w 139501"/>
              <a:gd name="connsiteY24" fmla="*/ 123414 h 148580"/>
              <a:gd name="connsiteX25" fmla="*/ 92159 w 139501"/>
              <a:gd name="connsiteY25" fmla="*/ 125251 h 148580"/>
              <a:gd name="connsiteX26" fmla="*/ 98895 w 139501"/>
              <a:gd name="connsiteY26" fmla="*/ 132005 h 148580"/>
              <a:gd name="connsiteX27" fmla="*/ 103817 w 139501"/>
              <a:gd name="connsiteY27" fmla="*/ 132005 h 148580"/>
              <a:gd name="connsiteX28" fmla="*/ 100773 w 139501"/>
              <a:gd name="connsiteY28" fmla="*/ 141218 h 148580"/>
              <a:gd name="connsiteX29" fmla="*/ 97664 w 139501"/>
              <a:gd name="connsiteY29" fmla="*/ 145514 h 148580"/>
              <a:gd name="connsiteX30" fmla="*/ 98895 w 139501"/>
              <a:gd name="connsiteY30" fmla="*/ 148580 h 148580"/>
              <a:gd name="connsiteX31" fmla="*/ 109386 w 139501"/>
              <a:gd name="connsiteY31" fmla="*/ 146128 h 148580"/>
              <a:gd name="connsiteX32" fmla="*/ 124153 w 139501"/>
              <a:gd name="connsiteY32" fmla="*/ 145514 h 148580"/>
              <a:gd name="connsiteX33" fmla="*/ 128427 w 139501"/>
              <a:gd name="connsiteY33" fmla="*/ 139989 h 148580"/>
              <a:gd name="connsiteX34" fmla="*/ 124735 w 139501"/>
              <a:gd name="connsiteY34" fmla="*/ 135693 h 148580"/>
              <a:gd name="connsiteX35" fmla="*/ 129010 w 139501"/>
              <a:gd name="connsiteY35" fmla="*/ 123414 h 148580"/>
              <a:gd name="connsiteX36" fmla="*/ 139502 w 139501"/>
              <a:gd name="connsiteY36" fmla="*/ 111742 h 148580"/>
              <a:gd name="connsiteX37" fmla="*/ 122275 w 139501"/>
              <a:gd name="connsiteY37" fmla="*/ 95782 h 148580"/>
              <a:gd name="connsiteX38" fmla="*/ 118000 w 139501"/>
              <a:gd name="connsiteY38" fmla="*/ 81659 h 148580"/>
              <a:gd name="connsiteX39" fmla="*/ 124735 w 139501"/>
              <a:gd name="connsiteY39" fmla="*/ 73067 h 148580"/>
              <a:gd name="connsiteX40" fmla="*/ 118583 w 139501"/>
              <a:gd name="connsiteY40" fmla="*/ 66928 h 148580"/>
              <a:gd name="connsiteX41" fmla="*/ 125383 w 139501"/>
              <a:gd name="connsiteY41" fmla="*/ 60174 h 148580"/>
              <a:gd name="connsiteX42" fmla="*/ 116769 w 139501"/>
              <a:gd name="connsiteY42" fmla="*/ 55871 h 148580"/>
              <a:gd name="connsiteX43" fmla="*/ 108156 w 139501"/>
              <a:gd name="connsiteY43" fmla="*/ 63855 h 148580"/>
              <a:gd name="connsiteX44" fmla="*/ 89115 w 139501"/>
              <a:gd name="connsiteY44" fmla="*/ 52805 h 148580"/>
              <a:gd name="connsiteX45" fmla="*/ 84776 w 139501"/>
              <a:gd name="connsiteY45" fmla="*/ 37452 h 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9501" h="148580">
                <a:moveTo>
                  <a:pt x="84776" y="37452"/>
                </a:moveTo>
                <a:lnTo>
                  <a:pt x="65088" y="28246"/>
                </a:lnTo>
                <a:lnTo>
                  <a:pt x="60230" y="16581"/>
                </a:lnTo>
                <a:lnTo>
                  <a:pt x="42356" y="1229"/>
                </a:lnTo>
                <a:lnTo>
                  <a:pt x="22732" y="0"/>
                </a:lnTo>
                <a:lnTo>
                  <a:pt x="0" y="9827"/>
                </a:lnTo>
                <a:lnTo>
                  <a:pt x="9196" y="24565"/>
                </a:lnTo>
                <a:lnTo>
                  <a:pt x="19624" y="35615"/>
                </a:lnTo>
                <a:lnTo>
                  <a:pt x="9196" y="49732"/>
                </a:lnTo>
                <a:lnTo>
                  <a:pt x="20271" y="49732"/>
                </a:lnTo>
                <a:lnTo>
                  <a:pt x="14119" y="66313"/>
                </a:lnTo>
                <a:lnTo>
                  <a:pt x="30698" y="80430"/>
                </a:lnTo>
                <a:lnTo>
                  <a:pt x="27654" y="98241"/>
                </a:lnTo>
                <a:lnTo>
                  <a:pt x="20271" y="100078"/>
                </a:lnTo>
                <a:lnTo>
                  <a:pt x="29468" y="106832"/>
                </a:lnTo>
                <a:lnTo>
                  <a:pt x="34390" y="111742"/>
                </a:lnTo>
                <a:lnTo>
                  <a:pt x="45464" y="116045"/>
                </a:lnTo>
                <a:lnTo>
                  <a:pt x="57769" y="123414"/>
                </a:lnTo>
                <a:lnTo>
                  <a:pt x="55308" y="127095"/>
                </a:lnTo>
                <a:lnTo>
                  <a:pt x="62692" y="124022"/>
                </a:lnTo>
                <a:lnTo>
                  <a:pt x="65736" y="111742"/>
                </a:lnTo>
                <a:lnTo>
                  <a:pt x="71240" y="109290"/>
                </a:lnTo>
                <a:lnTo>
                  <a:pt x="76163" y="114815"/>
                </a:lnTo>
                <a:lnTo>
                  <a:pt x="82315" y="117274"/>
                </a:lnTo>
                <a:lnTo>
                  <a:pt x="87237" y="123414"/>
                </a:lnTo>
                <a:lnTo>
                  <a:pt x="92159" y="125251"/>
                </a:lnTo>
                <a:lnTo>
                  <a:pt x="98895" y="132005"/>
                </a:lnTo>
                <a:lnTo>
                  <a:pt x="103817" y="132005"/>
                </a:lnTo>
                <a:lnTo>
                  <a:pt x="100773" y="141218"/>
                </a:lnTo>
                <a:lnTo>
                  <a:pt x="97664" y="145514"/>
                </a:lnTo>
                <a:lnTo>
                  <a:pt x="98895" y="148580"/>
                </a:lnTo>
                <a:lnTo>
                  <a:pt x="109386" y="146128"/>
                </a:lnTo>
                <a:lnTo>
                  <a:pt x="124153" y="145514"/>
                </a:lnTo>
                <a:lnTo>
                  <a:pt x="128427" y="139989"/>
                </a:lnTo>
                <a:lnTo>
                  <a:pt x="124735" y="135693"/>
                </a:lnTo>
                <a:lnTo>
                  <a:pt x="129010" y="123414"/>
                </a:lnTo>
                <a:lnTo>
                  <a:pt x="139502" y="111742"/>
                </a:lnTo>
                <a:lnTo>
                  <a:pt x="122275" y="95782"/>
                </a:lnTo>
                <a:lnTo>
                  <a:pt x="118000" y="81659"/>
                </a:lnTo>
                <a:lnTo>
                  <a:pt x="124735" y="73067"/>
                </a:lnTo>
                <a:lnTo>
                  <a:pt x="118583" y="66928"/>
                </a:lnTo>
                <a:lnTo>
                  <a:pt x="125383" y="60174"/>
                </a:lnTo>
                <a:lnTo>
                  <a:pt x="116769" y="55871"/>
                </a:lnTo>
                <a:lnTo>
                  <a:pt x="108156" y="63855"/>
                </a:lnTo>
                <a:lnTo>
                  <a:pt x="89115" y="52805"/>
                </a:lnTo>
                <a:lnTo>
                  <a:pt x="84776" y="3745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67133950-77E9-22B4-CE1C-6BA21E48393A}"/>
              </a:ext>
            </a:extLst>
          </p:cNvPr>
          <p:cNvSpPr/>
          <p:nvPr/>
        </p:nvSpPr>
        <p:spPr>
          <a:xfrm>
            <a:off x="5391390" y="3777441"/>
            <a:ext cx="209582" cy="166384"/>
          </a:xfrm>
          <a:custGeom>
            <a:avLst/>
            <a:gdLst>
              <a:gd name="connsiteX0" fmla="*/ 186229 w 209582"/>
              <a:gd name="connsiteY0" fmla="*/ 77357 h 166384"/>
              <a:gd name="connsiteX1" fmla="*/ 164106 w 209582"/>
              <a:gd name="connsiteY1" fmla="*/ 50340 h 166384"/>
              <a:gd name="connsiteX2" fmla="*/ 144437 w 209582"/>
              <a:gd name="connsiteY2" fmla="*/ 21485 h 166384"/>
              <a:gd name="connsiteX3" fmla="*/ 121698 w 209582"/>
              <a:gd name="connsiteY3" fmla="*/ 11050 h 166384"/>
              <a:gd name="connsiteX4" fmla="*/ 105714 w 209582"/>
              <a:gd name="connsiteY4" fmla="*/ 0 h 166384"/>
              <a:gd name="connsiteX5" fmla="*/ 86661 w 209582"/>
              <a:gd name="connsiteY5" fmla="*/ 0 h 166384"/>
              <a:gd name="connsiteX6" fmla="*/ 69453 w 209582"/>
              <a:gd name="connsiteY6" fmla="*/ 8591 h 166384"/>
              <a:gd name="connsiteX7" fmla="*/ 52860 w 209582"/>
              <a:gd name="connsiteY7" fmla="*/ 5525 h 166384"/>
              <a:gd name="connsiteX8" fmla="*/ 40568 w 209582"/>
              <a:gd name="connsiteY8" fmla="*/ 17804 h 166384"/>
              <a:gd name="connsiteX9" fmla="*/ 32576 w 209582"/>
              <a:gd name="connsiteY9" fmla="*/ 38060 h 166384"/>
              <a:gd name="connsiteX10" fmla="*/ 15368 w 209582"/>
              <a:gd name="connsiteY10" fmla="*/ 65077 h 166384"/>
              <a:gd name="connsiteX11" fmla="*/ 0 w 209582"/>
              <a:gd name="connsiteY11" fmla="*/ 72446 h 166384"/>
              <a:gd name="connsiteX12" fmla="*/ 16592 w 209582"/>
              <a:gd name="connsiteY12" fmla="*/ 86569 h 166384"/>
              <a:gd name="connsiteX13" fmla="*/ 30115 w 209582"/>
              <a:gd name="connsiteY13" fmla="*/ 117267 h 166384"/>
              <a:gd name="connsiteX14" fmla="*/ 67607 w 209582"/>
              <a:gd name="connsiteY14" fmla="*/ 116038 h 166384"/>
              <a:gd name="connsiteX15" fmla="*/ 75599 w 209582"/>
              <a:gd name="connsiteY15" fmla="*/ 106826 h 166384"/>
              <a:gd name="connsiteX16" fmla="*/ 86661 w 209582"/>
              <a:gd name="connsiteY16" fmla="*/ 106211 h 166384"/>
              <a:gd name="connsiteX17" fmla="*/ 99568 w 209582"/>
              <a:gd name="connsiteY17" fmla="*/ 115424 h 166384"/>
              <a:gd name="connsiteX18" fmla="*/ 110630 w 209582"/>
              <a:gd name="connsiteY18" fmla="*/ 116038 h 166384"/>
              <a:gd name="connsiteX19" fmla="*/ 121698 w 209582"/>
              <a:gd name="connsiteY19" fmla="*/ 109284 h 166384"/>
              <a:gd name="connsiteX20" fmla="*/ 128453 w 209582"/>
              <a:gd name="connsiteY20" fmla="*/ 120334 h 166384"/>
              <a:gd name="connsiteX21" fmla="*/ 113706 w 209582"/>
              <a:gd name="connsiteY21" fmla="*/ 129547 h 166384"/>
              <a:gd name="connsiteX22" fmla="*/ 98953 w 209582"/>
              <a:gd name="connsiteY22" fmla="*/ 128932 h 166384"/>
              <a:gd name="connsiteX23" fmla="*/ 84206 w 209582"/>
              <a:gd name="connsiteY23" fmla="*/ 120334 h 166384"/>
              <a:gd name="connsiteX24" fmla="*/ 71299 w 209582"/>
              <a:gd name="connsiteY24" fmla="*/ 129547 h 166384"/>
              <a:gd name="connsiteX25" fmla="*/ 65153 w 209582"/>
              <a:gd name="connsiteY25" fmla="*/ 129547 h 166384"/>
              <a:gd name="connsiteX26" fmla="*/ 56545 w 209582"/>
              <a:gd name="connsiteY26" fmla="*/ 135072 h 166384"/>
              <a:gd name="connsiteX27" fmla="*/ 25815 w 209582"/>
              <a:gd name="connsiteY27" fmla="*/ 134457 h 166384"/>
              <a:gd name="connsiteX28" fmla="*/ 30730 w 209582"/>
              <a:gd name="connsiteY28" fmla="*/ 164541 h 166384"/>
              <a:gd name="connsiteX29" fmla="*/ 49169 w 209582"/>
              <a:gd name="connsiteY29" fmla="*/ 157786 h 166384"/>
              <a:gd name="connsiteX30" fmla="*/ 60230 w 209582"/>
              <a:gd name="connsiteY30" fmla="*/ 159016 h 166384"/>
              <a:gd name="connsiteX31" fmla="*/ 69453 w 209582"/>
              <a:gd name="connsiteY31" fmla="*/ 154720 h 166384"/>
              <a:gd name="connsiteX32" fmla="*/ 132760 w 209582"/>
              <a:gd name="connsiteY32" fmla="*/ 156557 h 166384"/>
              <a:gd name="connsiteX33" fmla="*/ 149352 w 209582"/>
              <a:gd name="connsiteY33" fmla="*/ 157172 h 166384"/>
              <a:gd name="connsiteX34" fmla="*/ 173937 w 209582"/>
              <a:gd name="connsiteY34" fmla="*/ 166385 h 166384"/>
              <a:gd name="connsiteX35" fmla="*/ 181929 w 209582"/>
              <a:gd name="connsiteY35" fmla="*/ 165770 h 166384"/>
              <a:gd name="connsiteX36" fmla="*/ 184383 w 209582"/>
              <a:gd name="connsiteY36" fmla="*/ 161468 h 166384"/>
              <a:gd name="connsiteX37" fmla="*/ 202821 w 209582"/>
              <a:gd name="connsiteY37" fmla="*/ 164541 h 166384"/>
              <a:gd name="connsiteX38" fmla="*/ 207743 w 209582"/>
              <a:gd name="connsiteY38" fmla="*/ 162082 h 166384"/>
              <a:gd name="connsiteX39" fmla="*/ 209583 w 209582"/>
              <a:gd name="connsiteY39" fmla="*/ 149803 h 166384"/>
              <a:gd name="connsiteX40" fmla="*/ 207128 w 209582"/>
              <a:gd name="connsiteY40" fmla="*/ 135072 h 166384"/>
              <a:gd name="connsiteX41" fmla="*/ 194221 w 209582"/>
              <a:gd name="connsiteY41" fmla="*/ 124022 h 166384"/>
              <a:gd name="connsiteX42" fmla="*/ 187460 w 209582"/>
              <a:gd name="connsiteY42" fmla="*/ 101301 h 166384"/>
              <a:gd name="connsiteX43" fmla="*/ 186229 w 209582"/>
              <a:gd name="connsiteY43" fmla="*/ 77357 h 16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582" h="166384">
                <a:moveTo>
                  <a:pt x="186229" y="77357"/>
                </a:moveTo>
                <a:lnTo>
                  <a:pt x="164106" y="50340"/>
                </a:lnTo>
                <a:lnTo>
                  <a:pt x="144437" y="21485"/>
                </a:lnTo>
                <a:lnTo>
                  <a:pt x="121698" y="11050"/>
                </a:lnTo>
                <a:lnTo>
                  <a:pt x="105714" y="0"/>
                </a:lnTo>
                <a:lnTo>
                  <a:pt x="86661" y="0"/>
                </a:lnTo>
                <a:lnTo>
                  <a:pt x="69453" y="8591"/>
                </a:lnTo>
                <a:lnTo>
                  <a:pt x="52860" y="5525"/>
                </a:lnTo>
                <a:lnTo>
                  <a:pt x="40568" y="17804"/>
                </a:lnTo>
                <a:lnTo>
                  <a:pt x="32576" y="38060"/>
                </a:lnTo>
                <a:lnTo>
                  <a:pt x="15368" y="65077"/>
                </a:lnTo>
                <a:lnTo>
                  <a:pt x="0" y="72446"/>
                </a:lnTo>
                <a:lnTo>
                  <a:pt x="16592" y="86569"/>
                </a:lnTo>
                <a:lnTo>
                  <a:pt x="30115" y="117267"/>
                </a:lnTo>
                <a:lnTo>
                  <a:pt x="67607" y="116038"/>
                </a:lnTo>
                <a:lnTo>
                  <a:pt x="75599" y="106826"/>
                </a:lnTo>
                <a:lnTo>
                  <a:pt x="86661" y="106211"/>
                </a:lnTo>
                <a:lnTo>
                  <a:pt x="99568" y="115424"/>
                </a:lnTo>
                <a:lnTo>
                  <a:pt x="110630" y="116038"/>
                </a:lnTo>
                <a:lnTo>
                  <a:pt x="121698" y="109284"/>
                </a:lnTo>
                <a:lnTo>
                  <a:pt x="128453" y="120334"/>
                </a:lnTo>
                <a:lnTo>
                  <a:pt x="113706" y="129547"/>
                </a:lnTo>
                <a:lnTo>
                  <a:pt x="98953" y="128932"/>
                </a:lnTo>
                <a:lnTo>
                  <a:pt x="84206" y="120334"/>
                </a:lnTo>
                <a:lnTo>
                  <a:pt x="71299" y="129547"/>
                </a:lnTo>
                <a:lnTo>
                  <a:pt x="65153" y="129547"/>
                </a:lnTo>
                <a:lnTo>
                  <a:pt x="56545" y="135072"/>
                </a:lnTo>
                <a:lnTo>
                  <a:pt x="25815" y="134457"/>
                </a:lnTo>
                <a:lnTo>
                  <a:pt x="30730" y="164541"/>
                </a:lnTo>
                <a:lnTo>
                  <a:pt x="49169" y="157786"/>
                </a:lnTo>
                <a:lnTo>
                  <a:pt x="60230" y="159016"/>
                </a:lnTo>
                <a:lnTo>
                  <a:pt x="69453" y="154720"/>
                </a:lnTo>
                <a:lnTo>
                  <a:pt x="132760" y="156557"/>
                </a:lnTo>
                <a:lnTo>
                  <a:pt x="149352" y="157172"/>
                </a:lnTo>
                <a:lnTo>
                  <a:pt x="173937" y="166385"/>
                </a:lnTo>
                <a:lnTo>
                  <a:pt x="181929" y="165770"/>
                </a:lnTo>
                <a:lnTo>
                  <a:pt x="184383" y="161468"/>
                </a:lnTo>
                <a:lnTo>
                  <a:pt x="202821" y="164541"/>
                </a:lnTo>
                <a:lnTo>
                  <a:pt x="207743" y="162082"/>
                </a:lnTo>
                <a:lnTo>
                  <a:pt x="209583" y="149803"/>
                </a:lnTo>
                <a:lnTo>
                  <a:pt x="207128" y="135072"/>
                </a:lnTo>
                <a:lnTo>
                  <a:pt x="194221" y="124022"/>
                </a:lnTo>
                <a:lnTo>
                  <a:pt x="187460" y="101301"/>
                </a:lnTo>
                <a:lnTo>
                  <a:pt x="186229" y="7735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D8F850B0-8A93-5771-52A2-0F1A588DC852}"/>
              </a:ext>
            </a:extLst>
          </p:cNvPr>
          <p:cNvSpPr/>
          <p:nvPr/>
        </p:nvSpPr>
        <p:spPr>
          <a:xfrm>
            <a:off x="7149183" y="3169611"/>
            <a:ext cx="727105" cy="617650"/>
          </a:xfrm>
          <a:custGeom>
            <a:avLst/>
            <a:gdLst>
              <a:gd name="connsiteX0" fmla="*/ 393959 w 727105"/>
              <a:gd name="connsiteY0" fmla="*/ 119105 h 617650"/>
              <a:gd name="connsiteX1" fmla="*/ 331268 w 727105"/>
              <a:gd name="connsiteY1" fmla="*/ 116038 h 617650"/>
              <a:gd name="connsiteX2" fmla="*/ 228617 w 727105"/>
              <a:gd name="connsiteY2" fmla="*/ 38067 h 617650"/>
              <a:gd name="connsiteX3" fmla="*/ 176417 w 727105"/>
              <a:gd name="connsiteY3" fmla="*/ 10435 h 617650"/>
              <a:gd name="connsiteX4" fmla="*/ 135227 w 727105"/>
              <a:gd name="connsiteY4" fmla="*/ 0 h 617650"/>
              <a:gd name="connsiteX5" fmla="*/ 129658 w 727105"/>
              <a:gd name="connsiteY5" fmla="*/ 6140 h 617650"/>
              <a:gd name="connsiteX6" fmla="*/ 65800 w 727105"/>
              <a:gd name="connsiteY6" fmla="*/ 25173 h 617650"/>
              <a:gd name="connsiteX7" fmla="*/ 103233 w 727105"/>
              <a:gd name="connsiteY7" fmla="*/ 64463 h 617650"/>
              <a:gd name="connsiteX8" fmla="*/ 92807 w 727105"/>
              <a:gd name="connsiteY8" fmla="*/ 70603 h 617650"/>
              <a:gd name="connsiteX9" fmla="*/ 88533 w 727105"/>
              <a:gd name="connsiteY9" fmla="*/ 84111 h 617650"/>
              <a:gd name="connsiteX10" fmla="*/ 63922 w 727105"/>
              <a:gd name="connsiteY10" fmla="*/ 89021 h 617650"/>
              <a:gd name="connsiteX11" fmla="*/ 57186 w 727105"/>
              <a:gd name="connsiteY11" fmla="*/ 103145 h 617650"/>
              <a:gd name="connsiteX12" fmla="*/ 44234 w 727105"/>
              <a:gd name="connsiteY12" fmla="*/ 115424 h 617650"/>
              <a:gd name="connsiteX13" fmla="*/ 6736 w 727105"/>
              <a:gd name="connsiteY13" fmla="*/ 109284 h 617650"/>
              <a:gd name="connsiteX14" fmla="*/ 3691 w 727105"/>
              <a:gd name="connsiteY14" fmla="*/ 124637 h 617650"/>
              <a:gd name="connsiteX15" fmla="*/ 3691 w 727105"/>
              <a:gd name="connsiteY15" fmla="*/ 138139 h 617650"/>
              <a:gd name="connsiteX16" fmla="*/ 0 w 727105"/>
              <a:gd name="connsiteY16" fmla="*/ 159630 h 617650"/>
              <a:gd name="connsiteX17" fmla="*/ 16580 w 727105"/>
              <a:gd name="connsiteY17" fmla="*/ 159630 h 617650"/>
              <a:gd name="connsiteX18" fmla="*/ 36268 w 727105"/>
              <a:gd name="connsiteY18" fmla="*/ 186647 h 617650"/>
              <a:gd name="connsiteX19" fmla="*/ 59000 w 727105"/>
              <a:gd name="connsiteY19" fmla="*/ 217954 h 617650"/>
              <a:gd name="connsiteX20" fmla="*/ 74349 w 727105"/>
              <a:gd name="connsiteY20" fmla="*/ 246815 h 617650"/>
              <a:gd name="connsiteX21" fmla="*/ 84841 w 727105"/>
              <a:gd name="connsiteY21" fmla="*/ 256021 h 617650"/>
              <a:gd name="connsiteX22" fmla="*/ 95268 w 727105"/>
              <a:gd name="connsiteY22" fmla="*/ 276283 h 617650"/>
              <a:gd name="connsiteX23" fmla="*/ 94037 w 727105"/>
              <a:gd name="connsiteY23" fmla="*/ 284881 h 617650"/>
              <a:gd name="connsiteX24" fmla="*/ 106925 w 727105"/>
              <a:gd name="connsiteY24" fmla="*/ 307596 h 617650"/>
              <a:gd name="connsiteX25" fmla="*/ 125383 w 727105"/>
              <a:gd name="connsiteY25" fmla="*/ 315580 h 617650"/>
              <a:gd name="connsiteX26" fmla="*/ 142611 w 727105"/>
              <a:gd name="connsiteY26" fmla="*/ 330925 h 617650"/>
              <a:gd name="connsiteX27" fmla="*/ 164695 w 727105"/>
              <a:gd name="connsiteY27" fmla="*/ 373903 h 617650"/>
              <a:gd name="connsiteX28" fmla="*/ 164695 w 727105"/>
              <a:gd name="connsiteY28" fmla="*/ 397239 h 617650"/>
              <a:gd name="connsiteX29" fmla="*/ 170265 w 727105"/>
              <a:gd name="connsiteY29" fmla="*/ 424249 h 617650"/>
              <a:gd name="connsiteX30" fmla="*/ 194810 w 727105"/>
              <a:gd name="connsiteY30" fmla="*/ 461702 h 617650"/>
              <a:gd name="connsiteX31" fmla="*/ 210224 w 727105"/>
              <a:gd name="connsiteY31" fmla="*/ 467841 h 617650"/>
              <a:gd name="connsiteX32" fmla="*/ 235417 w 727105"/>
              <a:gd name="connsiteY32" fmla="*/ 494858 h 617650"/>
              <a:gd name="connsiteX33" fmla="*/ 247075 w 727105"/>
              <a:gd name="connsiteY33" fmla="*/ 526785 h 617650"/>
              <a:gd name="connsiteX34" fmla="*/ 266763 w 727105"/>
              <a:gd name="connsiteY34" fmla="*/ 559321 h 617650"/>
              <a:gd name="connsiteX35" fmla="*/ 285156 w 727105"/>
              <a:gd name="connsiteY35" fmla="*/ 573444 h 617650"/>
              <a:gd name="connsiteX36" fmla="*/ 288847 w 727105"/>
              <a:gd name="connsiteY36" fmla="*/ 588796 h 617650"/>
              <a:gd name="connsiteX37" fmla="*/ 299923 w 727105"/>
              <a:gd name="connsiteY37" fmla="*/ 600461 h 617650"/>
              <a:gd name="connsiteX38" fmla="*/ 305492 w 727105"/>
              <a:gd name="connsiteY38" fmla="*/ 617651 h 617650"/>
              <a:gd name="connsiteX39" fmla="*/ 319610 w 727105"/>
              <a:gd name="connsiteY39" fmla="*/ 604757 h 617650"/>
              <a:gd name="connsiteX40" fmla="*/ 315272 w 727105"/>
              <a:gd name="connsiteY40" fmla="*/ 588182 h 617650"/>
              <a:gd name="connsiteX41" fmla="*/ 322654 w 727105"/>
              <a:gd name="connsiteY41" fmla="*/ 569148 h 617650"/>
              <a:gd name="connsiteX42" fmla="*/ 337420 w 727105"/>
              <a:gd name="connsiteY42" fmla="*/ 579584 h 617650"/>
              <a:gd name="connsiteX43" fmla="*/ 346617 w 727105"/>
              <a:gd name="connsiteY43" fmla="*/ 575902 h 617650"/>
              <a:gd name="connsiteX44" fmla="*/ 385993 w 727105"/>
              <a:gd name="connsiteY44" fmla="*/ 574673 h 617650"/>
              <a:gd name="connsiteX45" fmla="*/ 392147 w 727105"/>
              <a:gd name="connsiteY45" fmla="*/ 578969 h 617650"/>
              <a:gd name="connsiteX46" fmla="*/ 425306 w 727105"/>
              <a:gd name="connsiteY46" fmla="*/ 582657 h 617650"/>
              <a:gd name="connsiteX47" fmla="*/ 438194 w 727105"/>
              <a:gd name="connsiteY47" fmla="*/ 580813 h 617650"/>
              <a:gd name="connsiteX48" fmla="*/ 448038 w 727105"/>
              <a:gd name="connsiteY48" fmla="*/ 593707 h 617650"/>
              <a:gd name="connsiteX49" fmla="*/ 463452 w 727105"/>
              <a:gd name="connsiteY49" fmla="*/ 587567 h 617650"/>
              <a:gd name="connsiteX50" fmla="*/ 484953 w 727105"/>
              <a:gd name="connsiteY50" fmla="*/ 546427 h 617650"/>
              <a:gd name="connsiteX51" fmla="*/ 515651 w 727105"/>
              <a:gd name="connsiteY51" fmla="*/ 528623 h 617650"/>
              <a:gd name="connsiteX52" fmla="*/ 612150 w 727105"/>
              <a:gd name="connsiteY52" fmla="*/ 513892 h 617650"/>
              <a:gd name="connsiteX53" fmla="*/ 711109 w 727105"/>
              <a:gd name="connsiteY53" fmla="*/ 474595 h 617650"/>
              <a:gd name="connsiteX54" fmla="*/ 727106 w 727105"/>
              <a:gd name="connsiteY54" fmla="*/ 396624 h 617650"/>
              <a:gd name="connsiteX55" fmla="*/ 709296 w 727105"/>
              <a:gd name="connsiteY55" fmla="*/ 368992 h 617650"/>
              <a:gd name="connsiteX56" fmla="*/ 703143 w 727105"/>
              <a:gd name="connsiteY56" fmla="*/ 376976 h 617650"/>
              <a:gd name="connsiteX57" fmla="*/ 599844 w 727105"/>
              <a:gd name="connsiteY57" fmla="*/ 357328 h 617650"/>
              <a:gd name="connsiteX58" fmla="*/ 583913 w 727105"/>
              <a:gd name="connsiteY58" fmla="*/ 318032 h 617650"/>
              <a:gd name="connsiteX59" fmla="*/ 581452 w 727105"/>
              <a:gd name="connsiteY59" fmla="*/ 308825 h 617650"/>
              <a:gd name="connsiteX60" fmla="*/ 574068 w 727105"/>
              <a:gd name="connsiteY60" fmla="*/ 294088 h 617650"/>
              <a:gd name="connsiteX61" fmla="*/ 564807 w 727105"/>
              <a:gd name="connsiteY61" fmla="*/ 296546 h 617650"/>
              <a:gd name="connsiteX62" fmla="*/ 553797 w 727105"/>
              <a:gd name="connsiteY62" fmla="*/ 289177 h 617650"/>
              <a:gd name="connsiteX63" fmla="*/ 547645 w 727105"/>
              <a:gd name="connsiteY63" fmla="*/ 279357 h 617650"/>
              <a:gd name="connsiteX64" fmla="*/ 542075 w 727105"/>
              <a:gd name="connsiteY64" fmla="*/ 266463 h 617650"/>
              <a:gd name="connsiteX65" fmla="*/ 531648 w 727105"/>
              <a:gd name="connsiteY65" fmla="*/ 255406 h 617650"/>
              <a:gd name="connsiteX66" fmla="*/ 525495 w 727105"/>
              <a:gd name="connsiteY66" fmla="*/ 242519 h 617650"/>
              <a:gd name="connsiteX67" fmla="*/ 527956 w 727105"/>
              <a:gd name="connsiteY67" fmla="*/ 229625 h 617650"/>
              <a:gd name="connsiteX68" fmla="*/ 524264 w 727105"/>
              <a:gd name="connsiteY68" fmla="*/ 213043 h 617650"/>
              <a:gd name="connsiteX69" fmla="*/ 499719 w 727105"/>
              <a:gd name="connsiteY69" fmla="*/ 197083 h 617650"/>
              <a:gd name="connsiteX70" fmla="*/ 492336 w 727105"/>
              <a:gd name="connsiteY70" fmla="*/ 182960 h 617650"/>
              <a:gd name="connsiteX71" fmla="*/ 474461 w 727105"/>
              <a:gd name="connsiteY71" fmla="*/ 174368 h 617650"/>
              <a:gd name="connsiteX72" fmla="*/ 457881 w 727105"/>
              <a:gd name="connsiteY72" fmla="*/ 140597 h 617650"/>
              <a:gd name="connsiteX73" fmla="*/ 434566 w 727105"/>
              <a:gd name="connsiteY73" fmla="*/ 141826 h 617650"/>
              <a:gd name="connsiteX74" fmla="*/ 424075 w 727105"/>
              <a:gd name="connsiteY74" fmla="*/ 122793 h 617650"/>
              <a:gd name="connsiteX75" fmla="*/ 393959 w 727105"/>
              <a:gd name="connsiteY75" fmla="*/ 119105 h 6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105" h="617650">
                <a:moveTo>
                  <a:pt x="393959" y="119105"/>
                </a:moveTo>
                <a:lnTo>
                  <a:pt x="331268" y="116038"/>
                </a:lnTo>
                <a:lnTo>
                  <a:pt x="228617" y="38067"/>
                </a:lnTo>
                <a:lnTo>
                  <a:pt x="176417" y="10435"/>
                </a:lnTo>
                <a:lnTo>
                  <a:pt x="135227" y="0"/>
                </a:lnTo>
                <a:lnTo>
                  <a:pt x="129658" y="6140"/>
                </a:lnTo>
                <a:lnTo>
                  <a:pt x="65800" y="25173"/>
                </a:lnTo>
                <a:lnTo>
                  <a:pt x="103233" y="64463"/>
                </a:lnTo>
                <a:lnTo>
                  <a:pt x="92807" y="70603"/>
                </a:lnTo>
                <a:lnTo>
                  <a:pt x="88533" y="84111"/>
                </a:lnTo>
                <a:lnTo>
                  <a:pt x="63922" y="89021"/>
                </a:lnTo>
                <a:lnTo>
                  <a:pt x="57186" y="103145"/>
                </a:lnTo>
                <a:lnTo>
                  <a:pt x="44234" y="115424"/>
                </a:lnTo>
                <a:lnTo>
                  <a:pt x="6736" y="109284"/>
                </a:lnTo>
                <a:lnTo>
                  <a:pt x="3691" y="124637"/>
                </a:lnTo>
                <a:lnTo>
                  <a:pt x="3691" y="138139"/>
                </a:lnTo>
                <a:lnTo>
                  <a:pt x="0" y="159630"/>
                </a:lnTo>
                <a:lnTo>
                  <a:pt x="16580" y="159630"/>
                </a:lnTo>
                <a:lnTo>
                  <a:pt x="36268" y="186647"/>
                </a:lnTo>
                <a:lnTo>
                  <a:pt x="59000" y="217954"/>
                </a:lnTo>
                <a:lnTo>
                  <a:pt x="74349" y="246815"/>
                </a:lnTo>
                <a:lnTo>
                  <a:pt x="84841" y="256021"/>
                </a:lnTo>
                <a:lnTo>
                  <a:pt x="95268" y="276283"/>
                </a:lnTo>
                <a:lnTo>
                  <a:pt x="94037" y="284881"/>
                </a:lnTo>
                <a:lnTo>
                  <a:pt x="106925" y="307596"/>
                </a:lnTo>
                <a:lnTo>
                  <a:pt x="125383" y="315580"/>
                </a:lnTo>
                <a:lnTo>
                  <a:pt x="142611" y="330925"/>
                </a:lnTo>
                <a:lnTo>
                  <a:pt x="164695" y="373903"/>
                </a:lnTo>
                <a:lnTo>
                  <a:pt x="164695" y="397239"/>
                </a:lnTo>
                <a:lnTo>
                  <a:pt x="170265" y="424249"/>
                </a:lnTo>
                <a:lnTo>
                  <a:pt x="194810" y="461702"/>
                </a:lnTo>
                <a:lnTo>
                  <a:pt x="210224" y="467841"/>
                </a:lnTo>
                <a:lnTo>
                  <a:pt x="235417" y="494858"/>
                </a:lnTo>
                <a:lnTo>
                  <a:pt x="247075" y="526785"/>
                </a:lnTo>
                <a:lnTo>
                  <a:pt x="266763" y="559321"/>
                </a:lnTo>
                <a:lnTo>
                  <a:pt x="285156" y="573444"/>
                </a:lnTo>
                <a:lnTo>
                  <a:pt x="288847" y="588796"/>
                </a:lnTo>
                <a:lnTo>
                  <a:pt x="299923" y="600461"/>
                </a:lnTo>
                <a:lnTo>
                  <a:pt x="305492" y="617651"/>
                </a:lnTo>
                <a:lnTo>
                  <a:pt x="319610" y="604757"/>
                </a:lnTo>
                <a:lnTo>
                  <a:pt x="315272" y="588182"/>
                </a:lnTo>
                <a:lnTo>
                  <a:pt x="322654" y="569148"/>
                </a:lnTo>
                <a:lnTo>
                  <a:pt x="337420" y="579584"/>
                </a:lnTo>
                <a:lnTo>
                  <a:pt x="346617" y="575902"/>
                </a:lnTo>
                <a:lnTo>
                  <a:pt x="385993" y="574673"/>
                </a:lnTo>
                <a:lnTo>
                  <a:pt x="392147" y="578969"/>
                </a:lnTo>
                <a:lnTo>
                  <a:pt x="425306" y="582657"/>
                </a:lnTo>
                <a:lnTo>
                  <a:pt x="438194" y="580813"/>
                </a:lnTo>
                <a:lnTo>
                  <a:pt x="448038" y="593707"/>
                </a:lnTo>
                <a:lnTo>
                  <a:pt x="463452" y="587567"/>
                </a:lnTo>
                <a:lnTo>
                  <a:pt x="484953" y="546427"/>
                </a:lnTo>
                <a:lnTo>
                  <a:pt x="515651" y="528623"/>
                </a:lnTo>
                <a:lnTo>
                  <a:pt x="612150" y="513892"/>
                </a:lnTo>
                <a:lnTo>
                  <a:pt x="711109" y="474595"/>
                </a:lnTo>
                <a:lnTo>
                  <a:pt x="727106" y="396624"/>
                </a:lnTo>
                <a:lnTo>
                  <a:pt x="709296" y="368992"/>
                </a:lnTo>
                <a:lnTo>
                  <a:pt x="703143" y="376976"/>
                </a:lnTo>
                <a:lnTo>
                  <a:pt x="599844" y="357328"/>
                </a:lnTo>
                <a:lnTo>
                  <a:pt x="583913" y="318032"/>
                </a:lnTo>
                <a:lnTo>
                  <a:pt x="581452" y="308825"/>
                </a:lnTo>
                <a:lnTo>
                  <a:pt x="574068" y="294088"/>
                </a:lnTo>
                <a:lnTo>
                  <a:pt x="564807" y="296546"/>
                </a:lnTo>
                <a:lnTo>
                  <a:pt x="553797" y="289177"/>
                </a:lnTo>
                <a:lnTo>
                  <a:pt x="547645" y="279357"/>
                </a:lnTo>
                <a:lnTo>
                  <a:pt x="542075" y="266463"/>
                </a:lnTo>
                <a:lnTo>
                  <a:pt x="531648" y="255406"/>
                </a:lnTo>
                <a:lnTo>
                  <a:pt x="525495" y="242519"/>
                </a:lnTo>
                <a:lnTo>
                  <a:pt x="527956" y="229625"/>
                </a:lnTo>
                <a:lnTo>
                  <a:pt x="524264" y="213043"/>
                </a:lnTo>
                <a:lnTo>
                  <a:pt x="499719" y="197083"/>
                </a:lnTo>
                <a:lnTo>
                  <a:pt x="492336" y="182960"/>
                </a:lnTo>
                <a:lnTo>
                  <a:pt x="474461" y="174368"/>
                </a:lnTo>
                <a:lnTo>
                  <a:pt x="457881" y="140597"/>
                </a:lnTo>
                <a:lnTo>
                  <a:pt x="434566" y="141826"/>
                </a:lnTo>
                <a:lnTo>
                  <a:pt x="424075" y="122793"/>
                </a:lnTo>
                <a:lnTo>
                  <a:pt x="393959" y="11910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9D94C66F-1E78-F74C-0DF3-BC1736C83863}"/>
              </a:ext>
            </a:extLst>
          </p:cNvPr>
          <p:cNvSpPr/>
          <p:nvPr/>
        </p:nvSpPr>
        <p:spPr>
          <a:xfrm>
            <a:off x="3902796" y="3875060"/>
            <a:ext cx="6761" cy="14731"/>
          </a:xfrm>
          <a:custGeom>
            <a:avLst/>
            <a:gdLst>
              <a:gd name="connsiteX0" fmla="*/ 6146 w 6761"/>
              <a:gd name="connsiteY0" fmla="*/ 10435 h 14731"/>
              <a:gd name="connsiteX1" fmla="*/ 6761 w 6761"/>
              <a:gd name="connsiteY1" fmla="*/ 3067 h 14731"/>
              <a:gd name="connsiteX2" fmla="*/ 6146 w 6761"/>
              <a:gd name="connsiteY2" fmla="*/ 0 h 14731"/>
              <a:gd name="connsiteX3" fmla="*/ 4915 w 6761"/>
              <a:gd name="connsiteY3" fmla="*/ 615 h 14731"/>
              <a:gd name="connsiteX4" fmla="*/ 3076 w 6761"/>
              <a:gd name="connsiteY4" fmla="*/ 3067 h 14731"/>
              <a:gd name="connsiteX5" fmla="*/ 615 w 6761"/>
              <a:gd name="connsiteY5" fmla="*/ 6754 h 14731"/>
              <a:gd name="connsiteX6" fmla="*/ 0 w 6761"/>
              <a:gd name="connsiteY6" fmla="*/ 8592 h 14731"/>
              <a:gd name="connsiteX7" fmla="*/ 0 w 6761"/>
              <a:gd name="connsiteY7" fmla="*/ 12279 h 14731"/>
              <a:gd name="connsiteX8" fmla="*/ 3692 w 6761"/>
              <a:gd name="connsiteY8" fmla="*/ 14731 h 14731"/>
              <a:gd name="connsiteX9" fmla="*/ 6146 w 6761"/>
              <a:gd name="connsiteY9" fmla="*/ 10435 h 1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1" h="14731">
                <a:moveTo>
                  <a:pt x="6146" y="10435"/>
                </a:moveTo>
                <a:lnTo>
                  <a:pt x="6761" y="3067"/>
                </a:lnTo>
                <a:lnTo>
                  <a:pt x="6146" y="0"/>
                </a:lnTo>
                <a:lnTo>
                  <a:pt x="4915" y="615"/>
                </a:lnTo>
                <a:lnTo>
                  <a:pt x="3076" y="3067"/>
                </a:lnTo>
                <a:lnTo>
                  <a:pt x="615" y="6754"/>
                </a:lnTo>
                <a:lnTo>
                  <a:pt x="0" y="8592"/>
                </a:lnTo>
                <a:lnTo>
                  <a:pt x="0" y="12279"/>
                </a:lnTo>
                <a:lnTo>
                  <a:pt x="3692" y="14731"/>
                </a:lnTo>
                <a:lnTo>
                  <a:pt x="6146" y="10435"/>
                </a:lnTo>
                <a:close/>
              </a:path>
            </a:pathLst>
          </a:custGeom>
          <a:solidFill>
            <a:srgbClr val="E6E8F5"/>
          </a:solidFill>
          <a:ln w="647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E15A5D2-57C0-87FE-DB4D-25351EFDDA80}"/>
              </a:ext>
            </a:extLst>
          </p:cNvPr>
          <p:cNvSpPr/>
          <p:nvPr/>
        </p:nvSpPr>
        <p:spPr>
          <a:xfrm>
            <a:off x="6816685" y="3946892"/>
            <a:ext cx="395190" cy="341367"/>
          </a:xfrm>
          <a:custGeom>
            <a:avLst/>
            <a:gdLst>
              <a:gd name="connsiteX0" fmla="*/ 341112 w 395190"/>
              <a:gd name="connsiteY0" fmla="*/ 89028 h 341367"/>
              <a:gd name="connsiteX1" fmla="*/ 336773 w 395190"/>
              <a:gd name="connsiteY1" fmla="*/ 75519 h 341367"/>
              <a:gd name="connsiteX2" fmla="*/ 318963 w 395190"/>
              <a:gd name="connsiteY2" fmla="*/ 60174 h 341367"/>
              <a:gd name="connsiteX3" fmla="*/ 314041 w 395190"/>
              <a:gd name="connsiteY3" fmla="*/ 31927 h 341367"/>
              <a:gd name="connsiteX4" fmla="*/ 317149 w 395190"/>
              <a:gd name="connsiteY4" fmla="*/ 3073 h 341367"/>
              <a:gd name="connsiteX5" fmla="*/ 301153 w 395190"/>
              <a:gd name="connsiteY5" fmla="*/ 0 h 341367"/>
              <a:gd name="connsiteX6" fmla="*/ 299339 w 395190"/>
              <a:gd name="connsiteY6" fmla="*/ 9213 h 341367"/>
              <a:gd name="connsiteX7" fmla="*/ 278420 w 395190"/>
              <a:gd name="connsiteY7" fmla="*/ 11050 h 341367"/>
              <a:gd name="connsiteX8" fmla="*/ 287034 w 395190"/>
              <a:gd name="connsiteY8" fmla="*/ 22106 h 341367"/>
              <a:gd name="connsiteX9" fmla="*/ 290726 w 395190"/>
              <a:gd name="connsiteY9" fmla="*/ 46051 h 341367"/>
              <a:gd name="connsiteX10" fmla="*/ 272267 w 395190"/>
              <a:gd name="connsiteY10" fmla="*/ 67536 h 341367"/>
              <a:gd name="connsiteX11" fmla="*/ 255688 w 395190"/>
              <a:gd name="connsiteY11" fmla="*/ 95167 h 341367"/>
              <a:gd name="connsiteX12" fmla="*/ 238461 w 395190"/>
              <a:gd name="connsiteY12" fmla="*/ 99463 h 341367"/>
              <a:gd name="connsiteX13" fmla="*/ 208994 w 395190"/>
              <a:gd name="connsiteY13" fmla="*/ 76749 h 341367"/>
              <a:gd name="connsiteX14" fmla="*/ 196041 w 395190"/>
              <a:gd name="connsiteY14" fmla="*/ 84732 h 341367"/>
              <a:gd name="connsiteX15" fmla="*/ 192996 w 395190"/>
              <a:gd name="connsiteY15" fmla="*/ 96397 h 341367"/>
              <a:gd name="connsiteX16" fmla="*/ 175186 w 395190"/>
              <a:gd name="connsiteY16" fmla="*/ 103766 h 341367"/>
              <a:gd name="connsiteX17" fmla="*/ 173956 w 395190"/>
              <a:gd name="connsiteY17" fmla="*/ 111743 h 341367"/>
              <a:gd name="connsiteX18" fmla="*/ 140149 w 395190"/>
              <a:gd name="connsiteY18" fmla="*/ 111743 h 341367"/>
              <a:gd name="connsiteX19" fmla="*/ 135227 w 395190"/>
              <a:gd name="connsiteY19" fmla="*/ 103766 h 341367"/>
              <a:gd name="connsiteX20" fmla="*/ 110034 w 395190"/>
              <a:gd name="connsiteY20" fmla="*/ 101922 h 341367"/>
              <a:gd name="connsiteX21" fmla="*/ 97729 w 395190"/>
              <a:gd name="connsiteY21" fmla="*/ 108676 h 341367"/>
              <a:gd name="connsiteX22" fmla="*/ 88467 w 395190"/>
              <a:gd name="connsiteY22" fmla="*/ 105603 h 341367"/>
              <a:gd name="connsiteX23" fmla="*/ 70074 w 395190"/>
              <a:gd name="connsiteY23" fmla="*/ 82888 h 341367"/>
              <a:gd name="connsiteX24" fmla="*/ 63922 w 395190"/>
              <a:gd name="connsiteY24" fmla="*/ 71838 h 341367"/>
              <a:gd name="connsiteX25" fmla="*/ 39311 w 395190"/>
              <a:gd name="connsiteY25" fmla="*/ 77363 h 341367"/>
              <a:gd name="connsiteX26" fmla="*/ 30115 w 395190"/>
              <a:gd name="connsiteY26" fmla="*/ 95167 h 341367"/>
              <a:gd name="connsiteX27" fmla="*/ 22149 w 395190"/>
              <a:gd name="connsiteY27" fmla="*/ 130161 h 341367"/>
              <a:gd name="connsiteX28" fmla="*/ 10427 w 395190"/>
              <a:gd name="connsiteY28" fmla="*/ 137530 h 341367"/>
              <a:gd name="connsiteX29" fmla="*/ 0 w 395190"/>
              <a:gd name="connsiteY29" fmla="*/ 141826 h 341367"/>
              <a:gd name="connsiteX30" fmla="*/ 23380 w 395190"/>
              <a:gd name="connsiteY30" fmla="*/ 157178 h 341367"/>
              <a:gd name="connsiteX31" fmla="*/ 42420 w 395190"/>
              <a:gd name="connsiteY31" fmla="*/ 173139 h 341367"/>
              <a:gd name="connsiteX32" fmla="*/ 43003 w 395190"/>
              <a:gd name="connsiteY32" fmla="*/ 185418 h 341367"/>
              <a:gd name="connsiteX33" fmla="*/ 66383 w 395190"/>
              <a:gd name="connsiteY33" fmla="*/ 206295 h 341367"/>
              <a:gd name="connsiteX34" fmla="*/ 81149 w 395190"/>
              <a:gd name="connsiteY34" fmla="*/ 222871 h 341367"/>
              <a:gd name="connsiteX35" fmla="*/ 90346 w 395190"/>
              <a:gd name="connsiteY35" fmla="*/ 246200 h 341367"/>
              <a:gd name="connsiteX36" fmla="*/ 116186 w 395190"/>
              <a:gd name="connsiteY36" fmla="*/ 261552 h 341367"/>
              <a:gd name="connsiteX37" fmla="*/ 121691 w 395190"/>
              <a:gd name="connsiteY37" fmla="*/ 274446 h 341367"/>
              <a:gd name="connsiteX38" fmla="*/ 143193 w 395190"/>
              <a:gd name="connsiteY38" fmla="*/ 306373 h 341367"/>
              <a:gd name="connsiteX39" fmla="*/ 158542 w 395190"/>
              <a:gd name="connsiteY39" fmla="*/ 311284 h 341367"/>
              <a:gd name="connsiteX40" fmla="*/ 167803 w 395190"/>
              <a:gd name="connsiteY40" fmla="*/ 304530 h 341367"/>
              <a:gd name="connsiteX41" fmla="*/ 183736 w 395190"/>
              <a:gd name="connsiteY41" fmla="*/ 306988 h 341367"/>
              <a:gd name="connsiteX42" fmla="*/ 202841 w 395190"/>
              <a:gd name="connsiteY42" fmla="*/ 299005 h 341367"/>
              <a:gd name="connsiteX43" fmla="*/ 211390 w 395190"/>
              <a:gd name="connsiteY43" fmla="*/ 315580 h 341367"/>
              <a:gd name="connsiteX44" fmla="*/ 242153 w 395190"/>
              <a:gd name="connsiteY44" fmla="*/ 341367 h 341367"/>
              <a:gd name="connsiteX45" fmla="*/ 256271 w 395190"/>
              <a:gd name="connsiteY45" fmla="*/ 330932 h 341367"/>
              <a:gd name="connsiteX46" fmla="*/ 277773 w 395190"/>
              <a:gd name="connsiteY46" fmla="*/ 339524 h 341367"/>
              <a:gd name="connsiteX47" fmla="*/ 305427 w 395190"/>
              <a:gd name="connsiteY47" fmla="*/ 330317 h 341367"/>
              <a:gd name="connsiteX48" fmla="*/ 330037 w 395190"/>
              <a:gd name="connsiteY48" fmla="*/ 330932 h 341367"/>
              <a:gd name="connsiteX49" fmla="*/ 350956 w 395190"/>
              <a:gd name="connsiteY49" fmla="*/ 312513 h 341367"/>
              <a:gd name="connsiteX50" fmla="*/ 371810 w 395190"/>
              <a:gd name="connsiteY50" fmla="*/ 289184 h 341367"/>
              <a:gd name="connsiteX51" fmla="*/ 395190 w 395190"/>
              <a:gd name="connsiteY51" fmla="*/ 263396 h 341367"/>
              <a:gd name="connsiteX52" fmla="*/ 373688 w 395190"/>
              <a:gd name="connsiteY52" fmla="*/ 221033 h 341367"/>
              <a:gd name="connsiteX53" fmla="*/ 357692 w 395190"/>
              <a:gd name="connsiteY53" fmla="*/ 211820 h 341367"/>
              <a:gd name="connsiteX54" fmla="*/ 351539 w 395190"/>
              <a:gd name="connsiteY54" fmla="*/ 196475 h 341367"/>
              <a:gd name="connsiteX55" fmla="*/ 333728 w 395190"/>
              <a:gd name="connsiteY55" fmla="*/ 177441 h 341367"/>
              <a:gd name="connsiteX56" fmla="*/ 312810 w 395190"/>
              <a:gd name="connsiteY56" fmla="*/ 174368 h 341367"/>
              <a:gd name="connsiteX57" fmla="*/ 323885 w 395190"/>
              <a:gd name="connsiteY57" fmla="*/ 152268 h 341367"/>
              <a:gd name="connsiteX58" fmla="*/ 342343 w 395190"/>
              <a:gd name="connsiteY58" fmla="*/ 151653 h 341367"/>
              <a:gd name="connsiteX59" fmla="*/ 347265 w 395190"/>
              <a:gd name="connsiteY59" fmla="*/ 139374 h 341367"/>
              <a:gd name="connsiteX60" fmla="*/ 346034 w 395190"/>
              <a:gd name="connsiteY60" fmla="*/ 108676 h 341367"/>
              <a:gd name="connsiteX61" fmla="*/ 341112 w 395190"/>
              <a:gd name="connsiteY61" fmla="*/ 108061 h 341367"/>
              <a:gd name="connsiteX62" fmla="*/ 341112 w 395190"/>
              <a:gd name="connsiteY62" fmla="*/ 89028 h 3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95190" h="341367">
                <a:moveTo>
                  <a:pt x="341112" y="89028"/>
                </a:moveTo>
                <a:lnTo>
                  <a:pt x="336773" y="75519"/>
                </a:lnTo>
                <a:lnTo>
                  <a:pt x="318963" y="60174"/>
                </a:lnTo>
                <a:lnTo>
                  <a:pt x="314041" y="31927"/>
                </a:lnTo>
                <a:lnTo>
                  <a:pt x="317149" y="3073"/>
                </a:lnTo>
                <a:lnTo>
                  <a:pt x="301153" y="0"/>
                </a:lnTo>
                <a:lnTo>
                  <a:pt x="299339" y="9213"/>
                </a:lnTo>
                <a:lnTo>
                  <a:pt x="278420" y="11050"/>
                </a:lnTo>
                <a:lnTo>
                  <a:pt x="287034" y="22106"/>
                </a:lnTo>
                <a:lnTo>
                  <a:pt x="290726" y="46051"/>
                </a:lnTo>
                <a:lnTo>
                  <a:pt x="272267" y="67536"/>
                </a:lnTo>
                <a:lnTo>
                  <a:pt x="255688" y="95167"/>
                </a:lnTo>
                <a:lnTo>
                  <a:pt x="238461" y="99463"/>
                </a:lnTo>
                <a:lnTo>
                  <a:pt x="208994" y="76749"/>
                </a:lnTo>
                <a:lnTo>
                  <a:pt x="196041" y="84732"/>
                </a:lnTo>
                <a:lnTo>
                  <a:pt x="192996" y="96397"/>
                </a:lnTo>
                <a:lnTo>
                  <a:pt x="175186" y="103766"/>
                </a:lnTo>
                <a:lnTo>
                  <a:pt x="173956" y="111743"/>
                </a:lnTo>
                <a:lnTo>
                  <a:pt x="140149" y="111743"/>
                </a:lnTo>
                <a:lnTo>
                  <a:pt x="135227" y="103766"/>
                </a:lnTo>
                <a:lnTo>
                  <a:pt x="110034" y="101922"/>
                </a:lnTo>
                <a:lnTo>
                  <a:pt x="97729" y="108676"/>
                </a:lnTo>
                <a:lnTo>
                  <a:pt x="88467" y="105603"/>
                </a:lnTo>
                <a:lnTo>
                  <a:pt x="70074" y="82888"/>
                </a:lnTo>
                <a:lnTo>
                  <a:pt x="63922" y="71838"/>
                </a:lnTo>
                <a:lnTo>
                  <a:pt x="39311" y="77363"/>
                </a:lnTo>
                <a:lnTo>
                  <a:pt x="30115" y="95167"/>
                </a:lnTo>
                <a:lnTo>
                  <a:pt x="22149" y="130161"/>
                </a:lnTo>
                <a:lnTo>
                  <a:pt x="10427" y="137530"/>
                </a:lnTo>
                <a:lnTo>
                  <a:pt x="0" y="141826"/>
                </a:lnTo>
                <a:lnTo>
                  <a:pt x="23380" y="157178"/>
                </a:lnTo>
                <a:lnTo>
                  <a:pt x="42420" y="173139"/>
                </a:lnTo>
                <a:lnTo>
                  <a:pt x="43003" y="185418"/>
                </a:lnTo>
                <a:lnTo>
                  <a:pt x="66383" y="206295"/>
                </a:lnTo>
                <a:lnTo>
                  <a:pt x="81149" y="222871"/>
                </a:lnTo>
                <a:lnTo>
                  <a:pt x="90346" y="246200"/>
                </a:lnTo>
                <a:lnTo>
                  <a:pt x="116186" y="261552"/>
                </a:lnTo>
                <a:lnTo>
                  <a:pt x="121691" y="274446"/>
                </a:lnTo>
                <a:lnTo>
                  <a:pt x="143193" y="306373"/>
                </a:lnTo>
                <a:lnTo>
                  <a:pt x="158542" y="311284"/>
                </a:lnTo>
                <a:lnTo>
                  <a:pt x="167803" y="304530"/>
                </a:lnTo>
                <a:lnTo>
                  <a:pt x="183736" y="306988"/>
                </a:lnTo>
                <a:lnTo>
                  <a:pt x="202841" y="299005"/>
                </a:lnTo>
                <a:lnTo>
                  <a:pt x="211390" y="315580"/>
                </a:lnTo>
                <a:lnTo>
                  <a:pt x="242153" y="341367"/>
                </a:lnTo>
                <a:lnTo>
                  <a:pt x="256271" y="330932"/>
                </a:lnTo>
                <a:lnTo>
                  <a:pt x="277773" y="339524"/>
                </a:lnTo>
                <a:lnTo>
                  <a:pt x="305427" y="330317"/>
                </a:lnTo>
                <a:lnTo>
                  <a:pt x="330037" y="330932"/>
                </a:lnTo>
                <a:lnTo>
                  <a:pt x="350956" y="312513"/>
                </a:lnTo>
                <a:lnTo>
                  <a:pt x="371810" y="289184"/>
                </a:lnTo>
                <a:lnTo>
                  <a:pt x="395190" y="263396"/>
                </a:lnTo>
                <a:lnTo>
                  <a:pt x="373688" y="221033"/>
                </a:lnTo>
                <a:lnTo>
                  <a:pt x="357692" y="211820"/>
                </a:lnTo>
                <a:lnTo>
                  <a:pt x="351539" y="196475"/>
                </a:lnTo>
                <a:lnTo>
                  <a:pt x="333728" y="177441"/>
                </a:lnTo>
                <a:lnTo>
                  <a:pt x="312810" y="174368"/>
                </a:lnTo>
                <a:lnTo>
                  <a:pt x="323885" y="152268"/>
                </a:lnTo>
                <a:lnTo>
                  <a:pt x="342343" y="151653"/>
                </a:lnTo>
                <a:lnTo>
                  <a:pt x="347265" y="139374"/>
                </a:lnTo>
                <a:lnTo>
                  <a:pt x="346034" y="108676"/>
                </a:lnTo>
                <a:lnTo>
                  <a:pt x="341112" y="108061"/>
                </a:lnTo>
                <a:lnTo>
                  <a:pt x="341112" y="8902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2642030C-5DF2-F262-FBF6-6A638779E9EE}"/>
              </a:ext>
            </a:extLst>
          </p:cNvPr>
          <p:cNvSpPr/>
          <p:nvPr/>
        </p:nvSpPr>
        <p:spPr>
          <a:xfrm>
            <a:off x="6996145" y="4469996"/>
            <a:ext cx="62691" cy="69379"/>
          </a:xfrm>
          <a:custGeom>
            <a:avLst/>
            <a:gdLst>
              <a:gd name="connsiteX0" fmla="*/ 48573 w 62691"/>
              <a:gd name="connsiteY0" fmla="*/ 0 h 69379"/>
              <a:gd name="connsiteX1" fmla="*/ 28302 w 62691"/>
              <a:gd name="connsiteY1" fmla="*/ 11665 h 69379"/>
              <a:gd name="connsiteX2" fmla="*/ 19689 w 62691"/>
              <a:gd name="connsiteY2" fmla="*/ 7977 h 69379"/>
              <a:gd name="connsiteX3" fmla="*/ 9844 w 62691"/>
              <a:gd name="connsiteY3" fmla="*/ 19034 h 69379"/>
              <a:gd name="connsiteX4" fmla="*/ 8613 w 62691"/>
              <a:gd name="connsiteY4" fmla="*/ 42363 h 69379"/>
              <a:gd name="connsiteX5" fmla="*/ 3691 w 62691"/>
              <a:gd name="connsiteY5" fmla="*/ 44821 h 69379"/>
              <a:gd name="connsiteX6" fmla="*/ 0 w 62691"/>
              <a:gd name="connsiteY6" fmla="*/ 66307 h 69379"/>
              <a:gd name="connsiteX7" fmla="*/ 21501 w 62691"/>
              <a:gd name="connsiteY7" fmla="*/ 69380 h 69379"/>
              <a:gd name="connsiteX8" fmla="*/ 31994 w 62691"/>
              <a:gd name="connsiteY8" fmla="*/ 47273 h 69379"/>
              <a:gd name="connsiteX9" fmla="*/ 50387 w 62691"/>
              <a:gd name="connsiteY9" fmla="*/ 49732 h 69379"/>
              <a:gd name="connsiteX10" fmla="*/ 60231 w 62691"/>
              <a:gd name="connsiteY10" fmla="*/ 44821 h 69379"/>
              <a:gd name="connsiteX11" fmla="*/ 62692 w 62691"/>
              <a:gd name="connsiteY11" fmla="*/ 22100 h 69379"/>
              <a:gd name="connsiteX12" fmla="*/ 48573 w 62691"/>
              <a:gd name="connsiteY12" fmla="*/ 0 h 6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91" h="69379">
                <a:moveTo>
                  <a:pt x="48573" y="0"/>
                </a:moveTo>
                <a:lnTo>
                  <a:pt x="28302" y="11665"/>
                </a:lnTo>
                <a:lnTo>
                  <a:pt x="19689" y="7977"/>
                </a:lnTo>
                <a:lnTo>
                  <a:pt x="9844" y="19034"/>
                </a:lnTo>
                <a:lnTo>
                  <a:pt x="8613" y="42363"/>
                </a:lnTo>
                <a:lnTo>
                  <a:pt x="3691" y="44821"/>
                </a:lnTo>
                <a:lnTo>
                  <a:pt x="0" y="66307"/>
                </a:lnTo>
                <a:lnTo>
                  <a:pt x="21501" y="69380"/>
                </a:lnTo>
                <a:lnTo>
                  <a:pt x="31994" y="47273"/>
                </a:lnTo>
                <a:lnTo>
                  <a:pt x="50387" y="49732"/>
                </a:lnTo>
                <a:lnTo>
                  <a:pt x="60231" y="44821"/>
                </a:lnTo>
                <a:lnTo>
                  <a:pt x="62692" y="22100"/>
                </a:lnTo>
                <a:lnTo>
                  <a:pt x="48573"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5" name="Freeform 54">
            <a:extLst>
              <a:ext uri="{FF2B5EF4-FFF2-40B4-BE49-F238E27FC236}">
                <a16:creationId xmlns:a16="http://schemas.microsoft.com/office/drawing/2014/main" id="{6A293AA1-5942-0423-1A15-AF49C271E477}"/>
              </a:ext>
            </a:extLst>
          </p:cNvPr>
          <p:cNvSpPr/>
          <p:nvPr/>
        </p:nvSpPr>
        <p:spPr>
          <a:xfrm>
            <a:off x="6564104" y="1433921"/>
            <a:ext cx="4264776" cy="1382043"/>
          </a:xfrm>
          <a:custGeom>
            <a:avLst/>
            <a:gdLst>
              <a:gd name="connsiteX0" fmla="*/ 1615798 w 4264776"/>
              <a:gd name="connsiteY0" fmla="*/ 62625 h 1382043"/>
              <a:gd name="connsiteX1" fmla="*/ 1588144 w 4264776"/>
              <a:gd name="connsiteY1" fmla="*/ 38066 h 1382043"/>
              <a:gd name="connsiteX2" fmla="*/ 1504533 w 4264776"/>
              <a:gd name="connsiteY2" fmla="*/ 12893 h 1382043"/>
              <a:gd name="connsiteX3" fmla="*/ 1446764 w 4264776"/>
              <a:gd name="connsiteY3" fmla="*/ 0 h 1382043"/>
              <a:gd name="connsiteX4" fmla="*/ 1408683 w 4264776"/>
              <a:gd name="connsiteY4" fmla="*/ 5526 h 1382043"/>
              <a:gd name="connsiteX5" fmla="*/ 1376106 w 4264776"/>
              <a:gd name="connsiteY5" fmla="*/ 23331 h 1382043"/>
              <a:gd name="connsiteX6" fmla="*/ 1411727 w 4264776"/>
              <a:gd name="connsiteY6" fmla="*/ 28242 h 1382043"/>
              <a:gd name="connsiteX7" fmla="*/ 1452334 w 4264776"/>
              <a:gd name="connsiteY7" fmla="*/ 47889 h 1382043"/>
              <a:gd name="connsiteX8" fmla="*/ 1501489 w 4264776"/>
              <a:gd name="connsiteY8" fmla="*/ 58327 h 1382043"/>
              <a:gd name="connsiteX9" fmla="*/ 1572147 w 4264776"/>
              <a:gd name="connsiteY9" fmla="*/ 66309 h 1382043"/>
              <a:gd name="connsiteX10" fmla="*/ 1615798 w 4264776"/>
              <a:gd name="connsiteY10" fmla="*/ 62625 h 1382043"/>
              <a:gd name="connsiteX11" fmla="*/ 517465 w 4264776"/>
              <a:gd name="connsiteY11" fmla="*/ 17805 h 1382043"/>
              <a:gd name="connsiteX12" fmla="*/ 523035 w 4264776"/>
              <a:gd name="connsiteY12" fmla="*/ 14121 h 1382043"/>
              <a:gd name="connsiteX13" fmla="*/ 487997 w 4264776"/>
              <a:gd name="connsiteY13" fmla="*/ 8595 h 1382043"/>
              <a:gd name="connsiteX14" fmla="*/ 470770 w 4264776"/>
              <a:gd name="connsiteY14" fmla="*/ 12893 h 1382043"/>
              <a:gd name="connsiteX15" fmla="*/ 462804 w 4264776"/>
              <a:gd name="connsiteY15" fmla="*/ 19033 h 1382043"/>
              <a:gd name="connsiteX16" fmla="*/ 453542 w 4264776"/>
              <a:gd name="connsiteY16" fmla="*/ 11665 h 1382043"/>
              <a:gd name="connsiteX17" fmla="*/ 421614 w 4264776"/>
              <a:gd name="connsiteY17" fmla="*/ 12279 h 1382043"/>
              <a:gd name="connsiteX18" fmla="*/ 383468 w 4264776"/>
              <a:gd name="connsiteY18" fmla="*/ 17191 h 1382043"/>
              <a:gd name="connsiteX19" fmla="*/ 430811 w 4264776"/>
              <a:gd name="connsiteY19" fmla="*/ 17805 h 1382043"/>
              <a:gd name="connsiteX20" fmla="*/ 424075 w 4264776"/>
              <a:gd name="connsiteY20" fmla="*/ 25786 h 1382043"/>
              <a:gd name="connsiteX21" fmla="*/ 451082 w 4264776"/>
              <a:gd name="connsiteY21" fmla="*/ 31926 h 1382043"/>
              <a:gd name="connsiteX22" fmla="*/ 473231 w 4264776"/>
              <a:gd name="connsiteY22" fmla="*/ 27628 h 1382043"/>
              <a:gd name="connsiteX23" fmla="*/ 473813 w 4264776"/>
              <a:gd name="connsiteY23" fmla="*/ 23331 h 1382043"/>
              <a:gd name="connsiteX24" fmla="*/ 491688 w 4264776"/>
              <a:gd name="connsiteY24" fmla="*/ 21489 h 1382043"/>
              <a:gd name="connsiteX25" fmla="*/ 517465 w 4264776"/>
              <a:gd name="connsiteY25" fmla="*/ 17805 h 1382043"/>
              <a:gd name="connsiteX26" fmla="*/ 1749794 w 4264776"/>
              <a:gd name="connsiteY26" fmla="*/ 78588 h 1382043"/>
              <a:gd name="connsiteX27" fmla="*/ 1740534 w 4264776"/>
              <a:gd name="connsiteY27" fmla="*/ 67537 h 1382043"/>
              <a:gd name="connsiteX28" fmla="*/ 1663724 w 4264776"/>
              <a:gd name="connsiteY28" fmla="*/ 51573 h 1382043"/>
              <a:gd name="connsiteX29" fmla="*/ 1645265 w 4264776"/>
              <a:gd name="connsiteY29" fmla="*/ 49731 h 1382043"/>
              <a:gd name="connsiteX30" fmla="*/ 1631795 w 4264776"/>
              <a:gd name="connsiteY30" fmla="*/ 52801 h 1382043"/>
              <a:gd name="connsiteX31" fmla="*/ 1639178 w 4264776"/>
              <a:gd name="connsiteY31" fmla="*/ 89639 h 1382043"/>
              <a:gd name="connsiteX32" fmla="*/ 1749794 w 4264776"/>
              <a:gd name="connsiteY32" fmla="*/ 78588 h 1382043"/>
              <a:gd name="connsiteX33" fmla="*/ 1843184 w 4264776"/>
              <a:gd name="connsiteY33" fmla="*/ 117268 h 1382043"/>
              <a:gd name="connsiteX34" fmla="*/ 1786646 w 4264776"/>
              <a:gd name="connsiteY34" fmla="*/ 112970 h 1382043"/>
              <a:gd name="connsiteX35" fmla="*/ 1807564 w 4264776"/>
              <a:gd name="connsiteY35" fmla="*/ 105602 h 1382043"/>
              <a:gd name="connsiteX36" fmla="*/ 1757178 w 4264776"/>
              <a:gd name="connsiteY36" fmla="*/ 96393 h 1382043"/>
              <a:gd name="connsiteX37" fmla="*/ 1719679 w 4264776"/>
              <a:gd name="connsiteY37" fmla="*/ 108058 h 1382043"/>
              <a:gd name="connsiteX38" fmla="*/ 1713527 w 4264776"/>
              <a:gd name="connsiteY38" fmla="*/ 120340 h 1382043"/>
              <a:gd name="connsiteX39" fmla="*/ 1722724 w 4264776"/>
              <a:gd name="connsiteY39" fmla="*/ 133234 h 1382043"/>
              <a:gd name="connsiteX40" fmla="*/ 1680303 w 4264776"/>
              <a:gd name="connsiteY40" fmla="*/ 132619 h 1382043"/>
              <a:gd name="connsiteX41" fmla="*/ 1647726 w 4264776"/>
              <a:gd name="connsiteY41" fmla="*/ 148580 h 1382043"/>
              <a:gd name="connsiteX42" fmla="*/ 1621303 w 4264776"/>
              <a:gd name="connsiteY42" fmla="*/ 141825 h 1382043"/>
              <a:gd name="connsiteX43" fmla="*/ 1564181 w 4264776"/>
              <a:gd name="connsiteY43" fmla="*/ 144899 h 1382043"/>
              <a:gd name="connsiteX44" fmla="*/ 1565994 w 4264776"/>
              <a:gd name="connsiteY44" fmla="*/ 152875 h 1382043"/>
              <a:gd name="connsiteX45" fmla="*/ 1509455 w 4264776"/>
              <a:gd name="connsiteY45" fmla="*/ 157178 h 1382043"/>
              <a:gd name="connsiteX46" fmla="*/ 1479340 w 4264776"/>
              <a:gd name="connsiteY46" fmla="*/ 171909 h 1382043"/>
              <a:gd name="connsiteX47" fmla="*/ 1453564 w 4264776"/>
              <a:gd name="connsiteY47" fmla="*/ 173138 h 1382043"/>
              <a:gd name="connsiteX48" fmla="*/ 1446181 w 4264776"/>
              <a:gd name="connsiteY48" fmla="*/ 193401 h 1382043"/>
              <a:gd name="connsiteX49" fmla="*/ 1479988 w 4264776"/>
              <a:gd name="connsiteY49" fmla="*/ 209361 h 1382043"/>
              <a:gd name="connsiteX50" fmla="*/ 1432645 w 4264776"/>
              <a:gd name="connsiteY50" fmla="*/ 213664 h 1382043"/>
              <a:gd name="connsiteX51" fmla="*/ 1374228 w 4264776"/>
              <a:gd name="connsiteY51" fmla="*/ 211820 h 1382043"/>
              <a:gd name="connsiteX52" fmla="*/ 1338608 w 4264776"/>
              <a:gd name="connsiteY52" fmla="*/ 218574 h 1382043"/>
              <a:gd name="connsiteX53" fmla="*/ 1368076 w 4264776"/>
              <a:gd name="connsiteY53" fmla="*/ 251724 h 1382043"/>
              <a:gd name="connsiteX54" fmla="*/ 1410496 w 4264776"/>
              <a:gd name="connsiteY54" fmla="*/ 278126 h 1382043"/>
              <a:gd name="connsiteX55" fmla="*/ 1351496 w 4264776"/>
              <a:gd name="connsiteY55" fmla="*/ 259708 h 1382043"/>
              <a:gd name="connsiteX56" fmla="*/ 1302988 w 4264776"/>
              <a:gd name="connsiteY56" fmla="*/ 261551 h 1382043"/>
              <a:gd name="connsiteX57" fmla="*/ 1271642 w 4264776"/>
              <a:gd name="connsiteY57" fmla="*/ 273831 h 1382043"/>
              <a:gd name="connsiteX58" fmla="*/ 1299296 w 4264776"/>
              <a:gd name="connsiteY58" fmla="*/ 297160 h 1382043"/>
              <a:gd name="connsiteX59" fmla="*/ 1269181 w 4264776"/>
              <a:gd name="connsiteY59" fmla="*/ 291020 h 1382043"/>
              <a:gd name="connsiteX60" fmla="*/ 1256228 w 4264776"/>
              <a:gd name="connsiteY60" fmla="*/ 260322 h 1382043"/>
              <a:gd name="connsiteX61" fmla="*/ 1230452 w 4264776"/>
              <a:gd name="connsiteY61" fmla="*/ 243133 h 1382043"/>
              <a:gd name="connsiteX62" fmla="*/ 1219377 w 4264776"/>
              <a:gd name="connsiteY62" fmla="*/ 243747 h 1382043"/>
              <a:gd name="connsiteX63" fmla="*/ 1241527 w 4264776"/>
              <a:gd name="connsiteY63" fmla="*/ 266462 h 1382043"/>
              <a:gd name="connsiteX64" fmla="*/ 1213225 w 4264776"/>
              <a:gd name="connsiteY64" fmla="*/ 287954 h 1382043"/>
              <a:gd name="connsiteX65" fmla="*/ 1263029 w 4264776"/>
              <a:gd name="connsiteY65" fmla="*/ 313735 h 1382043"/>
              <a:gd name="connsiteX66" fmla="*/ 1265490 w 4264776"/>
              <a:gd name="connsiteY66" fmla="*/ 346892 h 1382043"/>
              <a:gd name="connsiteX67" fmla="*/ 1283300 w 4264776"/>
              <a:gd name="connsiteY67" fmla="*/ 364696 h 1382043"/>
              <a:gd name="connsiteX68" fmla="*/ 1312184 w 4264776"/>
              <a:gd name="connsiteY68" fmla="*/ 367769 h 1382043"/>
              <a:gd name="connsiteX69" fmla="*/ 1314645 w 4264776"/>
              <a:gd name="connsiteY69" fmla="*/ 389254 h 1382043"/>
              <a:gd name="connsiteX70" fmla="*/ 1341651 w 4264776"/>
              <a:gd name="connsiteY70" fmla="*/ 408288 h 1382043"/>
              <a:gd name="connsiteX71" fmla="*/ 1329994 w 4264776"/>
              <a:gd name="connsiteY71" fmla="*/ 424255 h 1382043"/>
              <a:gd name="connsiteX72" fmla="*/ 1333103 w 4264776"/>
              <a:gd name="connsiteY72" fmla="*/ 440830 h 1382043"/>
              <a:gd name="connsiteX73" fmla="*/ 1310306 w 4264776"/>
              <a:gd name="connsiteY73" fmla="*/ 449421 h 1382043"/>
              <a:gd name="connsiteX74" fmla="*/ 1307262 w 4264776"/>
              <a:gd name="connsiteY74" fmla="*/ 461707 h 1382043"/>
              <a:gd name="connsiteX75" fmla="*/ 1274686 w 4264776"/>
              <a:gd name="connsiteY75" fmla="*/ 456790 h 1382043"/>
              <a:gd name="connsiteX76" fmla="*/ 1296188 w 4264776"/>
              <a:gd name="connsiteY76" fmla="*/ 408903 h 1382043"/>
              <a:gd name="connsiteX77" fmla="*/ 1293143 w 4264776"/>
              <a:gd name="connsiteY77" fmla="*/ 386802 h 1382043"/>
              <a:gd name="connsiteX78" fmla="*/ 1251953 w 4264776"/>
              <a:gd name="connsiteY78" fmla="*/ 366540 h 1382043"/>
              <a:gd name="connsiteX79" fmla="*/ 1228574 w 4264776"/>
              <a:gd name="connsiteY79" fmla="*/ 321719 h 1382043"/>
              <a:gd name="connsiteX80" fmla="*/ 1205841 w 4264776"/>
              <a:gd name="connsiteY80" fmla="*/ 299004 h 1382043"/>
              <a:gd name="connsiteX81" fmla="*/ 1183693 w 4264776"/>
              <a:gd name="connsiteY81" fmla="*/ 289177 h 1382043"/>
              <a:gd name="connsiteX82" fmla="*/ 1188614 w 4264776"/>
              <a:gd name="connsiteY82" fmla="*/ 263395 h 1382043"/>
              <a:gd name="connsiteX83" fmla="*/ 1170804 w 4264776"/>
              <a:gd name="connsiteY83" fmla="*/ 245585 h 1382043"/>
              <a:gd name="connsiteX84" fmla="*/ 1101377 w 4264776"/>
              <a:gd name="connsiteY84" fmla="*/ 236993 h 1382043"/>
              <a:gd name="connsiteX85" fmla="*/ 1088424 w 4264776"/>
              <a:gd name="connsiteY85" fmla="*/ 243133 h 1382043"/>
              <a:gd name="connsiteX86" fmla="*/ 1091533 w 4264776"/>
              <a:gd name="connsiteY86" fmla="*/ 271987 h 1382043"/>
              <a:gd name="connsiteX87" fmla="*/ 1065109 w 4264776"/>
              <a:gd name="connsiteY87" fmla="*/ 300841 h 1382043"/>
              <a:gd name="connsiteX88" fmla="*/ 1072493 w 4264776"/>
              <a:gd name="connsiteY88" fmla="*/ 311283 h 1382043"/>
              <a:gd name="connsiteX89" fmla="*/ 1101377 w 4264776"/>
              <a:gd name="connsiteY89" fmla="*/ 336456 h 1382043"/>
              <a:gd name="connsiteX90" fmla="*/ 1101961 w 4264776"/>
              <a:gd name="connsiteY90" fmla="*/ 352417 h 1382043"/>
              <a:gd name="connsiteX91" fmla="*/ 1134536 w 4264776"/>
              <a:gd name="connsiteY91" fmla="*/ 355490 h 1382043"/>
              <a:gd name="connsiteX92" fmla="*/ 1139458 w 4264776"/>
              <a:gd name="connsiteY92" fmla="*/ 362244 h 1382043"/>
              <a:gd name="connsiteX93" fmla="*/ 1175143 w 4264776"/>
              <a:gd name="connsiteY93" fmla="*/ 380048 h 1382043"/>
              <a:gd name="connsiteX94" fmla="*/ 1168991 w 4264776"/>
              <a:gd name="connsiteY94" fmla="*/ 397238 h 1382043"/>
              <a:gd name="connsiteX95" fmla="*/ 1055265 w 4264776"/>
              <a:gd name="connsiteY95" fmla="*/ 359786 h 1382043"/>
              <a:gd name="connsiteX96" fmla="*/ 1014723 w 4264776"/>
              <a:gd name="connsiteY96" fmla="*/ 349350 h 1382043"/>
              <a:gd name="connsiteX97" fmla="*/ 936034 w 4264776"/>
              <a:gd name="connsiteY97" fmla="*/ 339523 h 1382043"/>
              <a:gd name="connsiteX98" fmla="*/ 928652 w 4264776"/>
              <a:gd name="connsiteY98" fmla="*/ 349965 h 1382043"/>
              <a:gd name="connsiteX99" fmla="*/ 964920 w 4264776"/>
              <a:gd name="connsiteY99" fmla="*/ 368992 h 1382043"/>
              <a:gd name="connsiteX100" fmla="*/ 948340 w 4264776"/>
              <a:gd name="connsiteY100" fmla="*/ 391098 h 1382043"/>
              <a:gd name="connsiteX101" fmla="*/ 908963 w 4264776"/>
              <a:gd name="connsiteY101" fmla="*/ 371450 h 1382043"/>
              <a:gd name="connsiteX102" fmla="*/ 878265 w 4264776"/>
              <a:gd name="connsiteY102" fmla="*/ 384959 h 1382043"/>
              <a:gd name="connsiteX103" fmla="*/ 831571 w 4264776"/>
              <a:gd name="connsiteY103" fmla="*/ 385573 h 1382043"/>
              <a:gd name="connsiteX104" fmla="*/ 818618 w 4264776"/>
              <a:gd name="connsiteY104" fmla="*/ 397238 h 1382043"/>
              <a:gd name="connsiteX105" fmla="*/ 786041 w 4264776"/>
              <a:gd name="connsiteY105" fmla="*/ 393557 h 1382043"/>
              <a:gd name="connsiteX106" fmla="*/ 801455 w 4264776"/>
              <a:gd name="connsiteY106" fmla="*/ 373294 h 1382043"/>
              <a:gd name="connsiteX107" fmla="*/ 781767 w 4264776"/>
              <a:gd name="connsiteY107" fmla="*/ 372065 h 1382043"/>
              <a:gd name="connsiteX108" fmla="*/ 706187 w 4264776"/>
              <a:gd name="connsiteY108" fmla="*/ 400304 h 1382043"/>
              <a:gd name="connsiteX109" fmla="*/ 659427 w 4264776"/>
              <a:gd name="connsiteY109" fmla="*/ 416271 h 1382043"/>
              <a:gd name="connsiteX110" fmla="*/ 661888 w 4264776"/>
              <a:gd name="connsiteY110" fmla="*/ 437757 h 1382043"/>
              <a:gd name="connsiteX111" fmla="*/ 625038 w 4264776"/>
              <a:gd name="connsiteY111" fmla="*/ 445126 h 1382043"/>
              <a:gd name="connsiteX112" fmla="*/ 600427 w 4264776"/>
              <a:gd name="connsiteY112" fmla="*/ 433461 h 1382043"/>
              <a:gd name="connsiteX113" fmla="*/ 593044 w 4264776"/>
              <a:gd name="connsiteY113" fmla="*/ 415042 h 1382043"/>
              <a:gd name="connsiteX114" fmla="*/ 623807 w 4264776"/>
              <a:gd name="connsiteY114" fmla="*/ 410746 h 1382043"/>
              <a:gd name="connsiteX115" fmla="*/ 601658 w 4264776"/>
              <a:gd name="connsiteY115" fmla="*/ 392327 h 1382043"/>
              <a:gd name="connsiteX116" fmla="*/ 526726 w 4264776"/>
              <a:gd name="connsiteY116" fmla="*/ 381271 h 1382043"/>
              <a:gd name="connsiteX117" fmla="*/ 553149 w 4264776"/>
              <a:gd name="connsiteY117" fmla="*/ 402148 h 1382043"/>
              <a:gd name="connsiteX118" fmla="*/ 548228 w 4264776"/>
              <a:gd name="connsiteY118" fmla="*/ 421796 h 1382043"/>
              <a:gd name="connsiteX119" fmla="*/ 577113 w 4264776"/>
              <a:gd name="connsiteY119" fmla="*/ 442059 h 1382043"/>
              <a:gd name="connsiteX120" fmla="*/ 570312 w 4264776"/>
              <a:gd name="connsiteY120" fmla="*/ 465388 h 1382043"/>
              <a:gd name="connsiteX121" fmla="*/ 542075 w 4264776"/>
              <a:gd name="connsiteY121" fmla="*/ 453724 h 1382043"/>
              <a:gd name="connsiteX122" fmla="*/ 517465 w 4264776"/>
              <a:gd name="connsiteY122" fmla="*/ 451880 h 1382043"/>
              <a:gd name="connsiteX123" fmla="*/ 468309 w 4264776"/>
              <a:gd name="connsiteY123" fmla="*/ 485037 h 1382043"/>
              <a:gd name="connsiteX124" fmla="*/ 494149 w 4264776"/>
              <a:gd name="connsiteY124" fmla="*/ 510210 h 1382043"/>
              <a:gd name="connsiteX125" fmla="*/ 474462 w 4264776"/>
              <a:gd name="connsiteY125" fmla="*/ 518801 h 1382043"/>
              <a:gd name="connsiteX126" fmla="*/ 404387 w 4264776"/>
              <a:gd name="connsiteY126" fmla="*/ 497316 h 1382043"/>
              <a:gd name="connsiteX127" fmla="*/ 391499 w 4264776"/>
              <a:gd name="connsiteY127" fmla="*/ 510210 h 1382043"/>
              <a:gd name="connsiteX128" fmla="*/ 411770 w 4264776"/>
              <a:gd name="connsiteY128" fmla="*/ 524941 h 1382043"/>
              <a:gd name="connsiteX129" fmla="*/ 413001 w 4264776"/>
              <a:gd name="connsiteY129" fmla="*/ 541522 h 1382043"/>
              <a:gd name="connsiteX130" fmla="*/ 389620 w 4264776"/>
              <a:gd name="connsiteY130" fmla="*/ 532924 h 1382043"/>
              <a:gd name="connsiteX131" fmla="*/ 352770 w 4264776"/>
              <a:gd name="connsiteY131" fmla="*/ 522489 h 1382043"/>
              <a:gd name="connsiteX132" fmla="*/ 341112 w 4264776"/>
              <a:gd name="connsiteY132" fmla="*/ 486874 h 1382043"/>
              <a:gd name="connsiteX133" fmla="*/ 334960 w 4264776"/>
              <a:gd name="connsiteY133" fmla="*/ 470913 h 1382043"/>
              <a:gd name="connsiteX134" fmla="*/ 285739 w 4264776"/>
              <a:gd name="connsiteY134" fmla="*/ 446355 h 1382043"/>
              <a:gd name="connsiteX135" fmla="*/ 303614 w 4264776"/>
              <a:gd name="connsiteY135" fmla="*/ 442059 h 1382043"/>
              <a:gd name="connsiteX136" fmla="*/ 427119 w 4264776"/>
              <a:gd name="connsiteY136" fmla="*/ 467847 h 1382043"/>
              <a:gd name="connsiteX137" fmla="*/ 466495 w 4264776"/>
              <a:gd name="connsiteY137" fmla="*/ 458634 h 1382043"/>
              <a:gd name="connsiteX138" fmla="*/ 489227 w 4264776"/>
              <a:gd name="connsiteY138" fmla="*/ 440830 h 1382043"/>
              <a:gd name="connsiteX139" fmla="*/ 479384 w 4264776"/>
              <a:gd name="connsiteY139" fmla="*/ 418723 h 1382043"/>
              <a:gd name="connsiteX140" fmla="*/ 454773 w 4264776"/>
              <a:gd name="connsiteY140" fmla="*/ 402763 h 1382043"/>
              <a:gd name="connsiteX141" fmla="*/ 346618 w 4264776"/>
              <a:gd name="connsiteY141" fmla="*/ 365311 h 1382043"/>
              <a:gd name="connsiteX142" fmla="*/ 275312 w 4264776"/>
              <a:gd name="connsiteY142" fmla="*/ 357327 h 1382043"/>
              <a:gd name="connsiteX143" fmla="*/ 228617 w 4264776"/>
              <a:gd name="connsiteY143" fmla="*/ 337685 h 1382043"/>
              <a:gd name="connsiteX144" fmla="*/ 206468 w 4264776"/>
              <a:gd name="connsiteY144" fmla="*/ 348736 h 1382043"/>
              <a:gd name="connsiteX145" fmla="*/ 167156 w 4264776"/>
              <a:gd name="connsiteY145" fmla="*/ 362244 h 1382043"/>
              <a:gd name="connsiteX146" fmla="*/ 147468 w 4264776"/>
              <a:gd name="connsiteY146" fmla="*/ 365311 h 1382043"/>
              <a:gd name="connsiteX147" fmla="*/ 149929 w 4264776"/>
              <a:gd name="connsiteY147" fmla="*/ 388025 h 1382043"/>
              <a:gd name="connsiteX148" fmla="*/ 194163 w 4264776"/>
              <a:gd name="connsiteY148" fmla="*/ 410746 h 1382043"/>
              <a:gd name="connsiteX149" fmla="*/ 177000 w 4264776"/>
              <a:gd name="connsiteY149" fmla="*/ 435920 h 1382043"/>
              <a:gd name="connsiteX150" fmla="*/ 216312 w 4264776"/>
              <a:gd name="connsiteY150" fmla="*/ 474595 h 1382043"/>
              <a:gd name="connsiteX151" fmla="*/ 205885 w 4264776"/>
              <a:gd name="connsiteY151" fmla="*/ 504070 h 1382043"/>
              <a:gd name="connsiteX152" fmla="*/ 236000 w 4264776"/>
              <a:gd name="connsiteY152" fmla="*/ 529243 h 1382043"/>
              <a:gd name="connsiteX153" fmla="*/ 230431 w 4264776"/>
              <a:gd name="connsiteY153" fmla="*/ 551958 h 1382043"/>
              <a:gd name="connsiteX154" fmla="*/ 275312 w 4264776"/>
              <a:gd name="connsiteY154" fmla="*/ 575902 h 1382043"/>
              <a:gd name="connsiteX155" fmla="*/ 269807 w 4264776"/>
              <a:gd name="connsiteY155" fmla="*/ 593706 h 1382043"/>
              <a:gd name="connsiteX156" fmla="*/ 249536 w 4264776"/>
              <a:gd name="connsiteY156" fmla="*/ 613969 h 1382043"/>
              <a:gd name="connsiteX157" fmla="*/ 200963 w 4264776"/>
              <a:gd name="connsiteY157" fmla="*/ 659405 h 1382043"/>
              <a:gd name="connsiteX158" fmla="*/ 233539 w 4264776"/>
              <a:gd name="connsiteY158" fmla="*/ 676594 h 1382043"/>
              <a:gd name="connsiteX159" fmla="*/ 205885 w 4264776"/>
              <a:gd name="connsiteY159" fmla="*/ 696242 h 1382043"/>
              <a:gd name="connsiteX160" fmla="*/ 211390 w 4264776"/>
              <a:gd name="connsiteY160" fmla="*/ 702382 h 1382043"/>
              <a:gd name="connsiteX161" fmla="*/ 195393 w 4264776"/>
              <a:gd name="connsiteY161" fmla="*/ 723253 h 1382043"/>
              <a:gd name="connsiteX162" fmla="*/ 210807 w 4264776"/>
              <a:gd name="connsiteY162" fmla="*/ 757024 h 1382043"/>
              <a:gd name="connsiteX163" fmla="*/ 200963 w 4264776"/>
              <a:gd name="connsiteY163" fmla="*/ 768689 h 1382043"/>
              <a:gd name="connsiteX164" fmla="*/ 215729 w 4264776"/>
              <a:gd name="connsiteY164" fmla="*/ 777287 h 1382043"/>
              <a:gd name="connsiteX165" fmla="*/ 221817 w 4264776"/>
              <a:gd name="connsiteY165" fmla="*/ 794476 h 1382043"/>
              <a:gd name="connsiteX166" fmla="*/ 234770 w 4264776"/>
              <a:gd name="connsiteY166" fmla="*/ 816577 h 1382043"/>
              <a:gd name="connsiteX167" fmla="*/ 266698 w 4264776"/>
              <a:gd name="connsiteY167" fmla="*/ 825789 h 1382043"/>
              <a:gd name="connsiteX168" fmla="*/ 272851 w 4264776"/>
              <a:gd name="connsiteY168" fmla="*/ 834381 h 1382043"/>
              <a:gd name="connsiteX169" fmla="*/ 286969 w 4264776"/>
              <a:gd name="connsiteY169" fmla="*/ 830085 h 1382043"/>
              <a:gd name="connsiteX170" fmla="*/ 316502 w 4264776"/>
              <a:gd name="connsiteY170" fmla="*/ 838683 h 1382043"/>
              <a:gd name="connsiteX171" fmla="*/ 322654 w 4264776"/>
              <a:gd name="connsiteY171" fmla="*/ 856487 h 1382043"/>
              <a:gd name="connsiteX172" fmla="*/ 318963 w 4264776"/>
              <a:gd name="connsiteY172" fmla="*/ 866308 h 1382043"/>
              <a:gd name="connsiteX173" fmla="*/ 341695 w 4264776"/>
              <a:gd name="connsiteY173" fmla="*/ 890252 h 1382043"/>
              <a:gd name="connsiteX174" fmla="*/ 355231 w 4264776"/>
              <a:gd name="connsiteY174" fmla="*/ 897006 h 1382043"/>
              <a:gd name="connsiteX175" fmla="*/ 354583 w 4264776"/>
              <a:gd name="connsiteY175" fmla="*/ 903761 h 1382043"/>
              <a:gd name="connsiteX176" fmla="*/ 375502 w 4264776"/>
              <a:gd name="connsiteY176" fmla="*/ 910515 h 1382043"/>
              <a:gd name="connsiteX177" fmla="*/ 385929 w 4264776"/>
              <a:gd name="connsiteY177" fmla="*/ 920336 h 1382043"/>
              <a:gd name="connsiteX178" fmla="*/ 376085 w 4264776"/>
              <a:gd name="connsiteY178" fmla="*/ 928319 h 1382043"/>
              <a:gd name="connsiteX179" fmla="*/ 352122 w 4264776"/>
              <a:gd name="connsiteY179" fmla="*/ 927090 h 1382043"/>
              <a:gd name="connsiteX180" fmla="*/ 347200 w 4264776"/>
              <a:gd name="connsiteY180" fmla="*/ 930777 h 1382043"/>
              <a:gd name="connsiteX181" fmla="*/ 356461 w 4264776"/>
              <a:gd name="connsiteY181" fmla="*/ 943057 h 1382043"/>
              <a:gd name="connsiteX182" fmla="*/ 368766 w 4264776"/>
              <a:gd name="connsiteY182" fmla="*/ 967001 h 1382043"/>
              <a:gd name="connsiteX183" fmla="*/ 379777 w 4264776"/>
              <a:gd name="connsiteY183" fmla="*/ 968230 h 1382043"/>
              <a:gd name="connsiteX184" fmla="*/ 385929 w 4264776"/>
              <a:gd name="connsiteY184" fmla="*/ 959632 h 1382043"/>
              <a:gd name="connsiteX185" fmla="*/ 395191 w 4264776"/>
              <a:gd name="connsiteY185" fmla="*/ 961476 h 1382043"/>
              <a:gd name="connsiteX186" fmla="*/ 424658 w 4264776"/>
              <a:gd name="connsiteY186" fmla="*/ 958403 h 1382043"/>
              <a:gd name="connsiteX187" fmla="*/ 448037 w 4264776"/>
              <a:gd name="connsiteY187" fmla="*/ 979280 h 1382043"/>
              <a:gd name="connsiteX188" fmla="*/ 442468 w 4264776"/>
              <a:gd name="connsiteY188" fmla="*/ 987263 h 1382043"/>
              <a:gd name="connsiteX189" fmla="*/ 446807 w 4264776"/>
              <a:gd name="connsiteY189" fmla="*/ 998928 h 1382043"/>
              <a:gd name="connsiteX190" fmla="*/ 471352 w 4264776"/>
              <a:gd name="connsiteY190" fmla="*/ 1000157 h 1382043"/>
              <a:gd name="connsiteX191" fmla="*/ 484889 w 4264776"/>
              <a:gd name="connsiteY191" fmla="*/ 1016732 h 1382043"/>
              <a:gd name="connsiteX192" fmla="*/ 486119 w 4264776"/>
              <a:gd name="connsiteY192" fmla="*/ 1024101 h 1382043"/>
              <a:gd name="connsiteX193" fmla="*/ 526726 w 4264776"/>
              <a:gd name="connsiteY193" fmla="*/ 1037603 h 1382043"/>
              <a:gd name="connsiteX194" fmla="*/ 548228 w 4264776"/>
              <a:gd name="connsiteY194" fmla="*/ 1031464 h 1382043"/>
              <a:gd name="connsiteX195" fmla="*/ 570312 w 4264776"/>
              <a:gd name="connsiteY195" fmla="*/ 1049274 h 1382043"/>
              <a:gd name="connsiteX196" fmla="*/ 588187 w 4264776"/>
              <a:gd name="connsiteY196" fmla="*/ 1048660 h 1382043"/>
              <a:gd name="connsiteX197" fmla="*/ 634882 w 4264776"/>
              <a:gd name="connsiteY197" fmla="*/ 1060939 h 1382043"/>
              <a:gd name="connsiteX198" fmla="*/ 637343 w 4264776"/>
              <a:gd name="connsiteY198" fmla="*/ 1072604 h 1382043"/>
              <a:gd name="connsiteX199" fmla="*/ 629312 w 4264776"/>
              <a:gd name="connsiteY199" fmla="*/ 1092252 h 1382043"/>
              <a:gd name="connsiteX200" fmla="*/ 640387 w 4264776"/>
              <a:gd name="connsiteY200" fmla="*/ 1113123 h 1382043"/>
              <a:gd name="connsiteX201" fmla="*/ 638574 w 4264776"/>
              <a:gd name="connsiteY201" fmla="*/ 1126016 h 1382043"/>
              <a:gd name="connsiteX202" fmla="*/ 609689 w 4264776"/>
              <a:gd name="connsiteY202" fmla="*/ 1129089 h 1382043"/>
              <a:gd name="connsiteX203" fmla="*/ 596153 w 4264776"/>
              <a:gd name="connsiteY203" fmla="*/ 1139525 h 1382043"/>
              <a:gd name="connsiteX204" fmla="*/ 598614 w 4264776"/>
              <a:gd name="connsiteY204" fmla="*/ 1156715 h 1382043"/>
              <a:gd name="connsiteX205" fmla="*/ 624390 w 4264776"/>
              <a:gd name="connsiteY205" fmla="*/ 1150575 h 1382043"/>
              <a:gd name="connsiteX206" fmla="*/ 626851 w 4264776"/>
              <a:gd name="connsiteY206" fmla="*/ 1158558 h 1382043"/>
              <a:gd name="connsiteX207" fmla="*/ 585078 w 4264776"/>
              <a:gd name="connsiteY207" fmla="*/ 1174519 h 1382043"/>
              <a:gd name="connsiteX208" fmla="*/ 604767 w 4264776"/>
              <a:gd name="connsiteY208" fmla="*/ 1189257 h 1382043"/>
              <a:gd name="connsiteX209" fmla="*/ 585078 w 4264776"/>
              <a:gd name="connsiteY209" fmla="*/ 1221184 h 1382043"/>
              <a:gd name="connsiteX210" fmla="*/ 564160 w 4264776"/>
              <a:gd name="connsiteY210" fmla="*/ 1227323 h 1382043"/>
              <a:gd name="connsiteX211" fmla="*/ 594923 w 4264776"/>
              <a:gd name="connsiteY211" fmla="*/ 1249424 h 1382043"/>
              <a:gd name="connsiteX212" fmla="*/ 633004 w 4264776"/>
              <a:gd name="connsiteY212" fmla="*/ 1264161 h 1382043"/>
              <a:gd name="connsiteX213" fmla="*/ 678533 w 4264776"/>
              <a:gd name="connsiteY213" fmla="*/ 1295474 h 1382043"/>
              <a:gd name="connsiteX214" fmla="*/ 681577 w 4264776"/>
              <a:gd name="connsiteY214" fmla="*/ 1291178 h 1382043"/>
              <a:gd name="connsiteX215" fmla="*/ 709231 w 4264776"/>
              <a:gd name="connsiteY215" fmla="*/ 1297926 h 1382043"/>
              <a:gd name="connsiteX216" fmla="*/ 756573 w 4264776"/>
              <a:gd name="connsiteY216" fmla="*/ 1304066 h 1382043"/>
              <a:gd name="connsiteX217" fmla="*/ 802685 w 4264776"/>
              <a:gd name="connsiteY217" fmla="*/ 1321876 h 1382043"/>
              <a:gd name="connsiteX218" fmla="*/ 809421 w 4264776"/>
              <a:gd name="connsiteY218" fmla="*/ 1329239 h 1382043"/>
              <a:gd name="connsiteX219" fmla="*/ 827231 w 4264776"/>
              <a:gd name="connsiteY219" fmla="*/ 1323099 h 1382043"/>
              <a:gd name="connsiteX220" fmla="*/ 858577 w 4264776"/>
              <a:gd name="connsiteY220" fmla="*/ 1331083 h 1382043"/>
              <a:gd name="connsiteX221" fmla="*/ 871465 w 4264776"/>
              <a:gd name="connsiteY221" fmla="*/ 1346435 h 1382043"/>
              <a:gd name="connsiteX222" fmla="*/ 893032 w 4264776"/>
              <a:gd name="connsiteY222" fmla="*/ 1355027 h 1382043"/>
              <a:gd name="connsiteX223" fmla="*/ 902228 w 4264776"/>
              <a:gd name="connsiteY223" fmla="*/ 1356256 h 1382043"/>
              <a:gd name="connsiteX224" fmla="*/ 928652 w 4264776"/>
              <a:gd name="connsiteY224" fmla="*/ 1379585 h 1382043"/>
              <a:gd name="connsiteX225" fmla="*/ 943417 w 4264776"/>
              <a:gd name="connsiteY225" fmla="*/ 1382043 h 1382043"/>
              <a:gd name="connsiteX226" fmla="*/ 946462 w 4264776"/>
              <a:gd name="connsiteY226" fmla="*/ 1372831 h 1382043"/>
              <a:gd name="connsiteX227" fmla="*/ 962459 w 4264776"/>
              <a:gd name="connsiteY227" fmla="*/ 1357485 h 1382043"/>
              <a:gd name="connsiteX228" fmla="*/ 917577 w 4264776"/>
              <a:gd name="connsiteY228" fmla="*/ 1312664 h 1382043"/>
              <a:gd name="connsiteX229" fmla="*/ 915116 w 4264776"/>
              <a:gd name="connsiteY229" fmla="*/ 1287491 h 1382043"/>
              <a:gd name="connsiteX230" fmla="*/ 878848 w 4264776"/>
              <a:gd name="connsiteY230" fmla="*/ 1251267 h 1382043"/>
              <a:gd name="connsiteX231" fmla="*/ 900414 w 4264776"/>
              <a:gd name="connsiteY231" fmla="*/ 1212586 h 1382043"/>
              <a:gd name="connsiteX232" fmla="*/ 928652 w 4264776"/>
              <a:gd name="connsiteY232" fmla="*/ 1205832 h 1382043"/>
              <a:gd name="connsiteX233" fmla="*/ 937265 w 4264776"/>
              <a:gd name="connsiteY233" fmla="*/ 1183117 h 1382043"/>
              <a:gd name="connsiteX234" fmla="*/ 920038 w 4264776"/>
              <a:gd name="connsiteY234" fmla="*/ 1176977 h 1382043"/>
              <a:gd name="connsiteX235" fmla="*/ 918808 w 4264776"/>
              <a:gd name="connsiteY235" fmla="*/ 1157329 h 1382043"/>
              <a:gd name="connsiteX236" fmla="*/ 893032 w 4264776"/>
              <a:gd name="connsiteY236" fmla="*/ 1132156 h 1382043"/>
              <a:gd name="connsiteX237" fmla="*/ 870882 w 4264776"/>
              <a:gd name="connsiteY237" fmla="*/ 1133385 h 1382043"/>
              <a:gd name="connsiteX238" fmla="*/ 838306 w 4264776"/>
              <a:gd name="connsiteY238" fmla="*/ 1106983 h 1382043"/>
              <a:gd name="connsiteX239" fmla="*/ 848733 w 4264776"/>
              <a:gd name="connsiteY239" fmla="*/ 1078129 h 1382043"/>
              <a:gd name="connsiteX240" fmla="*/ 838306 w 4264776"/>
              <a:gd name="connsiteY240" fmla="*/ 1070760 h 1382043"/>
              <a:gd name="connsiteX241" fmla="*/ 851194 w 4264776"/>
              <a:gd name="connsiteY241" fmla="*/ 1029012 h 1382043"/>
              <a:gd name="connsiteX242" fmla="*/ 888110 w 4264776"/>
              <a:gd name="connsiteY242" fmla="*/ 1051112 h 1382043"/>
              <a:gd name="connsiteX243" fmla="*/ 883770 w 4264776"/>
              <a:gd name="connsiteY243" fmla="*/ 1022872 h 1382043"/>
              <a:gd name="connsiteX244" fmla="*/ 933574 w 4264776"/>
              <a:gd name="connsiteY244" fmla="*/ 982347 h 1382043"/>
              <a:gd name="connsiteX245" fmla="*/ 979686 w 4264776"/>
              <a:gd name="connsiteY245" fmla="*/ 981124 h 1382043"/>
              <a:gd name="connsiteX246" fmla="*/ 1052804 w 4264776"/>
              <a:gd name="connsiteY246" fmla="*/ 1007520 h 1382043"/>
              <a:gd name="connsiteX247" fmla="*/ 1093346 w 4264776"/>
              <a:gd name="connsiteY247" fmla="*/ 1022257 h 1382043"/>
              <a:gd name="connsiteX248" fmla="*/ 1119771 w 4264776"/>
              <a:gd name="connsiteY248" fmla="*/ 1006905 h 1382043"/>
              <a:gd name="connsiteX249" fmla="*/ 1166530 w 4264776"/>
              <a:gd name="connsiteY249" fmla="*/ 1005682 h 1382043"/>
              <a:gd name="connsiteX250" fmla="*/ 1211346 w 4264776"/>
              <a:gd name="connsiteY250" fmla="*/ 1025324 h 1382043"/>
              <a:gd name="connsiteX251" fmla="*/ 1216268 w 4264776"/>
              <a:gd name="connsiteY251" fmla="*/ 1014274 h 1382043"/>
              <a:gd name="connsiteX252" fmla="*/ 1258689 w 4264776"/>
              <a:gd name="connsiteY252" fmla="*/ 1016118 h 1382043"/>
              <a:gd name="connsiteX253" fmla="*/ 1259919 w 4264776"/>
              <a:gd name="connsiteY253" fmla="*/ 997699 h 1382043"/>
              <a:gd name="connsiteX254" fmla="*/ 1202150 w 4264776"/>
              <a:gd name="connsiteY254" fmla="*/ 971911 h 1382043"/>
              <a:gd name="connsiteX255" fmla="*/ 1224299 w 4264776"/>
              <a:gd name="connsiteY255" fmla="*/ 954107 h 1382043"/>
              <a:gd name="connsiteX256" fmla="*/ 1215038 w 4264776"/>
              <a:gd name="connsiteY256" fmla="*/ 943671 h 1382043"/>
              <a:gd name="connsiteX257" fmla="*/ 1239065 w 4264776"/>
              <a:gd name="connsiteY257" fmla="*/ 933844 h 1382043"/>
              <a:gd name="connsiteX258" fmla="*/ 1208303 w 4264776"/>
              <a:gd name="connsiteY258" fmla="*/ 908671 h 1382043"/>
              <a:gd name="connsiteX259" fmla="*/ 1216917 w 4264776"/>
              <a:gd name="connsiteY259" fmla="*/ 895777 h 1382043"/>
              <a:gd name="connsiteX260" fmla="*/ 1320150 w 4264776"/>
              <a:gd name="connsiteY260" fmla="*/ 882883 h 1382043"/>
              <a:gd name="connsiteX261" fmla="*/ 1330642 w 4264776"/>
              <a:gd name="connsiteY261" fmla="*/ 873677 h 1382043"/>
              <a:gd name="connsiteX262" fmla="*/ 1396960 w 4264776"/>
              <a:gd name="connsiteY262" fmla="*/ 860168 h 1382043"/>
              <a:gd name="connsiteX263" fmla="*/ 1416066 w 4264776"/>
              <a:gd name="connsiteY263" fmla="*/ 844823 h 1382043"/>
              <a:gd name="connsiteX264" fmla="*/ 1471374 w 4264776"/>
              <a:gd name="connsiteY264" fmla="*/ 852800 h 1382043"/>
              <a:gd name="connsiteX265" fmla="*/ 1497798 w 4264776"/>
              <a:gd name="connsiteY265" fmla="*/ 891481 h 1382043"/>
              <a:gd name="connsiteX266" fmla="*/ 1524222 w 4264776"/>
              <a:gd name="connsiteY266" fmla="*/ 882275 h 1382043"/>
              <a:gd name="connsiteX267" fmla="*/ 1567225 w 4264776"/>
              <a:gd name="connsiteY267" fmla="*/ 895163 h 1382043"/>
              <a:gd name="connsiteX268" fmla="*/ 1574608 w 4264776"/>
              <a:gd name="connsiteY268" fmla="*/ 915425 h 1382043"/>
              <a:gd name="connsiteX269" fmla="*/ 1601679 w 4264776"/>
              <a:gd name="connsiteY269" fmla="*/ 912973 h 1382043"/>
              <a:gd name="connsiteX270" fmla="*/ 1657571 w 4264776"/>
              <a:gd name="connsiteY270" fmla="*/ 877973 h 1382043"/>
              <a:gd name="connsiteX271" fmla="*/ 1652648 w 4264776"/>
              <a:gd name="connsiteY271" fmla="*/ 889637 h 1382043"/>
              <a:gd name="connsiteX272" fmla="*/ 1703683 w 4264776"/>
              <a:gd name="connsiteY272" fmla="*/ 918498 h 1382043"/>
              <a:gd name="connsiteX273" fmla="*/ 1814947 w 4264776"/>
              <a:gd name="connsiteY273" fmla="*/ 1013659 h 1382043"/>
              <a:gd name="connsiteX274" fmla="*/ 1821682 w 4264776"/>
              <a:gd name="connsiteY274" fmla="*/ 993403 h 1382043"/>
              <a:gd name="connsiteX275" fmla="*/ 1872716 w 4264776"/>
              <a:gd name="connsiteY275" fmla="*/ 1015503 h 1382043"/>
              <a:gd name="connsiteX276" fmla="*/ 1910798 w 4264776"/>
              <a:gd name="connsiteY276" fmla="*/ 1005682 h 1382043"/>
              <a:gd name="connsiteX277" fmla="*/ 1930486 w 4264776"/>
              <a:gd name="connsiteY277" fmla="*/ 1012437 h 1382043"/>
              <a:gd name="connsiteX278" fmla="*/ 1955680 w 4264776"/>
              <a:gd name="connsiteY278" fmla="*/ 1034537 h 1382043"/>
              <a:gd name="connsiteX279" fmla="*/ 1979642 w 4264776"/>
              <a:gd name="connsiteY279" fmla="*/ 1041905 h 1382043"/>
              <a:gd name="connsiteX280" fmla="*/ 1999913 w 4264776"/>
              <a:gd name="connsiteY280" fmla="*/ 1057866 h 1382043"/>
              <a:gd name="connsiteX281" fmla="*/ 2036829 w 4264776"/>
              <a:gd name="connsiteY281" fmla="*/ 1052341 h 1382043"/>
              <a:gd name="connsiteX282" fmla="*/ 2063253 w 4264776"/>
              <a:gd name="connsiteY282" fmla="*/ 1075670 h 1382043"/>
              <a:gd name="connsiteX283" fmla="*/ 2073679 w 4264776"/>
              <a:gd name="connsiteY283" fmla="*/ 1072604 h 1382043"/>
              <a:gd name="connsiteX284" fmla="*/ 2102565 w 4264776"/>
              <a:gd name="connsiteY284" fmla="*/ 1066464 h 1382043"/>
              <a:gd name="connsiteX285" fmla="*/ 2143106 w 4264776"/>
              <a:gd name="connsiteY285" fmla="*/ 1033307 h 1382043"/>
              <a:gd name="connsiteX286" fmla="*/ 2179375 w 4264776"/>
              <a:gd name="connsiteY286" fmla="*/ 1015503 h 1382043"/>
              <a:gd name="connsiteX287" fmla="*/ 2211951 w 4264776"/>
              <a:gd name="connsiteY287" fmla="*/ 1027168 h 1382043"/>
              <a:gd name="connsiteX288" fmla="*/ 2243297 w 4264776"/>
              <a:gd name="connsiteY288" fmla="*/ 1027782 h 1382043"/>
              <a:gd name="connsiteX289" fmla="*/ 2272181 w 4264776"/>
              <a:gd name="connsiteY289" fmla="*/ 1045587 h 1382043"/>
              <a:gd name="connsiteX290" fmla="*/ 2302944 w 4264776"/>
              <a:gd name="connsiteY290" fmla="*/ 1046816 h 1382043"/>
              <a:gd name="connsiteX291" fmla="*/ 2351517 w 4264776"/>
              <a:gd name="connsiteY291" fmla="*/ 1056637 h 1382043"/>
              <a:gd name="connsiteX292" fmla="*/ 2366219 w 4264776"/>
              <a:gd name="connsiteY292" fmla="*/ 1030241 h 1382043"/>
              <a:gd name="connsiteX293" fmla="*/ 2341673 w 4264776"/>
              <a:gd name="connsiteY293" fmla="*/ 1008134 h 1382043"/>
              <a:gd name="connsiteX294" fmla="*/ 2349639 w 4264776"/>
              <a:gd name="connsiteY294" fmla="*/ 968844 h 1382043"/>
              <a:gd name="connsiteX295" fmla="*/ 2392060 w 4264776"/>
              <a:gd name="connsiteY295" fmla="*/ 984190 h 1382043"/>
              <a:gd name="connsiteX296" fmla="*/ 2421528 w 4264776"/>
              <a:gd name="connsiteY296" fmla="*/ 989101 h 1382043"/>
              <a:gd name="connsiteX297" fmla="*/ 2462134 w 4264776"/>
              <a:gd name="connsiteY297" fmla="*/ 998313 h 1382043"/>
              <a:gd name="connsiteX298" fmla="*/ 2484866 w 4264776"/>
              <a:gd name="connsiteY298" fmla="*/ 1026553 h 1382043"/>
              <a:gd name="connsiteX299" fmla="*/ 2536484 w 4264776"/>
              <a:gd name="connsiteY299" fmla="*/ 1042520 h 1382043"/>
              <a:gd name="connsiteX300" fmla="*/ 2560446 w 4264776"/>
              <a:gd name="connsiteY300" fmla="*/ 1035766 h 1382043"/>
              <a:gd name="connsiteX301" fmla="*/ 2595484 w 4264776"/>
              <a:gd name="connsiteY301" fmla="*/ 1030855 h 1382043"/>
              <a:gd name="connsiteX302" fmla="*/ 2628708 w 4264776"/>
              <a:gd name="connsiteY302" fmla="*/ 1035766 h 1382043"/>
              <a:gd name="connsiteX303" fmla="*/ 2668602 w 4264776"/>
              <a:gd name="connsiteY303" fmla="*/ 1054185 h 1382043"/>
              <a:gd name="connsiteX304" fmla="*/ 2698717 w 4264776"/>
              <a:gd name="connsiteY304" fmla="*/ 1073218 h 1382043"/>
              <a:gd name="connsiteX305" fmla="*/ 2726436 w 4264776"/>
              <a:gd name="connsiteY305" fmla="*/ 1073218 h 1382043"/>
              <a:gd name="connsiteX306" fmla="*/ 2767561 w 4264776"/>
              <a:gd name="connsiteY306" fmla="*/ 1079358 h 1382043"/>
              <a:gd name="connsiteX307" fmla="*/ 2789711 w 4264776"/>
              <a:gd name="connsiteY307" fmla="*/ 1069531 h 1382043"/>
              <a:gd name="connsiteX308" fmla="*/ 2825331 w 4264776"/>
              <a:gd name="connsiteY308" fmla="*/ 1063391 h 1382043"/>
              <a:gd name="connsiteX309" fmla="*/ 2853050 w 4264776"/>
              <a:gd name="connsiteY309" fmla="*/ 1036380 h 1382043"/>
              <a:gd name="connsiteX310" fmla="*/ 2873321 w 4264776"/>
              <a:gd name="connsiteY310" fmla="*/ 1040676 h 1382043"/>
              <a:gd name="connsiteX311" fmla="*/ 2897284 w 4264776"/>
              <a:gd name="connsiteY311" fmla="*/ 1053570 h 1382043"/>
              <a:gd name="connsiteX312" fmla="*/ 2931091 w 4264776"/>
              <a:gd name="connsiteY312" fmla="*/ 1050497 h 1382043"/>
              <a:gd name="connsiteX313" fmla="*/ 2975972 w 4264776"/>
              <a:gd name="connsiteY313" fmla="*/ 1064620 h 1382043"/>
              <a:gd name="connsiteX314" fmla="*/ 3002978 w 4264776"/>
              <a:gd name="connsiteY314" fmla="*/ 1040676 h 1382043"/>
              <a:gd name="connsiteX315" fmla="*/ 2991321 w 4264776"/>
              <a:gd name="connsiteY315" fmla="*/ 1024101 h 1382043"/>
              <a:gd name="connsiteX316" fmla="*/ 2990673 w 4264776"/>
              <a:gd name="connsiteY316" fmla="*/ 984190 h 1382043"/>
              <a:gd name="connsiteX317" fmla="*/ 2998056 w 4264776"/>
              <a:gd name="connsiteY317" fmla="*/ 971911 h 1382043"/>
              <a:gd name="connsiteX318" fmla="*/ 2982707 w 4264776"/>
              <a:gd name="connsiteY318" fmla="*/ 951648 h 1382043"/>
              <a:gd name="connsiteX319" fmla="*/ 2959975 w 4264776"/>
              <a:gd name="connsiteY319" fmla="*/ 942442 h 1382043"/>
              <a:gd name="connsiteX320" fmla="*/ 2970403 w 4264776"/>
              <a:gd name="connsiteY320" fmla="*/ 924023 h 1382043"/>
              <a:gd name="connsiteX321" fmla="*/ 3001748 w 4264776"/>
              <a:gd name="connsiteY321" fmla="*/ 917269 h 1382043"/>
              <a:gd name="connsiteX322" fmla="*/ 3039830 w 4264776"/>
              <a:gd name="connsiteY322" fmla="*/ 916040 h 1382043"/>
              <a:gd name="connsiteX323" fmla="*/ 3092094 w 4264776"/>
              <a:gd name="connsiteY323" fmla="*/ 927090 h 1382043"/>
              <a:gd name="connsiteX324" fmla="*/ 3128361 w 4264776"/>
              <a:gd name="connsiteY324" fmla="*/ 941213 h 1382043"/>
              <a:gd name="connsiteX325" fmla="*/ 3175704 w 4264776"/>
              <a:gd name="connsiteY325" fmla="*/ 978665 h 1382043"/>
              <a:gd name="connsiteX326" fmla="*/ 3199019 w 4264776"/>
              <a:gd name="connsiteY326" fmla="*/ 995240 h 1382043"/>
              <a:gd name="connsiteX327" fmla="*/ 3226091 w 4264776"/>
              <a:gd name="connsiteY327" fmla="*/ 1017961 h 1382043"/>
              <a:gd name="connsiteX328" fmla="*/ 3263589 w 4264776"/>
              <a:gd name="connsiteY328" fmla="*/ 1055414 h 1382043"/>
              <a:gd name="connsiteX329" fmla="*/ 3324402 w 4264776"/>
              <a:gd name="connsiteY329" fmla="*/ 1067079 h 1382043"/>
              <a:gd name="connsiteX330" fmla="*/ 3379128 w 4264776"/>
              <a:gd name="connsiteY330" fmla="*/ 1094704 h 1382043"/>
              <a:gd name="connsiteX331" fmla="*/ 3415979 w 4264776"/>
              <a:gd name="connsiteY331" fmla="*/ 1130319 h 1382043"/>
              <a:gd name="connsiteX332" fmla="*/ 3462091 w 4264776"/>
              <a:gd name="connsiteY332" fmla="*/ 1130319 h 1382043"/>
              <a:gd name="connsiteX333" fmla="*/ 3478087 w 4264776"/>
              <a:gd name="connsiteY333" fmla="*/ 1114966 h 1382043"/>
              <a:gd name="connsiteX334" fmla="*/ 3520508 w 4264776"/>
              <a:gd name="connsiteY334" fmla="*/ 1103916 h 1382043"/>
              <a:gd name="connsiteX335" fmla="*/ 3528474 w 4264776"/>
              <a:gd name="connsiteY335" fmla="*/ 1138296 h 1382043"/>
              <a:gd name="connsiteX336" fmla="*/ 3526013 w 4264776"/>
              <a:gd name="connsiteY336" fmla="*/ 1152419 h 1382043"/>
              <a:gd name="connsiteX337" fmla="*/ 3543240 w 4264776"/>
              <a:gd name="connsiteY337" fmla="*/ 1194167 h 1382043"/>
              <a:gd name="connsiteX338" fmla="*/ 3546931 w 4264776"/>
              <a:gd name="connsiteY338" fmla="*/ 1231005 h 1382043"/>
              <a:gd name="connsiteX339" fmla="*/ 3505094 w 4264776"/>
              <a:gd name="connsiteY339" fmla="*/ 1224251 h 1382043"/>
              <a:gd name="connsiteX340" fmla="*/ 3487284 w 4264776"/>
              <a:gd name="connsiteY340" fmla="*/ 1237759 h 1382043"/>
              <a:gd name="connsiteX341" fmla="*/ 3516168 w 4264776"/>
              <a:gd name="connsiteY341" fmla="*/ 1270301 h 1382043"/>
              <a:gd name="connsiteX342" fmla="*/ 3539548 w 4264776"/>
              <a:gd name="connsiteY342" fmla="*/ 1315122 h 1382043"/>
              <a:gd name="connsiteX343" fmla="*/ 3524199 w 4264776"/>
              <a:gd name="connsiteY343" fmla="*/ 1315737 h 1382043"/>
              <a:gd name="connsiteX344" fmla="*/ 3535857 w 4264776"/>
              <a:gd name="connsiteY344" fmla="*/ 1334764 h 1382043"/>
              <a:gd name="connsiteX345" fmla="*/ 3544470 w 4264776"/>
              <a:gd name="connsiteY345" fmla="*/ 1341518 h 1382043"/>
              <a:gd name="connsiteX346" fmla="*/ 3542009 w 4264776"/>
              <a:gd name="connsiteY346" fmla="*/ 1329239 h 1382043"/>
              <a:gd name="connsiteX347" fmla="*/ 3566555 w 4264776"/>
              <a:gd name="connsiteY347" fmla="*/ 1301614 h 1382043"/>
              <a:gd name="connsiteX348" fmla="*/ 3597901 w 4264776"/>
              <a:gd name="connsiteY348" fmla="*/ 1320033 h 1382043"/>
              <a:gd name="connsiteX349" fmla="*/ 3617589 w 4264776"/>
              <a:gd name="connsiteY349" fmla="*/ 1319418 h 1382043"/>
              <a:gd name="connsiteX350" fmla="*/ 3644661 w 4264776"/>
              <a:gd name="connsiteY350" fmla="*/ 1297318 h 1382043"/>
              <a:gd name="connsiteX351" fmla="*/ 3650813 w 4264776"/>
              <a:gd name="connsiteY351" fmla="*/ 1274597 h 1382043"/>
              <a:gd name="connsiteX352" fmla="*/ 3663701 w 4264776"/>
              <a:gd name="connsiteY352" fmla="*/ 1231005 h 1382043"/>
              <a:gd name="connsiteX353" fmla="*/ 3675359 w 4264776"/>
              <a:gd name="connsiteY353" fmla="*/ 1186798 h 1382043"/>
              <a:gd name="connsiteX354" fmla="*/ 3667393 w 4264776"/>
              <a:gd name="connsiteY354" fmla="*/ 1160402 h 1382043"/>
              <a:gd name="connsiteX355" fmla="*/ 3673545 w 4264776"/>
              <a:gd name="connsiteY355" fmla="*/ 1105146 h 1382043"/>
              <a:gd name="connsiteX356" fmla="*/ 3641552 w 4264776"/>
              <a:gd name="connsiteY356" fmla="*/ 1044357 h 1382043"/>
              <a:gd name="connsiteX357" fmla="*/ 3607745 w 4264776"/>
              <a:gd name="connsiteY357" fmla="*/ 999543 h 1382043"/>
              <a:gd name="connsiteX358" fmla="*/ 3599779 w 4264776"/>
              <a:gd name="connsiteY358" fmla="*/ 961476 h 1382043"/>
              <a:gd name="connsiteX359" fmla="*/ 3570895 w 4264776"/>
              <a:gd name="connsiteY359" fmla="*/ 930163 h 1382043"/>
              <a:gd name="connsiteX360" fmla="*/ 3492854 w 4264776"/>
              <a:gd name="connsiteY360" fmla="*/ 889023 h 1382043"/>
              <a:gd name="connsiteX361" fmla="*/ 3458399 w 4264776"/>
              <a:gd name="connsiteY361" fmla="*/ 886571 h 1382043"/>
              <a:gd name="connsiteX362" fmla="*/ 3456586 w 4264776"/>
              <a:gd name="connsiteY362" fmla="*/ 904990 h 1382043"/>
              <a:gd name="connsiteX363" fmla="*/ 3420901 w 4264776"/>
              <a:gd name="connsiteY363" fmla="*/ 897006 h 1382043"/>
              <a:gd name="connsiteX364" fmla="*/ 3385863 w 4264776"/>
              <a:gd name="connsiteY364" fmla="*/ 873677 h 1382043"/>
              <a:gd name="connsiteX365" fmla="*/ 3336708 w 4264776"/>
              <a:gd name="connsiteY365" fmla="*/ 869381 h 1382043"/>
              <a:gd name="connsiteX366" fmla="*/ 3366823 w 4264776"/>
              <a:gd name="connsiteY366" fmla="*/ 782812 h 1382043"/>
              <a:gd name="connsiteX367" fmla="*/ 3388324 w 4264776"/>
              <a:gd name="connsiteY367" fmla="*/ 712203 h 1382043"/>
              <a:gd name="connsiteX368" fmla="*/ 3468891 w 4264776"/>
              <a:gd name="connsiteY368" fmla="*/ 701153 h 1382043"/>
              <a:gd name="connsiteX369" fmla="*/ 3560468 w 4264776"/>
              <a:gd name="connsiteY369" fmla="*/ 707292 h 1382043"/>
              <a:gd name="connsiteX370" fmla="*/ 3575817 w 4264776"/>
              <a:gd name="connsiteY370" fmla="*/ 690103 h 1382043"/>
              <a:gd name="connsiteX371" fmla="*/ 3624390 w 4264776"/>
              <a:gd name="connsiteY371" fmla="*/ 695013 h 1382043"/>
              <a:gd name="connsiteX372" fmla="*/ 3650813 w 4264776"/>
              <a:gd name="connsiteY372" fmla="*/ 721416 h 1382043"/>
              <a:gd name="connsiteX373" fmla="*/ 3690125 w 4264776"/>
              <a:gd name="connsiteY373" fmla="*/ 717728 h 1382043"/>
              <a:gd name="connsiteX374" fmla="*/ 3741742 w 4264776"/>
              <a:gd name="connsiteY374" fmla="*/ 707907 h 1382043"/>
              <a:gd name="connsiteX375" fmla="*/ 3694399 w 4264776"/>
              <a:gd name="connsiteY375" fmla="*/ 686415 h 1382043"/>
              <a:gd name="connsiteX376" fmla="*/ 3694399 w 4264776"/>
              <a:gd name="connsiteY376" fmla="*/ 626248 h 1382043"/>
              <a:gd name="connsiteX377" fmla="*/ 3750355 w 4264776"/>
              <a:gd name="connsiteY377" fmla="*/ 614583 h 1382043"/>
              <a:gd name="connsiteX378" fmla="*/ 3824704 w 4264776"/>
              <a:gd name="connsiteY378" fmla="*/ 658175 h 1382043"/>
              <a:gd name="connsiteX379" fmla="*/ 3846854 w 4264776"/>
              <a:gd name="connsiteY379" fmla="*/ 618879 h 1382043"/>
              <a:gd name="connsiteX380" fmla="*/ 3827165 w 4264776"/>
              <a:gd name="connsiteY380" fmla="*/ 590025 h 1382043"/>
              <a:gd name="connsiteX381" fmla="*/ 3856051 w 4264776"/>
              <a:gd name="connsiteY381" fmla="*/ 586952 h 1382043"/>
              <a:gd name="connsiteX382" fmla="*/ 3896010 w 4264776"/>
              <a:gd name="connsiteY382" fmla="*/ 636683 h 1382043"/>
              <a:gd name="connsiteX383" fmla="*/ 3881243 w 4264776"/>
              <a:gd name="connsiteY383" fmla="*/ 664930 h 1382043"/>
              <a:gd name="connsiteX384" fmla="*/ 3876321 w 4264776"/>
              <a:gd name="connsiteY384" fmla="*/ 701767 h 1382043"/>
              <a:gd name="connsiteX385" fmla="*/ 3878200 w 4264776"/>
              <a:gd name="connsiteY385" fmla="*/ 747811 h 1382043"/>
              <a:gd name="connsiteX386" fmla="*/ 3843162 w 4264776"/>
              <a:gd name="connsiteY386" fmla="*/ 755795 h 1382043"/>
              <a:gd name="connsiteX387" fmla="*/ 3860389 w 4264776"/>
              <a:gd name="connsiteY387" fmla="*/ 772370 h 1382043"/>
              <a:gd name="connsiteX388" fmla="*/ 3859742 w 4264776"/>
              <a:gd name="connsiteY388" fmla="*/ 794476 h 1382043"/>
              <a:gd name="connsiteX389" fmla="*/ 3899118 w 4264776"/>
              <a:gd name="connsiteY389" fmla="*/ 845437 h 1382043"/>
              <a:gd name="connsiteX390" fmla="*/ 3997430 w 4264776"/>
              <a:gd name="connsiteY390" fmla="*/ 927704 h 1382043"/>
              <a:gd name="connsiteX391" fmla="*/ 4062000 w 4264776"/>
              <a:gd name="connsiteY391" fmla="*/ 981738 h 1382043"/>
              <a:gd name="connsiteX392" fmla="*/ 4096973 w 4264776"/>
              <a:gd name="connsiteY392" fmla="*/ 1008134 h 1382043"/>
              <a:gd name="connsiteX393" fmla="*/ 4106817 w 4264776"/>
              <a:gd name="connsiteY393" fmla="*/ 973140 h 1382043"/>
              <a:gd name="connsiteX394" fmla="*/ 4079163 w 4264776"/>
              <a:gd name="connsiteY394" fmla="*/ 935073 h 1382043"/>
              <a:gd name="connsiteX395" fmla="*/ 4114200 w 4264776"/>
              <a:gd name="connsiteY395" fmla="*/ 925867 h 1382043"/>
              <a:gd name="connsiteX396" fmla="*/ 4081041 w 4264776"/>
              <a:gd name="connsiteY396" fmla="*/ 883498 h 1382043"/>
              <a:gd name="connsiteX397" fmla="*/ 4111739 w 4264776"/>
              <a:gd name="connsiteY397" fmla="*/ 864464 h 1382043"/>
              <a:gd name="connsiteX398" fmla="*/ 4082854 w 4264776"/>
              <a:gd name="connsiteY398" fmla="*/ 848504 h 1382043"/>
              <a:gd name="connsiteX399" fmla="*/ 4062000 w 4264776"/>
              <a:gd name="connsiteY399" fmla="*/ 817806 h 1382043"/>
              <a:gd name="connsiteX400" fmla="*/ 4087193 w 4264776"/>
              <a:gd name="connsiteY400" fmla="*/ 816577 h 1382043"/>
              <a:gd name="connsiteX401" fmla="*/ 4031820 w 4264776"/>
              <a:gd name="connsiteY401" fmla="*/ 763778 h 1382043"/>
              <a:gd name="connsiteX402" fmla="*/ 3990695 w 4264776"/>
              <a:gd name="connsiteY402" fmla="*/ 755180 h 1382043"/>
              <a:gd name="connsiteX403" fmla="*/ 3972820 w 4264776"/>
              <a:gd name="connsiteY403" fmla="*/ 740443 h 1382043"/>
              <a:gd name="connsiteX404" fmla="*/ 3966085 w 4264776"/>
              <a:gd name="connsiteY404" fmla="*/ 706063 h 1382043"/>
              <a:gd name="connsiteX405" fmla="*/ 3947044 w 4264776"/>
              <a:gd name="connsiteY405" fmla="*/ 682119 h 1382043"/>
              <a:gd name="connsiteX406" fmla="*/ 3990047 w 4264776"/>
              <a:gd name="connsiteY406" fmla="*/ 687030 h 1382043"/>
              <a:gd name="connsiteX407" fmla="*/ 3998078 w 4264776"/>
              <a:gd name="connsiteY407" fmla="*/ 671684 h 1382043"/>
              <a:gd name="connsiteX408" fmla="*/ 4026962 w 4264776"/>
              <a:gd name="connsiteY408" fmla="*/ 685186 h 1382043"/>
              <a:gd name="connsiteX409" fmla="*/ 4064396 w 4264776"/>
              <a:gd name="connsiteY409" fmla="*/ 656946 h 1382043"/>
              <a:gd name="connsiteX410" fmla="*/ 4134471 w 4264776"/>
              <a:gd name="connsiteY410" fmla="*/ 681505 h 1382043"/>
              <a:gd name="connsiteX411" fmla="*/ 4124044 w 4264776"/>
              <a:gd name="connsiteY411" fmla="*/ 665544 h 1382043"/>
              <a:gd name="connsiteX412" fmla="*/ 4136349 w 4264776"/>
              <a:gd name="connsiteY412" fmla="*/ 643438 h 1382043"/>
              <a:gd name="connsiteX413" fmla="*/ 4145546 w 4264776"/>
              <a:gd name="connsiteY413" fmla="*/ 618879 h 1382043"/>
              <a:gd name="connsiteX414" fmla="*/ 4164586 w 4264776"/>
              <a:gd name="connsiteY414" fmla="*/ 614583 h 1382043"/>
              <a:gd name="connsiteX415" fmla="*/ 4204546 w 4264776"/>
              <a:gd name="connsiteY415" fmla="*/ 588181 h 1382043"/>
              <a:gd name="connsiteX416" fmla="*/ 4264777 w 4264776"/>
              <a:gd name="connsiteY416" fmla="*/ 595550 h 1382043"/>
              <a:gd name="connsiteX417" fmla="*/ 4259271 w 4264776"/>
              <a:gd name="connsiteY417" fmla="*/ 586337 h 1382043"/>
              <a:gd name="connsiteX418" fmla="*/ 4235891 w 4264776"/>
              <a:gd name="connsiteY418" fmla="*/ 572221 h 1382043"/>
              <a:gd name="connsiteX419" fmla="*/ 4210698 w 4264776"/>
              <a:gd name="connsiteY419" fmla="*/ 562393 h 1382043"/>
              <a:gd name="connsiteX420" fmla="*/ 4154806 w 4264776"/>
              <a:gd name="connsiteY420" fmla="*/ 534154 h 1382043"/>
              <a:gd name="connsiteX421" fmla="*/ 4105003 w 4264776"/>
              <a:gd name="connsiteY421" fmla="*/ 515735 h 1382043"/>
              <a:gd name="connsiteX422" fmla="*/ 4142502 w 4264776"/>
              <a:gd name="connsiteY422" fmla="*/ 518187 h 1382043"/>
              <a:gd name="connsiteX423" fmla="*/ 4154806 w 4264776"/>
              <a:gd name="connsiteY423" fmla="*/ 502841 h 1382043"/>
              <a:gd name="connsiteX424" fmla="*/ 3952549 w 4264776"/>
              <a:gd name="connsiteY424" fmla="*/ 368384 h 1382043"/>
              <a:gd name="connsiteX425" fmla="*/ 3894780 w 4264776"/>
              <a:gd name="connsiteY425" fmla="*/ 354260 h 1382043"/>
              <a:gd name="connsiteX426" fmla="*/ 3798281 w 4264776"/>
              <a:gd name="connsiteY426" fmla="*/ 338294 h 1382043"/>
              <a:gd name="connsiteX427" fmla="*/ 3749773 w 4264776"/>
              <a:gd name="connsiteY427" fmla="*/ 340137 h 1382043"/>
              <a:gd name="connsiteX428" fmla="*/ 3656318 w 4264776"/>
              <a:gd name="connsiteY428" fmla="*/ 331546 h 1382043"/>
              <a:gd name="connsiteX429" fmla="*/ 3667393 w 4264776"/>
              <a:gd name="connsiteY429" fmla="*/ 345662 h 1382043"/>
              <a:gd name="connsiteX430" fmla="*/ 3719657 w 4264776"/>
              <a:gd name="connsiteY430" fmla="*/ 366540 h 1382043"/>
              <a:gd name="connsiteX431" fmla="*/ 3704243 w 4264776"/>
              <a:gd name="connsiteY431" fmla="*/ 377590 h 1382043"/>
              <a:gd name="connsiteX432" fmla="*/ 3617007 w 4264776"/>
              <a:gd name="connsiteY432" fmla="*/ 348121 h 1382043"/>
              <a:gd name="connsiteX433" fmla="*/ 3575168 w 4264776"/>
              <a:gd name="connsiteY433" fmla="*/ 351802 h 1382043"/>
              <a:gd name="connsiteX434" fmla="*/ 3518630 w 4264776"/>
              <a:gd name="connsiteY434" fmla="*/ 345048 h 1382043"/>
              <a:gd name="connsiteX435" fmla="*/ 3475626 w 4264776"/>
              <a:gd name="connsiteY435" fmla="*/ 346277 h 1382043"/>
              <a:gd name="connsiteX436" fmla="*/ 3451664 w 4264776"/>
              <a:gd name="connsiteY436" fmla="*/ 353031 h 1382043"/>
              <a:gd name="connsiteX437" fmla="*/ 3407430 w 4264776"/>
              <a:gd name="connsiteY437" fmla="*/ 343210 h 1382043"/>
              <a:gd name="connsiteX438" fmla="*/ 3376084 w 4264776"/>
              <a:gd name="connsiteY438" fmla="*/ 319875 h 1382043"/>
              <a:gd name="connsiteX439" fmla="*/ 3336125 w 4264776"/>
              <a:gd name="connsiteY439" fmla="*/ 306373 h 1382043"/>
              <a:gd name="connsiteX440" fmla="*/ 3279586 w 4264776"/>
              <a:gd name="connsiteY440" fmla="*/ 300841 h 1382043"/>
              <a:gd name="connsiteX441" fmla="*/ 3189240 w 4264776"/>
              <a:gd name="connsiteY441" fmla="*/ 306981 h 1382043"/>
              <a:gd name="connsiteX442" fmla="*/ 3090280 w 4264776"/>
              <a:gd name="connsiteY442" fmla="*/ 282422 h 1382043"/>
              <a:gd name="connsiteX443" fmla="*/ 3042291 w 4264776"/>
              <a:gd name="connsiteY443" fmla="*/ 264003 h 1382043"/>
              <a:gd name="connsiteX444" fmla="*/ 2795863 w 4264776"/>
              <a:gd name="connsiteY444" fmla="*/ 243133 h 1382043"/>
              <a:gd name="connsiteX445" fmla="*/ 2782975 w 4264776"/>
              <a:gd name="connsiteY445" fmla="*/ 256641 h 1382043"/>
              <a:gd name="connsiteX446" fmla="*/ 2840097 w 4264776"/>
              <a:gd name="connsiteY446" fmla="*/ 286110 h 1382043"/>
              <a:gd name="connsiteX447" fmla="*/ 2793985 w 4264776"/>
              <a:gd name="connsiteY447" fmla="*/ 281814 h 1382043"/>
              <a:gd name="connsiteX448" fmla="*/ 2787897 w 4264776"/>
              <a:gd name="connsiteY448" fmla="*/ 291020 h 1382043"/>
              <a:gd name="connsiteX449" fmla="*/ 2728250 w 4264776"/>
              <a:gd name="connsiteY449" fmla="*/ 281200 h 1382043"/>
              <a:gd name="connsiteX450" fmla="*/ 2697552 w 4264776"/>
              <a:gd name="connsiteY450" fmla="*/ 289791 h 1382043"/>
              <a:gd name="connsiteX451" fmla="*/ 2640365 w 4264776"/>
              <a:gd name="connsiteY451" fmla="*/ 275060 h 1382043"/>
              <a:gd name="connsiteX452" fmla="*/ 2658822 w 4264776"/>
              <a:gd name="connsiteY452" fmla="*/ 308825 h 1382043"/>
              <a:gd name="connsiteX453" fmla="*/ 2604097 w 4264776"/>
              <a:gd name="connsiteY453" fmla="*/ 295931 h 1382043"/>
              <a:gd name="connsiteX454" fmla="*/ 2542636 w 4264776"/>
              <a:gd name="connsiteY454" fmla="*/ 270758 h 1382043"/>
              <a:gd name="connsiteX455" fmla="*/ 2540175 w 4264776"/>
              <a:gd name="connsiteY455" fmla="*/ 257256 h 1382043"/>
              <a:gd name="connsiteX456" fmla="*/ 2503324 w 4264776"/>
              <a:gd name="connsiteY456" fmla="*/ 236993 h 1382043"/>
              <a:gd name="connsiteX457" fmla="*/ 2443094 w 4264776"/>
              <a:gd name="connsiteY457" fmla="*/ 221026 h 1382043"/>
              <a:gd name="connsiteX458" fmla="*/ 2405595 w 4264776"/>
              <a:gd name="connsiteY458" fmla="*/ 221026 h 1382043"/>
              <a:gd name="connsiteX459" fmla="*/ 2348409 w 4264776"/>
              <a:gd name="connsiteY459" fmla="*/ 215501 h 1382043"/>
              <a:gd name="connsiteX460" fmla="*/ 2377293 w 4264776"/>
              <a:gd name="connsiteY460" fmla="*/ 239445 h 1382043"/>
              <a:gd name="connsiteX461" fmla="*/ 2271599 w 4264776"/>
              <a:gd name="connsiteY461" fmla="*/ 234534 h 1382043"/>
              <a:gd name="connsiteX462" fmla="*/ 2247636 w 4264776"/>
              <a:gd name="connsiteY462" fmla="*/ 220411 h 1382043"/>
              <a:gd name="connsiteX463" fmla="*/ 2165903 w 4264776"/>
              <a:gd name="connsiteY463" fmla="*/ 214886 h 1382043"/>
              <a:gd name="connsiteX464" fmla="*/ 2133328 w 4264776"/>
              <a:gd name="connsiteY464" fmla="*/ 219803 h 1382043"/>
              <a:gd name="connsiteX465" fmla="*/ 2132679 w 4264776"/>
              <a:gd name="connsiteY465" fmla="*/ 227780 h 1382043"/>
              <a:gd name="connsiteX466" fmla="*/ 2097059 w 4264776"/>
              <a:gd name="connsiteY466" fmla="*/ 208132 h 1382043"/>
              <a:gd name="connsiteX467" fmla="*/ 2082876 w 4264776"/>
              <a:gd name="connsiteY467" fmla="*/ 213664 h 1382043"/>
              <a:gd name="connsiteX468" fmla="*/ 2038642 w 4264776"/>
              <a:gd name="connsiteY468" fmla="*/ 206295 h 1382043"/>
              <a:gd name="connsiteX469" fmla="*/ 2004253 w 4264776"/>
              <a:gd name="connsiteY469" fmla="*/ 201993 h 1382043"/>
              <a:gd name="connsiteX470" fmla="*/ 2010988 w 4264776"/>
              <a:gd name="connsiteY470" fmla="*/ 192786 h 1382043"/>
              <a:gd name="connsiteX471" fmla="*/ 2051531 w 4264776"/>
              <a:gd name="connsiteY471" fmla="*/ 175597 h 1382043"/>
              <a:gd name="connsiteX472" fmla="*/ 2065714 w 4264776"/>
              <a:gd name="connsiteY472" fmla="*/ 166384 h 1382043"/>
              <a:gd name="connsiteX473" fmla="*/ 2050947 w 4264776"/>
              <a:gd name="connsiteY473" fmla="*/ 151038 h 1382043"/>
              <a:gd name="connsiteX474" fmla="*/ 2017141 w 4264776"/>
              <a:gd name="connsiteY474" fmla="*/ 139373 h 1382043"/>
              <a:gd name="connsiteX475" fmla="*/ 1946483 w 4264776"/>
              <a:gd name="connsiteY475" fmla="*/ 125250 h 1382043"/>
              <a:gd name="connsiteX476" fmla="*/ 1880100 w 4264776"/>
              <a:gd name="connsiteY476" fmla="*/ 124636 h 1382043"/>
              <a:gd name="connsiteX477" fmla="*/ 1868378 w 4264776"/>
              <a:gd name="connsiteY477" fmla="*/ 132005 h 1382043"/>
              <a:gd name="connsiteX478" fmla="*/ 1843184 w 4264776"/>
              <a:gd name="connsiteY478" fmla="*/ 117268 h 1382043"/>
              <a:gd name="connsiteX479" fmla="*/ 846271 w 4264776"/>
              <a:gd name="connsiteY479" fmla="*/ 311283 h 1382043"/>
              <a:gd name="connsiteX480" fmla="*/ 785458 w 4264776"/>
              <a:gd name="connsiteY480" fmla="*/ 284881 h 1382043"/>
              <a:gd name="connsiteX481" fmla="*/ 766418 w 4264776"/>
              <a:gd name="connsiteY481" fmla="*/ 258478 h 1382043"/>
              <a:gd name="connsiteX482" fmla="*/ 786689 w 4264776"/>
              <a:gd name="connsiteY482" fmla="*/ 228395 h 1382043"/>
              <a:gd name="connsiteX483" fmla="*/ 803916 w 4264776"/>
              <a:gd name="connsiteY483" fmla="*/ 197697 h 1382043"/>
              <a:gd name="connsiteX484" fmla="*/ 856763 w 4264776"/>
              <a:gd name="connsiteY484" fmla="*/ 168842 h 1382043"/>
              <a:gd name="connsiteX485" fmla="*/ 916994 w 4264776"/>
              <a:gd name="connsiteY485" fmla="*/ 154105 h 1382043"/>
              <a:gd name="connsiteX486" fmla="*/ 986421 w 4264776"/>
              <a:gd name="connsiteY486" fmla="*/ 139373 h 1382043"/>
              <a:gd name="connsiteX487" fmla="*/ 994387 w 4264776"/>
              <a:gd name="connsiteY487" fmla="*/ 130161 h 1382043"/>
              <a:gd name="connsiteX488" fmla="*/ 968611 w 4264776"/>
              <a:gd name="connsiteY488" fmla="*/ 118496 h 1382043"/>
              <a:gd name="connsiteX489" fmla="*/ 928068 w 4264776"/>
              <a:gd name="connsiteY489" fmla="*/ 122177 h 1382043"/>
              <a:gd name="connsiteX490" fmla="*/ 897954 w 4264776"/>
              <a:gd name="connsiteY490" fmla="*/ 133234 h 1382043"/>
              <a:gd name="connsiteX491" fmla="*/ 826000 w 4264776"/>
              <a:gd name="connsiteY491" fmla="*/ 138759 h 1382043"/>
              <a:gd name="connsiteX492" fmla="*/ 763957 w 4264776"/>
              <a:gd name="connsiteY492" fmla="*/ 157792 h 1382043"/>
              <a:gd name="connsiteX493" fmla="*/ 722119 w 4264776"/>
              <a:gd name="connsiteY493" fmla="*/ 174367 h 1382043"/>
              <a:gd name="connsiteX494" fmla="*/ 737533 w 4264776"/>
              <a:gd name="connsiteY494" fmla="*/ 187876 h 1382043"/>
              <a:gd name="connsiteX495" fmla="*/ 696926 w 4264776"/>
              <a:gd name="connsiteY495" fmla="*/ 214886 h 1382043"/>
              <a:gd name="connsiteX496" fmla="*/ 720888 w 4264776"/>
              <a:gd name="connsiteY496" fmla="*/ 219189 h 1382043"/>
              <a:gd name="connsiteX497" fmla="*/ 687729 w 4264776"/>
              <a:gd name="connsiteY497" fmla="*/ 245585 h 1382043"/>
              <a:gd name="connsiteX498" fmla="*/ 697573 w 4264776"/>
              <a:gd name="connsiteY498" fmla="*/ 262781 h 1382043"/>
              <a:gd name="connsiteX499" fmla="*/ 676655 w 4264776"/>
              <a:gd name="connsiteY499" fmla="*/ 269535 h 1382043"/>
              <a:gd name="connsiteX500" fmla="*/ 688312 w 4264776"/>
              <a:gd name="connsiteY500" fmla="*/ 286725 h 1382043"/>
              <a:gd name="connsiteX501" fmla="*/ 736885 w 4264776"/>
              <a:gd name="connsiteY501" fmla="*/ 295316 h 1382043"/>
              <a:gd name="connsiteX502" fmla="*/ 750421 w 4264776"/>
              <a:gd name="connsiteY502" fmla="*/ 309439 h 1382043"/>
              <a:gd name="connsiteX503" fmla="*/ 832801 w 4264776"/>
              <a:gd name="connsiteY503" fmla="*/ 313735 h 1382043"/>
              <a:gd name="connsiteX504" fmla="*/ 846271 w 4264776"/>
              <a:gd name="connsiteY504" fmla="*/ 311283 h 1382043"/>
              <a:gd name="connsiteX505" fmla="*/ 2776175 w 4264776"/>
              <a:gd name="connsiteY505" fmla="*/ 159630 h 1382043"/>
              <a:gd name="connsiteX506" fmla="*/ 2666205 w 4264776"/>
              <a:gd name="connsiteY506" fmla="*/ 143669 h 1382043"/>
              <a:gd name="connsiteX507" fmla="*/ 2603514 w 4264776"/>
              <a:gd name="connsiteY507" fmla="*/ 142440 h 1382043"/>
              <a:gd name="connsiteX508" fmla="*/ 2582596 w 4264776"/>
              <a:gd name="connsiteY508" fmla="*/ 147965 h 1382043"/>
              <a:gd name="connsiteX509" fmla="*/ 2603514 w 4264776"/>
              <a:gd name="connsiteY509" fmla="*/ 168842 h 1382043"/>
              <a:gd name="connsiteX510" fmla="*/ 2679677 w 4264776"/>
              <a:gd name="connsiteY510" fmla="*/ 188491 h 1382043"/>
              <a:gd name="connsiteX511" fmla="*/ 2707330 w 4264776"/>
              <a:gd name="connsiteY511" fmla="*/ 181122 h 1382043"/>
              <a:gd name="connsiteX512" fmla="*/ 2794633 w 4264776"/>
              <a:gd name="connsiteY512" fmla="*/ 182351 h 1382043"/>
              <a:gd name="connsiteX513" fmla="*/ 2776175 w 4264776"/>
              <a:gd name="connsiteY513" fmla="*/ 159630 h 1382043"/>
              <a:gd name="connsiteX514" fmla="*/ 2931091 w 4264776"/>
              <a:gd name="connsiteY514" fmla="*/ 173753 h 1382043"/>
              <a:gd name="connsiteX515" fmla="*/ 2859138 w 4264776"/>
              <a:gd name="connsiteY515" fmla="*/ 165769 h 1382043"/>
              <a:gd name="connsiteX516" fmla="*/ 2808751 w 4264776"/>
              <a:gd name="connsiteY516" fmla="*/ 161474 h 1382043"/>
              <a:gd name="connsiteX517" fmla="*/ 2819243 w 4264776"/>
              <a:gd name="connsiteY517" fmla="*/ 171294 h 1382043"/>
              <a:gd name="connsiteX518" fmla="*/ 2882517 w 4264776"/>
              <a:gd name="connsiteY518" fmla="*/ 183574 h 1382043"/>
              <a:gd name="connsiteX519" fmla="*/ 2924290 w 4264776"/>
              <a:gd name="connsiteY519" fmla="*/ 186032 h 1382043"/>
              <a:gd name="connsiteX520" fmla="*/ 2931091 w 4264776"/>
              <a:gd name="connsiteY520" fmla="*/ 173753 h 1382043"/>
              <a:gd name="connsiteX521" fmla="*/ 2854216 w 4264776"/>
              <a:gd name="connsiteY521" fmla="*/ 232083 h 1382043"/>
              <a:gd name="connsiteX522" fmla="*/ 2838867 w 4264776"/>
              <a:gd name="connsiteY522" fmla="*/ 223484 h 1382043"/>
              <a:gd name="connsiteX523" fmla="*/ 2787897 w 4264776"/>
              <a:gd name="connsiteY523" fmla="*/ 211820 h 1382043"/>
              <a:gd name="connsiteX524" fmla="*/ 2762639 w 4264776"/>
              <a:gd name="connsiteY524" fmla="*/ 214886 h 1382043"/>
              <a:gd name="connsiteX525" fmla="*/ 2757782 w 4264776"/>
              <a:gd name="connsiteY525" fmla="*/ 227166 h 1382043"/>
              <a:gd name="connsiteX526" fmla="*/ 2764518 w 4264776"/>
              <a:gd name="connsiteY526" fmla="*/ 228395 h 1382043"/>
              <a:gd name="connsiteX527" fmla="*/ 2818595 w 4264776"/>
              <a:gd name="connsiteY527" fmla="*/ 232083 h 1382043"/>
              <a:gd name="connsiteX528" fmla="*/ 2854216 w 4264776"/>
              <a:gd name="connsiteY528" fmla="*/ 232083 h 1382043"/>
              <a:gd name="connsiteX529" fmla="*/ 3853590 w 4264776"/>
              <a:gd name="connsiteY529" fmla="*/ 307595 h 1382043"/>
              <a:gd name="connsiteX530" fmla="*/ 3816739 w 4264776"/>
              <a:gd name="connsiteY530" fmla="*/ 285495 h 1382043"/>
              <a:gd name="connsiteX531" fmla="*/ 3808125 w 4264776"/>
              <a:gd name="connsiteY531" fmla="*/ 299004 h 1382043"/>
              <a:gd name="connsiteX532" fmla="*/ 3829627 w 4264776"/>
              <a:gd name="connsiteY532" fmla="*/ 308825 h 1382043"/>
              <a:gd name="connsiteX533" fmla="*/ 3853590 w 4264776"/>
              <a:gd name="connsiteY533" fmla="*/ 307595 h 1382043"/>
              <a:gd name="connsiteX534" fmla="*/ 89698 w 4264776"/>
              <a:gd name="connsiteY534" fmla="*/ 884112 h 1382043"/>
              <a:gd name="connsiteX535" fmla="*/ 86007 w 4264776"/>
              <a:gd name="connsiteY535" fmla="*/ 874906 h 1382043"/>
              <a:gd name="connsiteX536" fmla="*/ 87237 w 4264776"/>
              <a:gd name="connsiteY536" fmla="*/ 864464 h 1382043"/>
              <a:gd name="connsiteX537" fmla="*/ 73701 w 4264776"/>
              <a:gd name="connsiteY537" fmla="*/ 858939 h 1382043"/>
              <a:gd name="connsiteX538" fmla="*/ 43003 w 4264776"/>
              <a:gd name="connsiteY538" fmla="*/ 852185 h 1382043"/>
              <a:gd name="connsiteX539" fmla="*/ 4275 w 4264776"/>
              <a:gd name="connsiteY539" fmla="*/ 864464 h 1382043"/>
              <a:gd name="connsiteX540" fmla="*/ 0 w 4264776"/>
              <a:gd name="connsiteY540" fmla="*/ 880431 h 1382043"/>
              <a:gd name="connsiteX541" fmla="*/ 36203 w 4264776"/>
              <a:gd name="connsiteY541" fmla="*/ 884727 h 1382043"/>
              <a:gd name="connsiteX542" fmla="*/ 89698 w 4264776"/>
              <a:gd name="connsiteY542" fmla="*/ 884112 h 1382043"/>
              <a:gd name="connsiteX543" fmla="*/ 3714088 w 4264776"/>
              <a:gd name="connsiteY543" fmla="*/ 1017961 h 1382043"/>
              <a:gd name="connsiteX544" fmla="*/ 3669854 w 4264776"/>
              <a:gd name="connsiteY544" fmla="*/ 979895 h 1382043"/>
              <a:gd name="connsiteX545" fmla="*/ 3638508 w 4264776"/>
              <a:gd name="connsiteY545" fmla="*/ 943057 h 1382043"/>
              <a:gd name="connsiteX546" fmla="*/ 3596735 w 4264776"/>
              <a:gd name="connsiteY546" fmla="*/ 907448 h 1382043"/>
              <a:gd name="connsiteX547" fmla="*/ 3566555 w 4264776"/>
              <a:gd name="connsiteY547" fmla="*/ 882883 h 1382043"/>
              <a:gd name="connsiteX548" fmla="*/ 3558589 w 4264776"/>
              <a:gd name="connsiteY548" fmla="*/ 887800 h 1382043"/>
              <a:gd name="connsiteX549" fmla="*/ 3585661 w 4264776"/>
              <a:gd name="connsiteY549" fmla="*/ 904990 h 1382043"/>
              <a:gd name="connsiteX550" fmla="*/ 3573938 w 4264776"/>
              <a:gd name="connsiteY550" fmla="*/ 922179 h 1382043"/>
              <a:gd name="connsiteX551" fmla="*/ 3615776 w 4264776"/>
              <a:gd name="connsiteY551" fmla="*/ 973140 h 1382043"/>
              <a:gd name="connsiteX552" fmla="*/ 3663701 w 4264776"/>
              <a:gd name="connsiteY552" fmla="*/ 1009978 h 1382043"/>
              <a:gd name="connsiteX553" fmla="*/ 3703013 w 4264776"/>
              <a:gd name="connsiteY553" fmla="*/ 1060939 h 1382043"/>
              <a:gd name="connsiteX554" fmla="*/ 3717779 w 4264776"/>
              <a:gd name="connsiteY554" fmla="*/ 1089179 h 1382043"/>
              <a:gd name="connsiteX555" fmla="*/ 3751586 w 4264776"/>
              <a:gd name="connsiteY555" fmla="*/ 1130927 h 1382043"/>
              <a:gd name="connsiteX556" fmla="*/ 3774966 w 4264776"/>
              <a:gd name="connsiteY556" fmla="*/ 1167765 h 1382043"/>
              <a:gd name="connsiteX557" fmla="*/ 3803203 w 4264776"/>
              <a:gd name="connsiteY557" fmla="*/ 1199692 h 1382043"/>
              <a:gd name="connsiteX558" fmla="*/ 3802620 w 4264776"/>
              <a:gd name="connsiteY558" fmla="*/ 1170223 h 1382043"/>
              <a:gd name="connsiteX559" fmla="*/ 3842579 w 4264776"/>
              <a:gd name="connsiteY559" fmla="*/ 1193552 h 1382043"/>
              <a:gd name="connsiteX560" fmla="*/ 3824122 w 4264776"/>
              <a:gd name="connsiteY560" fmla="*/ 1166542 h 1382043"/>
              <a:gd name="connsiteX561" fmla="*/ 3765704 w 4264776"/>
              <a:gd name="connsiteY561" fmla="*/ 1127860 h 1382043"/>
              <a:gd name="connsiteX562" fmla="*/ 3742972 w 4264776"/>
              <a:gd name="connsiteY562" fmla="*/ 1072604 h 1382043"/>
              <a:gd name="connsiteX563" fmla="*/ 3797698 w 4264776"/>
              <a:gd name="connsiteY563" fmla="*/ 1084883 h 1382043"/>
              <a:gd name="connsiteX564" fmla="*/ 3714088 w 4264776"/>
              <a:gd name="connsiteY564" fmla="*/ 1017961 h 138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Lst>
            <a:rect l="l" t="t" r="r" b="b"/>
            <a:pathLst>
              <a:path w="4264776" h="1382043">
                <a:moveTo>
                  <a:pt x="1615798" y="62625"/>
                </a:moveTo>
                <a:lnTo>
                  <a:pt x="1588144" y="38066"/>
                </a:lnTo>
                <a:lnTo>
                  <a:pt x="1504533" y="12893"/>
                </a:lnTo>
                <a:lnTo>
                  <a:pt x="1446764" y="0"/>
                </a:lnTo>
                <a:lnTo>
                  <a:pt x="1408683" y="5526"/>
                </a:lnTo>
                <a:lnTo>
                  <a:pt x="1376106" y="23331"/>
                </a:lnTo>
                <a:lnTo>
                  <a:pt x="1411727" y="28242"/>
                </a:lnTo>
                <a:lnTo>
                  <a:pt x="1452334" y="47889"/>
                </a:lnTo>
                <a:lnTo>
                  <a:pt x="1501489" y="58327"/>
                </a:lnTo>
                <a:lnTo>
                  <a:pt x="1572147" y="66309"/>
                </a:lnTo>
                <a:lnTo>
                  <a:pt x="1615798" y="62625"/>
                </a:lnTo>
                <a:close/>
                <a:moveTo>
                  <a:pt x="517465" y="17805"/>
                </a:moveTo>
                <a:lnTo>
                  <a:pt x="523035" y="14121"/>
                </a:lnTo>
                <a:lnTo>
                  <a:pt x="487997" y="8595"/>
                </a:lnTo>
                <a:lnTo>
                  <a:pt x="470770" y="12893"/>
                </a:lnTo>
                <a:lnTo>
                  <a:pt x="462804" y="19033"/>
                </a:lnTo>
                <a:lnTo>
                  <a:pt x="453542" y="11665"/>
                </a:lnTo>
                <a:lnTo>
                  <a:pt x="421614" y="12279"/>
                </a:lnTo>
                <a:lnTo>
                  <a:pt x="383468" y="17191"/>
                </a:lnTo>
                <a:lnTo>
                  <a:pt x="430811" y="17805"/>
                </a:lnTo>
                <a:lnTo>
                  <a:pt x="424075" y="25786"/>
                </a:lnTo>
                <a:lnTo>
                  <a:pt x="451082" y="31926"/>
                </a:lnTo>
                <a:lnTo>
                  <a:pt x="473231" y="27628"/>
                </a:lnTo>
                <a:lnTo>
                  <a:pt x="473813" y="23331"/>
                </a:lnTo>
                <a:lnTo>
                  <a:pt x="491688" y="21489"/>
                </a:lnTo>
                <a:lnTo>
                  <a:pt x="517465" y="17805"/>
                </a:lnTo>
                <a:close/>
                <a:moveTo>
                  <a:pt x="1749794" y="78588"/>
                </a:moveTo>
                <a:lnTo>
                  <a:pt x="1740534" y="67537"/>
                </a:lnTo>
                <a:lnTo>
                  <a:pt x="1663724" y="51573"/>
                </a:lnTo>
                <a:lnTo>
                  <a:pt x="1645265" y="49731"/>
                </a:lnTo>
                <a:lnTo>
                  <a:pt x="1631795" y="52801"/>
                </a:lnTo>
                <a:lnTo>
                  <a:pt x="1639178" y="89639"/>
                </a:lnTo>
                <a:lnTo>
                  <a:pt x="1749794" y="78588"/>
                </a:lnTo>
                <a:close/>
                <a:moveTo>
                  <a:pt x="1843184" y="117268"/>
                </a:moveTo>
                <a:lnTo>
                  <a:pt x="1786646" y="112970"/>
                </a:lnTo>
                <a:lnTo>
                  <a:pt x="1807564" y="105602"/>
                </a:lnTo>
                <a:lnTo>
                  <a:pt x="1757178" y="96393"/>
                </a:lnTo>
                <a:lnTo>
                  <a:pt x="1719679" y="108058"/>
                </a:lnTo>
                <a:lnTo>
                  <a:pt x="1713527" y="120340"/>
                </a:lnTo>
                <a:lnTo>
                  <a:pt x="1722724" y="133234"/>
                </a:lnTo>
                <a:lnTo>
                  <a:pt x="1680303" y="132619"/>
                </a:lnTo>
                <a:lnTo>
                  <a:pt x="1647726" y="148580"/>
                </a:lnTo>
                <a:lnTo>
                  <a:pt x="1621303" y="141825"/>
                </a:lnTo>
                <a:lnTo>
                  <a:pt x="1564181" y="144899"/>
                </a:lnTo>
                <a:lnTo>
                  <a:pt x="1565994" y="152875"/>
                </a:lnTo>
                <a:lnTo>
                  <a:pt x="1509455" y="157178"/>
                </a:lnTo>
                <a:lnTo>
                  <a:pt x="1479340" y="171909"/>
                </a:lnTo>
                <a:lnTo>
                  <a:pt x="1453564" y="173138"/>
                </a:lnTo>
                <a:lnTo>
                  <a:pt x="1446181" y="193401"/>
                </a:lnTo>
                <a:lnTo>
                  <a:pt x="1479988" y="209361"/>
                </a:lnTo>
                <a:lnTo>
                  <a:pt x="1432645" y="213664"/>
                </a:lnTo>
                <a:lnTo>
                  <a:pt x="1374228" y="211820"/>
                </a:lnTo>
                <a:lnTo>
                  <a:pt x="1338608" y="218574"/>
                </a:lnTo>
                <a:lnTo>
                  <a:pt x="1368076" y="251724"/>
                </a:lnTo>
                <a:lnTo>
                  <a:pt x="1410496" y="278126"/>
                </a:lnTo>
                <a:lnTo>
                  <a:pt x="1351496" y="259708"/>
                </a:lnTo>
                <a:lnTo>
                  <a:pt x="1302988" y="261551"/>
                </a:lnTo>
                <a:lnTo>
                  <a:pt x="1271642" y="273831"/>
                </a:lnTo>
                <a:lnTo>
                  <a:pt x="1299296" y="297160"/>
                </a:lnTo>
                <a:lnTo>
                  <a:pt x="1269181" y="291020"/>
                </a:lnTo>
                <a:lnTo>
                  <a:pt x="1256228" y="260322"/>
                </a:lnTo>
                <a:lnTo>
                  <a:pt x="1230452" y="243133"/>
                </a:lnTo>
                <a:lnTo>
                  <a:pt x="1219377" y="243747"/>
                </a:lnTo>
                <a:lnTo>
                  <a:pt x="1241527" y="266462"/>
                </a:lnTo>
                <a:lnTo>
                  <a:pt x="1213225" y="287954"/>
                </a:lnTo>
                <a:lnTo>
                  <a:pt x="1263029" y="313735"/>
                </a:lnTo>
                <a:lnTo>
                  <a:pt x="1265490" y="346892"/>
                </a:lnTo>
                <a:lnTo>
                  <a:pt x="1283300" y="364696"/>
                </a:lnTo>
                <a:lnTo>
                  <a:pt x="1312184" y="367769"/>
                </a:lnTo>
                <a:lnTo>
                  <a:pt x="1314645" y="389254"/>
                </a:lnTo>
                <a:lnTo>
                  <a:pt x="1341651" y="408288"/>
                </a:lnTo>
                <a:lnTo>
                  <a:pt x="1329994" y="424255"/>
                </a:lnTo>
                <a:lnTo>
                  <a:pt x="1333103" y="440830"/>
                </a:lnTo>
                <a:lnTo>
                  <a:pt x="1310306" y="449421"/>
                </a:lnTo>
                <a:lnTo>
                  <a:pt x="1307262" y="461707"/>
                </a:lnTo>
                <a:lnTo>
                  <a:pt x="1274686" y="456790"/>
                </a:lnTo>
                <a:lnTo>
                  <a:pt x="1296188" y="408903"/>
                </a:lnTo>
                <a:lnTo>
                  <a:pt x="1293143" y="386802"/>
                </a:lnTo>
                <a:lnTo>
                  <a:pt x="1251953" y="366540"/>
                </a:lnTo>
                <a:lnTo>
                  <a:pt x="1228574" y="321719"/>
                </a:lnTo>
                <a:lnTo>
                  <a:pt x="1205841" y="299004"/>
                </a:lnTo>
                <a:lnTo>
                  <a:pt x="1183693" y="289177"/>
                </a:lnTo>
                <a:lnTo>
                  <a:pt x="1188614" y="263395"/>
                </a:lnTo>
                <a:lnTo>
                  <a:pt x="1170804" y="245585"/>
                </a:lnTo>
                <a:lnTo>
                  <a:pt x="1101377" y="236993"/>
                </a:lnTo>
                <a:lnTo>
                  <a:pt x="1088424" y="243133"/>
                </a:lnTo>
                <a:lnTo>
                  <a:pt x="1091533" y="271987"/>
                </a:lnTo>
                <a:lnTo>
                  <a:pt x="1065109" y="300841"/>
                </a:lnTo>
                <a:lnTo>
                  <a:pt x="1072493" y="311283"/>
                </a:lnTo>
                <a:lnTo>
                  <a:pt x="1101377" y="336456"/>
                </a:lnTo>
                <a:lnTo>
                  <a:pt x="1101961" y="352417"/>
                </a:lnTo>
                <a:lnTo>
                  <a:pt x="1134536" y="355490"/>
                </a:lnTo>
                <a:lnTo>
                  <a:pt x="1139458" y="362244"/>
                </a:lnTo>
                <a:lnTo>
                  <a:pt x="1175143" y="380048"/>
                </a:lnTo>
                <a:lnTo>
                  <a:pt x="1168991" y="397238"/>
                </a:lnTo>
                <a:lnTo>
                  <a:pt x="1055265" y="359786"/>
                </a:lnTo>
                <a:lnTo>
                  <a:pt x="1014723" y="349350"/>
                </a:lnTo>
                <a:lnTo>
                  <a:pt x="936034" y="339523"/>
                </a:lnTo>
                <a:lnTo>
                  <a:pt x="928652" y="349965"/>
                </a:lnTo>
                <a:lnTo>
                  <a:pt x="964920" y="368992"/>
                </a:lnTo>
                <a:lnTo>
                  <a:pt x="948340" y="391098"/>
                </a:lnTo>
                <a:lnTo>
                  <a:pt x="908963" y="371450"/>
                </a:lnTo>
                <a:lnTo>
                  <a:pt x="878265" y="384959"/>
                </a:lnTo>
                <a:lnTo>
                  <a:pt x="831571" y="385573"/>
                </a:lnTo>
                <a:lnTo>
                  <a:pt x="818618" y="397238"/>
                </a:lnTo>
                <a:lnTo>
                  <a:pt x="786041" y="393557"/>
                </a:lnTo>
                <a:lnTo>
                  <a:pt x="801455" y="373294"/>
                </a:lnTo>
                <a:lnTo>
                  <a:pt x="781767" y="372065"/>
                </a:lnTo>
                <a:lnTo>
                  <a:pt x="706187" y="400304"/>
                </a:lnTo>
                <a:lnTo>
                  <a:pt x="659427" y="416271"/>
                </a:lnTo>
                <a:lnTo>
                  <a:pt x="661888" y="437757"/>
                </a:lnTo>
                <a:lnTo>
                  <a:pt x="625038" y="445126"/>
                </a:lnTo>
                <a:lnTo>
                  <a:pt x="600427" y="433461"/>
                </a:lnTo>
                <a:lnTo>
                  <a:pt x="593044" y="415042"/>
                </a:lnTo>
                <a:lnTo>
                  <a:pt x="623807" y="410746"/>
                </a:lnTo>
                <a:lnTo>
                  <a:pt x="601658" y="392327"/>
                </a:lnTo>
                <a:lnTo>
                  <a:pt x="526726" y="381271"/>
                </a:lnTo>
                <a:lnTo>
                  <a:pt x="553149" y="402148"/>
                </a:lnTo>
                <a:lnTo>
                  <a:pt x="548228" y="421796"/>
                </a:lnTo>
                <a:lnTo>
                  <a:pt x="577113" y="442059"/>
                </a:lnTo>
                <a:lnTo>
                  <a:pt x="570312" y="465388"/>
                </a:lnTo>
                <a:lnTo>
                  <a:pt x="542075" y="453724"/>
                </a:lnTo>
                <a:lnTo>
                  <a:pt x="517465" y="451880"/>
                </a:lnTo>
                <a:lnTo>
                  <a:pt x="468309" y="485037"/>
                </a:lnTo>
                <a:lnTo>
                  <a:pt x="494149" y="510210"/>
                </a:lnTo>
                <a:lnTo>
                  <a:pt x="474462" y="518801"/>
                </a:lnTo>
                <a:lnTo>
                  <a:pt x="404387" y="497316"/>
                </a:lnTo>
                <a:lnTo>
                  <a:pt x="391499" y="510210"/>
                </a:lnTo>
                <a:lnTo>
                  <a:pt x="411770" y="524941"/>
                </a:lnTo>
                <a:lnTo>
                  <a:pt x="413001" y="541522"/>
                </a:lnTo>
                <a:lnTo>
                  <a:pt x="389620" y="532924"/>
                </a:lnTo>
                <a:lnTo>
                  <a:pt x="352770" y="522489"/>
                </a:lnTo>
                <a:lnTo>
                  <a:pt x="341112" y="486874"/>
                </a:lnTo>
                <a:lnTo>
                  <a:pt x="334960" y="470913"/>
                </a:lnTo>
                <a:lnTo>
                  <a:pt x="285739" y="446355"/>
                </a:lnTo>
                <a:lnTo>
                  <a:pt x="303614" y="442059"/>
                </a:lnTo>
                <a:lnTo>
                  <a:pt x="427119" y="467847"/>
                </a:lnTo>
                <a:lnTo>
                  <a:pt x="466495" y="458634"/>
                </a:lnTo>
                <a:lnTo>
                  <a:pt x="489227" y="440830"/>
                </a:lnTo>
                <a:lnTo>
                  <a:pt x="479384" y="418723"/>
                </a:lnTo>
                <a:lnTo>
                  <a:pt x="454773" y="402763"/>
                </a:lnTo>
                <a:lnTo>
                  <a:pt x="346618" y="365311"/>
                </a:lnTo>
                <a:lnTo>
                  <a:pt x="275312" y="357327"/>
                </a:lnTo>
                <a:lnTo>
                  <a:pt x="228617" y="337685"/>
                </a:lnTo>
                <a:lnTo>
                  <a:pt x="206468" y="348736"/>
                </a:lnTo>
                <a:lnTo>
                  <a:pt x="167156" y="362244"/>
                </a:lnTo>
                <a:lnTo>
                  <a:pt x="147468" y="365311"/>
                </a:lnTo>
                <a:lnTo>
                  <a:pt x="149929" y="388025"/>
                </a:lnTo>
                <a:lnTo>
                  <a:pt x="194163" y="410746"/>
                </a:lnTo>
                <a:lnTo>
                  <a:pt x="177000" y="435920"/>
                </a:lnTo>
                <a:lnTo>
                  <a:pt x="216312" y="474595"/>
                </a:lnTo>
                <a:lnTo>
                  <a:pt x="205885" y="504070"/>
                </a:lnTo>
                <a:lnTo>
                  <a:pt x="236000" y="529243"/>
                </a:lnTo>
                <a:lnTo>
                  <a:pt x="230431" y="551958"/>
                </a:lnTo>
                <a:lnTo>
                  <a:pt x="275312" y="575902"/>
                </a:lnTo>
                <a:lnTo>
                  <a:pt x="269807" y="593706"/>
                </a:lnTo>
                <a:lnTo>
                  <a:pt x="249536" y="613969"/>
                </a:lnTo>
                <a:lnTo>
                  <a:pt x="200963" y="659405"/>
                </a:lnTo>
                <a:lnTo>
                  <a:pt x="233539" y="676594"/>
                </a:lnTo>
                <a:lnTo>
                  <a:pt x="205885" y="696242"/>
                </a:lnTo>
                <a:lnTo>
                  <a:pt x="211390" y="702382"/>
                </a:lnTo>
                <a:lnTo>
                  <a:pt x="195393" y="723253"/>
                </a:lnTo>
                <a:lnTo>
                  <a:pt x="210807" y="757024"/>
                </a:lnTo>
                <a:lnTo>
                  <a:pt x="200963" y="768689"/>
                </a:lnTo>
                <a:lnTo>
                  <a:pt x="215729" y="777287"/>
                </a:lnTo>
                <a:lnTo>
                  <a:pt x="221817" y="794476"/>
                </a:lnTo>
                <a:lnTo>
                  <a:pt x="234770" y="816577"/>
                </a:lnTo>
                <a:lnTo>
                  <a:pt x="266698" y="825789"/>
                </a:lnTo>
                <a:lnTo>
                  <a:pt x="272851" y="834381"/>
                </a:lnTo>
                <a:lnTo>
                  <a:pt x="286969" y="830085"/>
                </a:lnTo>
                <a:lnTo>
                  <a:pt x="316502" y="838683"/>
                </a:lnTo>
                <a:lnTo>
                  <a:pt x="322654" y="856487"/>
                </a:lnTo>
                <a:lnTo>
                  <a:pt x="318963" y="866308"/>
                </a:lnTo>
                <a:lnTo>
                  <a:pt x="341695" y="890252"/>
                </a:lnTo>
                <a:lnTo>
                  <a:pt x="355231" y="897006"/>
                </a:lnTo>
                <a:lnTo>
                  <a:pt x="354583" y="903761"/>
                </a:lnTo>
                <a:lnTo>
                  <a:pt x="375502" y="910515"/>
                </a:lnTo>
                <a:lnTo>
                  <a:pt x="385929" y="920336"/>
                </a:lnTo>
                <a:lnTo>
                  <a:pt x="376085" y="928319"/>
                </a:lnTo>
                <a:lnTo>
                  <a:pt x="352122" y="927090"/>
                </a:lnTo>
                <a:lnTo>
                  <a:pt x="347200" y="930777"/>
                </a:lnTo>
                <a:lnTo>
                  <a:pt x="356461" y="943057"/>
                </a:lnTo>
                <a:lnTo>
                  <a:pt x="368766" y="967001"/>
                </a:lnTo>
                <a:lnTo>
                  <a:pt x="379777" y="968230"/>
                </a:lnTo>
                <a:lnTo>
                  <a:pt x="385929" y="959632"/>
                </a:lnTo>
                <a:lnTo>
                  <a:pt x="395191" y="961476"/>
                </a:lnTo>
                <a:lnTo>
                  <a:pt x="424658" y="958403"/>
                </a:lnTo>
                <a:lnTo>
                  <a:pt x="448037" y="979280"/>
                </a:lnTo>
                <a:lnTo>
                  <a:pt x="442468" y="987263"/>
                </a:lnTo>
                <a:lnTo>
                  <a:pt x="446807" y="998928"/>
                </a:lnTo>
                <a:lnTo>
                  <a:pt x="471352" y="1000157"/>
                </a:lnTo>
                <a:lnTo>
                  <a:pt x="484889" y="1016732"/>
                </a:lnTo>
                <a:lnTo>
                  <a:pt x="486119" y="1024101"/>
                </a:lnTo>
                <a:lnTo>
                  <a:pt x="526726" y="1037603"/>
                </a:lnTo>
                <a:lnTo>
                  <a:pt x="548228" y="1031464"/>
                </a:lnTo>
                <a:lnTo>
                  <a:pt x="570312" y="1049274"/>
                </a:lnTo>
                <a:lnTo>
                  <a:pt x="588187" y="1048660"/>
                </a:lnTo>
                <a:lnTo>
                  <a:pt x="634882" y="1060939"/>
                </a:lnTo>
                <a:lnTo>
                  <a:pt x="637343" y="1072604"/>
                </a:lnTo>
                <a:lnTo>
                  <a:pt x="629312" y="1092252"/>
                </a:lnTo>
                <a:lnTo>
                  <a:pt x="640387" y="1113123"/>
                </a:lnTo>
                <a:lnTo>
                  <a:pt x="638574" y="1126016"/>
                </a:lnTo>
                <a:lnTo>
                  <a:pt x="609689" y="1129089"/>
                </a:lnTo>
                <a:lnTo>
                  <a:pt x="596153" y="1139525"/>
                </a:lnTo>
                <a:lnTo>
                  <a:pt x="598614" y="1156715"/>
                </a:lnTo>
                <a:lnTo>
                  <a:pt x="624390" y="1150575"/>
                </a:lnTo>
                <a:lnTo>
                  <a:pt x="626851" y="1158558"/>
                </a:lnTo>
                <a:lnTo>
                  <a:pt x="585078" y="1174519"/>
                </a:lnTo>
                <a:lnTo>
                  <a:pt x="604767" y="1189257"/>
                </a:lnTo>
                <a:lnTo>
                  <a:pt x="585078" y="1221184"/>
                </a:lnTo>
                <a:lnTo>
                  <a:pt x="564160" y="1227323"/>
                </a:lnTo>
                <a:lnTo>
                  <a:pt x="594923" y="1249424"/>
                </a:lnTo>
                <a:lnTo>
                  <a:pt x="633004" y="1264161"/>
                </a:lnTo>
                <a:lnTo>
                  <a:pt x="678533" y="1295474"/>
                </a:lnTo>
                <a:lnTo>
                  <a:pt x="681577" y="1291178"/>
                </a:lnTo>
                <a:lnTo>
                  <a:pt x="709231" y="1297926"/>
                </a:lnTo>
                <a:lnTo>
                  <a:pt x="756573" y="1304066"/>
                </a:lnTo>
                <a:lnTo>
                  <a:pt x="802685" y="1321876"/>
                </a:lnTo>
                <a:lnTo>
                  <a:pt x="809421" y="1329239"/>
                </a:lnTo>
                <a:lnTo>
                  <a:pt x="827231" y="1323099"/>
                </a:lnTo>
                <a:lnTo>
                  <a:pt x="858577" y="1331083"/>
                </a:lnTo>
                <a:lnTo>
                  <a:pt x="871465" y="1346435"/>
                </a:lnTo>
                <a:lnTo>
                  <a:pt x="893032" y="1355027"/>
                </a:lnTo>
                <a:lnTo>
                  <a:pt x="902228" y="1356256"/>
                </a:lnTo>
                <a:lnTo>
                  <a:pt x="928652" y="1379585"/>
                </a:lnTo>
                <a:lnTo>
                  <a:pt x="943417" y="1382043"/>
                </a:lnTo>
                <a:lnTo>
                  <a:pt x="946462" y="1372831"/>
                </a:lnTo>
                <a:lnTo>
                  <a:pt x="962459" y="1357485"/>
                </a:lnTo>
                <a:lnTo>
                  <a:pt x="917577" y="1312664"/>
                </a:lnTo>
                <a:lnTo>
                  <a:pt x="915116" y="1287491"/>
                </a:lnTo>
                <a:lnTo>
                  <a:pt x="878848" y="1251267"/>
                </a:lnTo>
                <a:lnTo>
                  <a:pt x="900414" y="1212586"/>
                </a:lnTo>
                <a:lnTo>
                  <a:pt x="928652" y="1205832"/>
                </a:lnTo>
                <a:lnTo>
                  <a:pt x="937265" y="1183117"/>
                </a:lnTo>
                <a:lnTo>
                  <a:pt x="920038" y="1176977"/>
                </a:lnTo>
                <a:lnTo>
                  <a:pt x="918808" y="1157329"/>
                </a:lnTo>
                <a:lnTo>
                  <a:pt x="893032" y="1132156"/>
                </a:lnTo>
                <a:lnTo>
                  <a:pt x="870882" y="1133385"/>
                </a:lnTo>
                <a:lnTo>
                  <a:pt x="838306" y="1106983"/>
                </a:lnTo>
                <a:lnTo>
                  <a:pt x="848733" y="1078129"/>
                </a:lnTo>
                <a:lnTo>
                  <a:pt x="838306" y="1070760"/>
                </a:lnTo>
                <a:lnTo>
                  <a:pt x="851194" y="1029012"/>
                </a:lnTo>
                <a:lnTo>
                  <a:pt x="888110" y="1051112"/>
                </a:lnTo>
                <a:lnTo>
                  <a:pt x="883770" y="1022872"/>
                </a:lnTo>
                <a:lnTo>
                  <a:pt x="933574" y="982347"/>
                </a:lnTo>
                <a:lnTo>
                  <a:pt x="979686" y="981124"/>
                </a:lnTo>
                <a:lnTo>
                  <a:pt x="1052804" y="1007520"/>
                </a:lnTo>
                <a:lnTo>
                  <a:pt x="1093346" y="1022257"/>
                </a:lnTo>
                <a:lnTo>
                  <a:pt x="1119771" y="1006905"/>
                </a:lnTo>
                <a:lnTo>
                  <a:pt x="1166530" y="1005682"/>
                </a:lnTo>
                <a:lnTo>
                  <a:pt x="1211346" y="1025324"/>
                </a:lnTo>
                <a:lnTo>
                  <a:pt x="1216268" y="1014274"/>
                </a:lnTo>
                <a:lnTo>
                  <a:pt x="1258689" y="1016118"/>
                </a:lnTo>
                <a:lnTo>
                  <a:pt x="1259919" y="997699"/>
                </a:lnTo>
                <a:lnTo>
                  <a:pt x="1202150" y="971911"/>
                </a:lnTo>
                <a:lnTo>
                  <a:pt x="1224299" y="954107"/>
                </a:lnTo>
                <a:lnTo>
                  <a:pt x="1215038" y="943671"/>
                </a:lnTo>
                <a:lnTo>
                  <a:pt x="1239065" y="933844"/>
                </a:lnTo>
                <a:lnTo>
                  <a:pt x="1208303" y="908671"/>
                </a:lnTo>
                <a:lnTo>
                  <a:pt x="1216917" y="895777"/>
                </a:lnTo>
                <a:lnTo>
                  <a:pt x="1320150" y="882883"/>
                </a:lnTo>
                <a:lnTo>
                  <a:pt x="1330642" y="873677"/>
                </a:lnTo>
                <a:lnTo>
                  <a:pt x="1396960" y="860168"/>
                </a:lnTo>
                <a:lnTo>
                  <a:pt x="1416066" y="844823"/>
                </a:lnTo>
                <a:lnTo>
                  <a:pt x="1471374" y="852800"/>
                </a:lnTo>
                <a:lnTo>
                  <a:pt x="1497798" y="891481"/>
                </a:lnTo>
                <a:lnTo>
                  <a:pt x="1524222" y="882275"/>
                </a:lnTo>
                <a:lnTo>
                  <a:pt x="1567225" y="895163"/>
                </a:lnTo>
                <a:lnTo>
                  <a:pt x="1574608" y="915425"/>
                </a:lnTo>
                <a:lnTo>
                  <a:pt x="1601679" y="912973"/>
                </a:lnTo>
                <a:lnTo>
                  <a:pt x="1657571" y="877973"/>
                </a:lnTo>
                <a:lnTo>
                  <a:pt x="1652648" y="889637"/>
                </a:lnTo>
                <a:lnTo>
                  <a:pt x="1703683" y="918498"/>
                </a:lnTo>
                <a:lnTo>
                  <a:pt x="1814947" y="1013659"/>
                </a:lnTo>
                <a:lnTo>
                  <a:pt x="1821682" y="993403"/>
                </a:lnTo>
                <a:lnTo>
                  <a:pt x="1872716" y="1015503"/>
                </a:lnTo>
                <a:lnTo>
                  <a:pt x="1910798" y="1005682"/>
                </a:lnTo>
                <a:lnTo>
                  <a:pt x="1930486" y="1012437"/>
                </a:lnTo>
                <a:lnTo>
                  <a:pt x="1955680" y="1034537"/>
                </a:lnTo>
                <a:lnTo>
                  <a:pt x="1979642" y="1041905"/>
                </a:lnTo>
                <a:lnTo>
                  <a:pt x="1999913" y="1057866"/>
                </a:lnTo>
                <a:lnTo>
                  <a:pt x="2036829" y="1052341"/>
                </a:lnTo>
                <a:lnTo>
                  <a:pt x="2063253" y="1075670"/>
                </a:lnTo>
                <a:lnTo>
                  <a:pt x="2073679" y="1072604"/>
                </a:lnTo>
                <a:lnTo>
                  <a:pt x="2102565" y="1066464"/>
                </a:lnTo>
                <a:lnTo>
                  <a:pt x="2143106" y="1033307"/>
                </a:lnTo>
                <a:lnTo>
                  <a:pt x="2179375" y="1015503"/>
                </a:lnTo>
                <a:lnTo>
                  <a:pt x="2211951" y="1027168"/>
                </a:lnTo>
                <a:lnTo>
                  <a:pt x="2243297" y="1027782"/>
                </a:lnTo>
                <a:lnTo>
                  <a:pt x="2272181" y="1045587"/>
                </a:lnTo>
                <a:lnTo>
                  <a:pt x="2302944" y="1046816"/>
                </a:lnTo>
                <a:lnTo>
                  <a:pt x="2351517" y="1056637"/>
                </a:lnTo>
                <a:lnTo>
                  <a:pt x="2366219" y="1030241"/>
                </a:lnTo>
                <a:lnTo>
                  <a:pt x="2341673" y="1008134"/>
                </a:lnTo>
                <a:lnTo>
                  <a:pt x="2349639" y="968844"/>
                </a:lnTo>
                <a:lnTo>
                  <a:pt x="2392060" y="984190"/>
                </a:lnTo>
                <a:lnTo>
                  <a:pt x="2421528" y="989101"/>
                </a:lnTo>
                <a:lnTo>
                  <a:pt x="2462134" y="998313"/>
                </a:lnTo>
                <a:lnTo>
                  <a:pt x="2484866" y="1026553"/>
                </a:lnTo>
                <a:lnTo>
                  <a:pt x="2536484" y="1042520"/>
                </a:lnTo>
                <a:lnTo>
                  <a:pt x="2560446" y="1035766"/>
                </a:lnTo>
                <a:lnTo>
                  <a:pt x="2595484" y="1030855"/>
                </a:lnTo>
                <a:lnTo>
                  <a:pt x="2628708" y="1035766"/>
                </a:lnTo>
                <a:lnTo>
                  <a:pt x="2668602" y="1054185"/>
                </a:lnTo>
                <a:lnTo>
                  <a:pt x="2698717" y="1073218"/>
                </a:lnTo>
                <a:lnTo>
                  <a:pt x="2726436" y="1073218"/>
                </a:lnTo>
                <a:lnTo>
                  <a:pt x="2767561" y="1079358"/>
                </a:lnTo>
                <a:lnTo>
                  <a:pt x="2789711" y="1069531"/>
                </a:lnTo>
                <a:lnTo>
                  <a:pt x="2825331" y="1063391"/>
                </a:lnTo>
                <a:lnTo>
                  <a:pt x="2853050" y="1036380"/>
                </a:lnTo>
                <a:lnTo>
                  <a:pt x="2873321" y="1040676"/>
                </a:lnTo>
                <a:lnTo>
                  <a:pt x="2897284" y="1053570"/>
                </a:lnTo>
                <a:lnTo>
                  <a:pt x="2931091" y="1050497"/>
                </a:lnTo>
                <a:lnTo>
                  <a:pt x="2975972" y="1064620"/>
                </a:lnTo>
                <a:lnTo>
                  <a:pt x="3002978" y="1040676"/>
                </a:lnTo>
                <a:lnTo>
                  <a:pt x="2991321" y="1024101"/>
                </a:lnTo>
                <a:lnTo>
                  <a:pt x="2990673" y="984190"/>
                </a:lnTo>
                <a:lnTo>
                  <a:pt x="2998056" y="971911"/>
                </a:lnTo>
                <a:lnTo>
                  <a:pt x="2982707" y="951648"/>
                </a:lnTo>
                <a:lnTo>
                  <a:pt x="2959975" y="942442"/>
                </a:lnTo>
                <a:lnTo>
                  <a:pt x="2970403" y="924023"/>
                </a:lnTo>
                <a:lnTo>
                  <a:pt x="3001748" y="917269"/>
                </a:lnTo>
                <a:lnTo>
                  <a:pt x="3039830" y="916040"/>
                </a:lnTo>
                <a:lnTo>
                  <a:pt x="3092094" y="927090"/>
                </a:lnTo>
                <a:lnTo>
                  <a:pt x="3128361" y="941213"/>
                </a:lnTo>
                <a:lnTo>
                  <a:pt x="3175704" y="978665"/>
                </a:lnTo>
                <a:lnTo>
                  <a:pt x="3199019" y="995240"/>
                </a:lnTo>
                <a:lnTo>
                  <a:pt x="3226091" y="1017961"/>
                </a:lnTo>
                <a:lnTo>
                  <a:pt x="3263589" y="1055414"/>
                </a:lnTo>
                <a:lnTo>
                  <a:pt x="3324402" y="1067079"/>
                </a:lnTo>
                <a:lnTo>
                  <a:pt x="3379128" y="1094704"/>
                </a:lnTo>
                <a:lnTo>
                  <a:pt x="3415979" y="1130319"/>
                </a:lnTo>
                <a:lnTo>
                  <a:pt x="3462091" y="1130319"/>
                </a:lnTo>
                <a:lnTo>
                  <a:pt x="3478087" y="1114966"/>
                </a:lnTo>
                <a:lnTo>
                  <a:pt x="3520508" y="1103916"/>
                </a:lnTo>
                <a:lnTo>
                  <a:pt x="3528474" y="1138296"/>
                </a:lnTo>
                <a:lnTo>
                  <a:pt x="3526013" y="1152419"/>
                </a:lnTo>
                <a:lnTo>
                  <a:pt x="3543240" y="1194167"/>
                </a:lnTo>
                <a:lnTo>
                  <a:pt x="3546931" y="1231005"/>
                </a:lnTo>
                <a:lnTo>
                  <a:pt x="3505094" y="1224251"/>
                </a:lnTo>
                <a:lnTo>
                  <a:pt x="3487284" y="1237759"/>
                </a:lnTo>
                <a:lnTo>
                  <a:pt x="3516168" y="1270301"/>
                </a:lnTo>
                <a:lnTo>
                  <a:pt x="3539548" y="1315122"/>
                </a:lnTo>
                <a:lnTo>
                  <a:pt x="3524199" y="1315737"/>
                </a:lnTo>
                <a:lnTo>
                  <a:pt x="3535857" y="1334764"/>
                </a:lnTo>
                <a:lnTo>
                  <a:pt x="3544470" y="1341518"/>
                </a:lnTo>
                <a:lnTo>
                  <a:pt x="3542009" y="1329239"/>
                </a:lnTo>
                <a:lnTo>
                  <a:pt x="3566555" y="1301614"/>
                </a:lnTo>
                <a:lnTo>
                  <a:pt x="3597901" y="1320033"/>
                </a:lnTo>
                <a:lnTo>
                  <a:pt x="3617589" y="1319418"/>
                </a:lnTo>
                <a:lnTo>
                  <a:pt x="3644661" y="1297318"/>
                </a:lnTo>
                <a:lnTo>
                  <a:pt x="3650813" y="1274597"/>
                </a:lnTo>
                <a:lnTo>
                  <a:pt x="3663701" y="1231005"/>
                </a:lnTo>
                <a:lnTo>
                  <a:pt x="3675359" y="1186798"/>
                </a:lnTo>
                <a:lnTo>
                  <a:pt x="3667393" y="1160402"/>
                </a:lnTo>
                <a:lnTo>
                  <a:pt x="3673545" y="1105146"/>
                </a:lnTo>
                <a:lnTo>
                  <a:pt x="3641552" y="1044357"/>
                </a:lnTo>
                <a:lnTo>
                  <a:pt x="3607745" y="999543"/>
                </a:lnTo>
                <a:lnTo>
                  <a:pt x="3599779" y="961476"/>
                </a:lnTo>
                <a:lnTo>
                  <a:pt x="3570895" y="930163"/>
                </a:lnTo>
                <a:lnTo>
                  <a:pt x="3492854" y="889023"/>
                </a:lnTo>
                <a:lnTo>
                  <a:pt x="3458399" y="886571"/>
                </a:lnTo>
                <a:lnTo>
                  <a:pt x="3456586" y="904990"/>
                </a:lnTo>
                <a:lnTo>
                  <a:pt x="3420901" y="897006"/>
                </a:lnTo>
                <a:lnTo>
                  <a:pt x="3385863" y="873677"/>
                </a:lnTo>
                <a:lnTo>
                  <a:pt x="3336708" y="869381"/>
                </a:lnTo>
                <a:lnTo>
                  <a:pt x="3366823" y="782812"/>
                </a:lnTo>
                <a:lnTo>
                  <a:pt x="3388324" y="712203"/>
                </a:lnTo>
                <a:lnTo>
                  <a:pt x="3468891" y="701153"/>
                </a:lnTo>
                <a:lnTo>
                  <a:pt x="3560468" y="707292"/>
                </a:lnTo>
                <a:lnTo>
                  <a:pt x="3575817" y="690103"/>
                </a:lnTo>
                <a:lnTo>
                  <a:pt x="3624390" y="695013"/>
                </a:lnTo>
                <a:lnTo>
                  <a:pt x="3650813" y="721416"/>
                </a:lnTo>
                <a:lnTo>
                  <a:pt x="3690125" y="717728"/>
                </a:lnTo>
                <a:lnTo>
                  <a:pt x="3741742" y="707907"/>
                </a:lnTo>
                <a:lnTo>
                  <a:pt x="3694399" y="686415"/>
                </a:lnTo>
                <a:lnTo>
                  <a:pt x="3694399" y="626248"/>
                </a:lnTo>
                <a:lnTo>
                  <a:pt x="3750355" y="614583"/>
                </a:lnTo>
                <a:lnTo>
                  <a:pt x="3824704" y="658175"/>
                </a:lnTo>
                <a:lnTo>
                  <a:pt x="3846854" y="618879"/>
                </a:lnTo>
                <a:lnTo>
                  <a:pt x="3827165" y="590025"/>
                </a:lnTo>
                <a:lnTo>
                  <a:pt x="3856051" y="586952"/>
                </a:lnTo>
                <a:lnTo>
                  <a:pt x="3896010" y="636683"/>
                </a:lnTo>
                <a:lnTo>
                  <a:pt x="3881243" y="664930"/>
                </a:lnTo>
                <a:lnTo>
                  <a:pt x="3876321" y="701767"/>
                </a:lnTo>
                <a:lnTo>
                  <a:pt x="3878200" y="747811"/>
                </a:lnTo>
                <a:lnTo>
                  <a:pt x="3843162" y="755795"/>
                </a:lnTo>
                <a:lnTo>
                  <a:pt x="3860389" y="772370"/>
                </a:lnTo>
                <a:lnTo>
                  <a:pt x="3859742" y="794476"/>
                </a:lnTo>
                <a:lnTo>
                  <a:pt x="3899118" y="845437"/>
                </a:lnTo>
                <a:lnTo>
                  <a:pt x="3997430" y="927704"/>
                </a:lnTo>
                <a:lnTo>
                  <a:pt x="4062000" y="981738"/>
                </a:lnTo>
                <a:lnTo>
                  <a:pt x="4096973" y="1008134"/>
                </a:lnTo>
                <a:lnTo>
                  <a:pt x="4106817" y="973140"/>
                </a:lnTo>
                <a:lnTo>
                  <a:pt x="4079163" y="935073"/>
                </a:lnTo>
                <a:lnTo>
                  <a:pt x="4114200" y="925867"/>
                </a:lnTo>
                <a:lnTo>
                  <a:pt x="4081041" y="883498"/>
                </a:lnTo>
                <a:lnTo>
                  <a:pt x="4111739" y="864464"/>
                </a:lnTo>
                <a:lnTo>
                  <a:pt x="4082854" y="848504"/>
                </a:lnTo>
                <a:lnTo>
                  <a:pt x="4062000" y="817806"/>
                </a:lnTo>
                <a:lnTo>
                  <a:pt x="4087193" y="816577"/>
                </a:lnTo>
                <a:lnTo>
                  <a:pt x="4031820" y="763778"/>
                </a:lnTo>
                <a:lnTo>
                  <a:pt x="3990695" y="755180"/>
                </a:lnTo>
                <a:lnTo>
                  <a:pt x="3972820" y="740443"/>
                </a:lnTo>
                <a:lnTo>
                  <a:pt x="3966085" y="706063"/>
                </a:lnTo>
                <a:lnTo>
                  <a:pt x="3947044" y="682119"/>
                </a:lnTo>
                <a:lnTo>
                  <a:pt x="3990047" y="687030"/>
                </a:lnTo>
                <a:lnTo>
                  <a:pt x="3998078" y="671684"/>
                </a:lnTo>
                <a:lnTo>
                  <a:pt x="4026962" y="685186"/>
                </a:lnTo>
                <a:lnTo>
                  <a:pt x="4064396" y="656946"/>
                </a:lnTo>
                <a:lnTo>
                  <a:pt x="4134471" y="681505"/>
                </a:lnTo>
                <a:lnTo>
                  <a:pt x="4124044" y="665544"/>
                </a:lnTo>
                <a:lnTo>
                  <a:pt x="4136349" y="643438"/>
                </a:lnTo>
                <a:lnTo>
                  <a:pt x="4145546" y="618879"/>
                </a:lnTo>
                <a:lnTo>
                  <a:pt x="4164586" y="614583"/>
                </a:lnTo>
                <a:lnTo>
                  <a:pt x="4204546" y="588181"/>
                </a:lnTo>
                <a:lnTo>
                  <a:pt x="4264777" y="595550"/>
                </a:lnTo>
                <a:lnTo>
                  <a:pt x="4259271" y="586337"/>
                </a:lnTo>
                <a:lnTo>
                  <a:pt x="4235891" y="572221"/>
                </a:lnTo>
                <a:lnTo>
                  <a:pt x="4210698" y="562393"/>
                </a:lnTo>
                <a:lnTo>
                  <a:pt x="4154806" y="534154"/>
                </a:lnTo>
                <a:lnTo>
                  <a:pt x="4105003" y="515735"/>
                </a:lnTo>
                <a:lnTo>
                  <a:pt x="4142502" y="518187"/>
                </a:lnTo>
                <a:lnTo>
                  <a:pt x="4154806" y="502841"/>
                </a:lnTo>
                <a:lnTo>
                  <a:pt x="3952549" y="368384"/>
                </a:lnTo>
                <a:lnTo>
                  <a:pt x="3894780" y="354260"/>
                </a:lnTo>
                <a:lnTo>
                  <a:pt x="3798281" y="338294"/>
                </a:lnTo>
                <a:lnTo>
                  <a:pt x="3749773" y="340137"/>
                </a:lnTo>
                <a:lnTo>
                  <a:pt x="3656318" y="331546"/>
                </a:lnTo>
                <a:lnTo>
                  <a:pt x="3667393" y="345662"/>
                </a:lnTo>
                <a:lnTo>
                  <a:pt x="3719657" y="366540"/>
                </a:lnTo>
                <a:lnTo>
                  <a:pt x="3704243" y="377590"/>
                </a:lnTo>
                <a:lnTo>
                  <a:pt x="3617007" y="348121"/>
                </a:lnTo>
                <a:lnTo>
                  <a:pt x="3575168" y="351802"/>
                </a:lnTo>
                <a:lnTo>
                  <a:pt x="3518630" y="345048"/>
                </a:lnTo>
                <a:lnTo>
                  <a:pt x="3475626" y="346277"/>
                </a:lnTo>
                <a:lnTo>
                  <a:pt x="3451664" y="353031"/>
                </a:lnTo>
                <a:lnTo>
                  <a:pt x="3407430" y="343210"/>
                </a:lnTo>
                <a:lnTo>
                  <a:pt x="3376084" y="319875"/>
                </a:lnTo>
                <a:lnTo>
                  <a:pt x="3336125" y="306373"/>
                </a:lnTo>
                <a:lnTo>
                  <a:pt x="3279586" y="300841"/>
                </a:lnTo>
                <a:lnTo>
                  <a:pt x="3189240" y="306981"/>
                </a:lnTo>
                <a:lnTo>
                  <a:pt x="3090280" y="282422"/>
                </a:lnTo>
                <a:lnTo>
                  <a:pt x="3042291" y="264003"/>
                </a:lnTo>
                <a:lnTo>
                  <a:pt x="2795863" y="243133"/>
                </a:lnTo>
                <a:lnTo>
                  <a:pt x="2782975" y="256641"/>
                </a:lnTo>
                <a:lnTo>
                  <a:pt x="2840097" y="286110"/>
                </a:lnTo>
                <a:lnTo>
                  <a:pt x="2793985" y="281814"/>
                </a:lnTo>
                <a:lnTo>
                  <a:pt x="2787897" y="291020"/>
                </a:lnTo>
                <a:lnTo>
                  <a:pt x="2728250" y="281200"/>
                </a:lnTo>
                <a:lnTo>
                  <a:pt x="2697552" y="289791"/>
                </a:lnTo>
                <a:lnTo>
                  <a:pt x="2640365" y="275060"/>
                </a:lnTo>
                <a:lnTo>
                  <a:pt x="2658822" y="308825"/>
                </a:lnTo>
                <a:lnTo>
                  <a:pt x="2604097" y="295931"/>
                </a:lnTo>
                <a:lnTo>
                  <a:pt x="2542636" y="270758"/>
                </a:lnTo>
                <a:lnTo>
                  <a:pt x="2540175" y="257256"/>
                </a:lnTo>
                <a:lnTo>
                  <a:pt x="2503324" y="236993"/>
                </a:lnTo>
                <a:lnTo>
                  <a:pt x="2443094" y="221026"/>
                </a:lnTo>
                <a:lnTo>
                  <a:pt x="2405595" y="221026"/>
                </a:lnTo>
                <a:lnTo>
                  <a:pt x="2348409" y="215501"/>
                </a:lnTo>
                <a:lnTo>
                  <a:pt x="2377293" y="239445"/>
                </a:lnTo>
                <a:lnTo>
                  <a:pt x="2271599" y="234534"/>
                </a:lnTo>
                <a:lnTo>
                  <a:pt x="2247636" y="220411"/>
                </a:lnTo>
                <a:lnTo>
                  <a:pt x="2165903" y="214886"/>
                </a:lnTo>
                <a:lnTo>
                  <a:pt x="2133328" y="219803"/>
                </a:lnTo>
                <a:lnTo>
                  <a:pt x="2132679" y="227780"/>
                </a:lnTo>
                <a:lnTo>
                  <a:pt x="2097059" y="208132"/>
                </a:lnTo>
                <a:lnTo>
                  <a:pt x="2082876" y="213664"/>
                </a:lnTo>
                <a:lnTo>
                  <a:pt x="2038642" y="206295"/>
                </a:lnTo>
                <a:lnTo>
                  <a:pt x="2004253" y="201993"/>
                </a:lnTo>
                <a:lnTo>
                  <a:pt x="2010988" y="192786"/>
                </a:lnTo>
                <a:lnTo>
                  <a:pt x="2051531" y="175597"/>
                </a:lnTo>
                <a:lnTo>
                  <a:pt x="2065714" y="166384"/>
                </a:lnTo>
                <a:lnTo>
                  <a:pt x="2050947" y="151038"/>
                </a:lnTo>
                <a:lnTo>
                  <a:pt x="2017141" y="139373"/>
                </a:lnTo>
                <a:lnTo>
                  <a:pt x="1946483" y="125250"/>
                </a:lnTo>
                <a:lnTo>
                  <a:pt x="1880100" y="124636"/>
                </a:lnTo>
                <a:lnTo>
                  <a:pt x="1868378" y="132005"/>
                </a:lnTo>
                <a:lnTo>
                  <a:pt x="1843184" y="117268"/>
                </a:lnTo>
                <a:close/>
                <a:moveTo>
                  <a:pt x="846271" y="311283"/>
                </a:moveTo>
                <a:lnTo>
                  <a:pt x="785458" y="284881"/>
                </a:lnTo>
                <a:lnTo>
                  <a:pt x="766418" y="258478"/>
                </a:lnTo>
                <a:lnTo>
                  <a:pt x="786689" y="228395"/>
                </a:lnTo>
                <a:lnTo>
                  <a:pt x="803916" y="197697"/>
                </a:lnTo>
                <a:lnTo>
                  <a:pt x="856763" y="168842"/>
                </a:lnTo>
                <a:lnTo>
                  <a:pt x="916994" y="154105"/>
                </a:lnTo>
                <a:lnTo>
                  <a:pt x="986421" y="139373"/>
                </a:lnTo>
                <a:lnTo>
                  <a:pt x="994387" y="130161"/>
                </a:lnTo>
                <a:lnTo>
                  <a:pt x="968611" y="118496"/>
                </a:lnTo>
                <a:lnTo>
                  <a:pt x="928068" y="122177"/>
                </a:lnTo>
                <a:lnTo>
                  <a:pt x="897954" y="133234"/>
                </a:lnTo>
                <a:lnTo>
                  <a:pt x="826000" y="138759"/>
                </a:lnTo>
                <a:lnTo>
                  <a:pt x="763957" y="157792"/>
                </a:lnTo>
                <a:lnTo>
                  <a:pt x="722119" y="174367"/>
                </a:lnTo>
                <a:lnTo>
                  <a:pt x="737533" y="187876"/>
                </a:lnTo>
                <a:lnTo>
                  <a:pt x="696926" y="214886"/>
                </a:lnTo>
                <a:lnTo>
                  <a:pt x="720888" y="219189"/>
                </a:lnTo>
                <a:lnTo>
                  <a:pt x="687729" y="245585"/>
                </a:lnTo>
                <a:lnTo>
                  <a:pt x="697573" y="262781"/>
                </a:lnTo>
                <a:lnTo>
                  <a:pt x="676655" y="269535"/>
                </a:lnTo>
                <a:lnTo>
                  <a:pt x="688312" y="286725"/>
                </a:lnTo>
                <a:lnTo>
                  <a:pt x="736885" y="295316"/>
                </a:lnTo>
                <a:lnTo>
                  <a:pt x="750421" y="309439"/>
                </a:lnTo>
                <a:lnTo>
                  <a:pt x="832801" y="313735"/>
                </a:lnTo>
                <a:lnTo>
                  <a:pt x="846271" y="311283"/>
                </a:lnTo>
                <a:close/>
                <a:moveTo>
                  <a:pt x="2776175" y="159630"/>
                </a:moveTo>
                <a:lnTo>
                  <a:pt x="2666205" y="143669"/>
                </a:lnTo>
                <a:lnTo>
                  <a:pt x="2603514" y="142440"/>
                </a:lnTo>
                <a:lnTo>
                  <a:pt x="2582596" y="147965"/>
                </a:lnTo>
                <a:lnTo>
                  <a:pt x="2603514" y="168842"/>
                </a:lnTo>
                <a:lnTo>
                  <a:pt x="2679677" y="188491"/>
                </a:lnTo>
                <a:lnTo>
                  <a:pt x="2707330" y="181122"/>
                </a:lnTo>
                <a:lnTo>
                  <a:pt x="2794633" y="182351"/>
                </a:lnTo>
                <a:lnTo>
                  <a:pt x="2776175" y="159630"/>
                </a:lnTo>
                <a:close/>
                <a:moveTo>
                  <a:pt x="2931091" y="173753"/>
                </a:moveTo>
                <a:lnTo>
                  <a:pt x="2859138" y="165769"/>
                </a:lnTo>
                <a:lnTo>
                  <a:pt x="2808751" y="161474"/>
                </a:lnTo>
                <a:lnTo>
                  <a:pt x="2819243" y="171294"/>
                </a:lnTo>
                <a:lnTo>
                  <a:pt x="2882517" y="183574"/>
                </a:lnTo>
                <a:lnTo>
                  <a:pt x="2924290" y="186032"/>
                </a:lnTo>
                <a:lnTo>
                  <a:pt x="2931091" y="173753"/>
                </a:lnTo>
                <a:close/>
                <a:moveTo>
                  <a:pt x="2854216" y="232083"/>
                </a:moveTo>
                <a:lnTo>
                  <a:pt x="2838867" y="223484"/>
                </a:lnTo>
                <a:lnTo>
                  <a:pt x="2787897" y="211820"/>
                </a:lnTo>
                <a:lnTo>
                  <a:pt x="2762639" y="214886"/>
                </a:lnTo>
                <a:lnTo>
                  <a:pt x="2757782" y="227166"/>
                </a:lnTo>
                <a:lnTo>
                  <a:pt x="2764518" y="228395"/>
                </a:lnTo>
                <a:lnTo>
                  <a:pt x="2818595" y="232083"/>
                </a:lnTo>
                <a:lnTo>
                  <a:pt x="2854216" y="232083"/>
                </a:lnTo>
                <a:close/>
                <a:moveTo>
                  <a:pt x="3853590" y="307595"/>
                </a:moveTo>
                <a:lnTo>
                  <a:pt x="3816739" y="285495"/>
                </a:lnTo>
                <a:lnTo>
                  <a:pt x="3808125" y="299004"/>
                </a:lnTo>
                <a:lnTo>
                  <a:pt x="3829627" y="308825"/>
                </a:lnTo>
                <a:lnTo>
                  <a:pt x="3853590" y="307595"/>
                </a:lnTo>
                <a:close/>
                <a:moveTo>
                  <a:pt x="89698" y="884112"/>
                </a:moveTo>
                <a:lnTo>
                  <a:pt x="86007" y="874906"/>
                </a:lnTo>
                <a:lnTo>
                  <a:pt x="87237" y="864464"/>
                </a:lnTo>
                <a:lnTo>
                  <a:pt x="73701" y="858939"/>
                </a:lnTo>
                <a:lnTo>
                  <a:pt x="43003" y="852185"/>
                </a:lnTo>
                <a:lnTo>
                  <a:pt x="4275" y="864464"/>
                </a:lnTo>
                <a:lnTo>
                  <a:pt x="0" y="880431"/>
                </a:lnTo>
                <a:lnTo>
                  <a:pt x="36203" y="884727"/>
                </a:lnTo>
                <a:lnTo>
                  <a:pt x="89698" y="884112"/>
                </a:lnTo>
                <a:close/>
                <a:moveTo>
                  <a:pt x="3714088" y="1017961"/>
                </a:moveTo>
                <a:lnTo>
                  <a:pt x="3669854" y="979895"/>
                </a:lnTo>
                <a:lnTo>
                  <a:pt x="3638508" y="943057"/>
                </a:lnTo>
                <a:lnTo>
                  <a:pt x="3596735" y="907448"/>
                </a:lnTo>
                <a:lnTo>
                  <a:pt x="3566555" y="882883"/>
                </a:lnTo>
                <a:lnTo>
                  <a:pt x="3558589" y="887800"/>
                </a:lnTo>
                <a:lnTo>
                  <a:pt x="3585661" y="904990"/>
                </a:lnTo>
                <a:lnTo>
                  <a:pt x="3573938" y="922179"/>
                </a:lnTo>
                <a:lnTo>
                  <a:pt x="3615776" y="973140"/>
                </a:lnTo>
                <a:lnTo>
                  <a:pt x="3663701" y="1009978"/>
                </a:lnTo>
                <a:lnTo>
                  <a:pt x="3703013" y="1060939"/>
                </a:lnTo>
                <a:lnTo>
                  <a:pt x="3717779" y="1089179"/>
                </a:lnTo>
                <a:lnTo>
                  <a:pt x="3751586" y="1130927"/>
                </a:lnTo>
                <a:lnTo>
                  <a:pt x="3774966" y="1167765"/>
                </a:lnTo>
                <a:lnTo>
                  <a:pt x="3803203" y="1199692"/>
                </a:lnTo>
                <a:lnTo>
                  <a:pt x="3802620" y="1170223"/>
                </a:lnTo>
                <a:lnTo>
                  <a:pt x="3842579" y="1193552"/>
                </a:lnTo>
                <a:lnTo>
                  <a:pt x="3824122" y="1166542"/>
                </a:lnTo>
                <a:lnTo>
                  <a:pt x="3765704" y="1127860"/>
                </a:lnTo>
                <a:lnTo>
                  <a:pt x="3742972" y="1072604"/>
                </a:lnTo>
                <a:lnTo>
                  <a:pt x="3797698" y="1084883"/>
                </a:lnTo>
                <a:lnTo>
                  <a:pt x="3714088" y="101796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6" name="Freeform 55">
            <a:extLst>
              <a:ext uri="{FF2B5EF4-FFF2-40B4-BE49-F238E27FC236}">
                <a16:creationId xmlns:a16="http://schemas.microsoft.com/office/drawing/2014/main" id="{2E4E8F8E-36CF-DC9A-10E7-7235A48BC45D}"/>
              </a:ext>
            </a:extLst>
          </p:cNvPr>
          <p:cNvSpPr/>
          <p:nvPr/>
        </p:nvSpPr>
        <p:spPr>
          <a:xfrm>
            <a:off x="3185540" y="4427633"/>
            <a:ext cx="455427" cy="714655"/>
          </a:xfrm>
          <a:custGeom>
            <a:avLst/>
            <a:gdLst>
              <a:gd name="connsiteX0" fmla="*/ 397036 w 455427"/>
              <a:gd name="connsiteY0" fmla="*/ 165770 h 714655"/>
              <a:gd name="connsiteX1" fmla="*/ 379213 w 455427"/>
              <a:gd name="connsiteY1" fmla="*/ 144893 h 714655"/>
              <a:gd name="connsiteX2" fmla="*/ 368766 w 455427"/>
              <a:gd name="connsiteY2" fmla="*/ 144278 h 714655"/>
              <a:gd name="connsiteX3" fmla="*/ 390281 w 455427"/>
              <a:gd name="connsiteY3" fmla="*/ 104374 h 714655"/>
              <a:gd name="connsiteX4" fmla="*/ 363236 w 455427"/>
              <a:gd name="connsiteY4" fmla="*/ 85955 h 714655"/>
              <a:gd name="connsiteX5" fmla="*/ 342951 w 455427"/>
              <a:gd name="connsiteY5" fmla="*/ 89636 h 714655"/>
              <a:gd name="connsiteX6" fmla="*/ 330044 w 455427"/>
              <a:gd name="connsiteY6" fmla="*/ 82882 h 714655"/>
              <a:gd name="connsiteX7" fmla="*/ 311606 w 455427"/>
              <a:gd name="connsiteY7" fmla="*/ 93324 h 714655"/>
              <a:gd name="connsiteX8" fmla="*/ 285791 w 455427"/>
              <a:gd name="connsiteY8" fmla="*/ 88407 h 714655"/>
              <a:gd name="connsiteX9" fmla="*/ 264898 w 455427"/>
              <a:gd name="connsiteY9" fmla="*/ 47273 h 714655"/>
              <a:gd name="connsiteX10" fmla="*/ 248299 w 455427"/>
              <a:gd name="connsiteY10" fmla="*/ 36838 h 714655"/>
              <a:gd name="connsiteX11" fmla="*/ 237237 w 455427"/>
              <a:gd name="connsiteY11" fmla="*/ 18419 h 714655"/>
              <a:gd name="connsiteX12" fmla="*/ 214498 w 455427"/>
              <a:gd name="connsiteY12" fmla="*/ 0 h 714655"/>
              <a:gd name="connsiteX13" fmla="*/ 205276 w 455427"/>
              <a:gd name="connsiteY13" fmla="*/ 3681 h 714655"/>
              <a:gd name="connsiteX14" fmla="*/ 210198 w 455427"/>
              <a:gd name="connsiteY14" fmla="*/ 33765 h 714655"/>
              <a:gd name="connsiteX15" fmla="*/ 199745 w 455427"/>
              <a:gd name="connsiteY15" fmla="*/ 58938 h 714655"/>
              <a:gd name="connsiteX16" fmla="*/ 162869 w 455427"/>
              <a:gd name="connsiteY16" fmla="*/ 100071 h 714655"/>
              <a:gd name="connsiteX17" fmla="*/ 121692 w 455427"/>
              <a:gd name="connsiteY17" fmla="*/ 115424 h 714655"/>
              <a:gd name="connsiteX18" fmla="*/ 101407 w 455427"/>
              <a:gd name="connsiteY18" fmla="*/ 149195 h 714655"/>
              <a:gd name="connsiteX19" fmla="*/ 95877 w 455427"/>
              <a:gd name="connsiteY19" fmla="*/ 175591 h 714655"/>
              <a:gd name="connsiteX20" fmla="*/ 76823 w 455427"/>
              <a:gd name="connsiteY20" fmla="*/ 191558 h 714655"/>
              <a:gd name="connsiteX21" fmla="*/ 61461 w 455427"/>
              <a:gd name="connsiteY21" fmla="*/ 171909 h 714655"/>
              <a:gd name="connsiteX22" fmla="*/ 47323 w 455427"/>
              <a:gd name="connsiteY22" fmla="*/ 167614 h 714655"/>
              <a:gd name="connsiteX23" fmla="*/ 33185 w 455427"/>
              <a:gd name="connsiteY23" fmla="*/ 170680 h 714655"/>
              <a:gd name="connsiteX24" fmla="*/ 31955 w 455427"/>
              <a:gd name="connsiteY24" fmla="*/ 156557 h 714655"/>
              <a:gd name="connsiteX25" fmla="*/ 41177 w 455427"/>
              <a:gd name="connsiteY25" fmla="*/ 147351 h 714655"/>
              <a:gd name="connsiteX26" fmla="*/ 36877 w 455427"/>
              <a:gd name="connsiteY26" fmla="*/ 130770 h 714655"/>
              <a:gd name="connsiteX27" fmla="*/ 9831 w 455427"/>
              <a:gd name="connsiteY27" fmla="*/ 155335 h 714655"/>
              <a:gd name="connsiteX28" fmla="*/ 0 w 455427"/>
              <a:gd name="connsiteY28" fmla="*/ 182959 h 714655"/>
              <a:gd name="connsiteX29" fmla="*/ 18438 w 455427"/>
              <a:gd name="connsiteY29" fmla="*/ 220412 h 714655"/>
              <a:gd name="connsiteX30" fmla="*/ 7985 w 455427"/>
              <a:gd name="connsiteY30" fmla="*/ 237602 h 714655"/>
              <a:gd name="connsiteX31" fmla="*/ 33185 w 455427"/>
              <a:gd name="connsiteY31" fmla="*/ 253568 h 714655"/>
              <a:gd name="connsiteX32" fmla="*/ 60846 w 455427"/>
              <a:gd name="connsiteY32" fmla="*/ 278742 h 714655"/>
              <a:gd name="connsiteX33" fmla="*/ 73138 w 455427"/>
              <a:gd name="connsiteY33" fmla="*/ 307596 h 714655"/>
              <a:gd name="connsiteX34" fmla="*/ 87885 w 455427"/>
              <a:gd name="connsiteY34" fmla="*/ 325400 h 714655"/>
              <a:gd name="connsiteX35" fmla="*/ 124761 w 455427"/>
              <a:gd name="connsiteY35" fmla="*/ 403372 h 714655"/>
              <a:gd name="connsiteX36" fmla="*/ 162869 w 455427"/>
              <a:gd name="connsiteY36" fmla="*/ 475210 h 714655"/>
              <a:gd name="connsiteX37" fmla="*/ 196060 w 455427"/>
              <a:gd name="connsiteY37" fmla="*/ 526785 h 714655"/>
              <a:gd name="connsiteX38" fmla="*/ 191144 w 455427"/>
              <a:gd name="connsiteY38" fmla="*/ 537835 h 714655"/>
              <a:gd name="connsiteX39" fmla="*/ 208352 w 455427"/>
              <a:gd name="connsiteY39" fmla="*/ 570377 h 714655"/>
              <a:gd name="connsiteX40" fmla="*/ 236622 w 455427"/>
              <a:gd name="connsiteY40" fmla="*/ 594321 h 714655"/>
              <a:gd name="connsiteX41" fmla="*/ 302390 w 455427"/>
              <a:gd name="connsiteY41" fmla="*/ 636684 h 714655"/>
              <a:gd name="connsiteX42" fmla="*/ 373682 w 455427"/>
              <a:gd name="connsiteY42" fmla="*/ 675974 h 714655"/>
              <a:gd name="connsiteX43" fmla="*/ 377989 w 455427"/>
              <a:gd name="connsiteY43" fmla="*/ 691941 h 714655"/>
              <a:gd name="connsiteX44" fmla="*/ 414250 w 455427"/>
              <a:gd name="connsiteY44" fmla="*/ 714655 h 714655"/>
              <a:gd name="connsiteX45" fmla="*/ 430843 w 455427"/>
              <a:gd name="connsiteY45" fmla="*/ 704835 h 714655"/>
              <a:gd name="connsiteX46" fmla="*/ 438219 w 455427"/>
              <a:gd name="connsiteY46" fmla="*/ 684572 h 714655"/>
              <a:gd name="connsiteX47" fmla="*/ 455427 w 455427"/>
              <a:gd name="connsiteY47" fmla="*/ 642209 h 714655"/>
              <a:gd name="connsiteX48" fmla="*/ 438219 w 455427"/>
              <a:gd name="connsiteY48" fmla="*/ 609667 h 714655"/>
              <a:gd name="connsiteX49" fmla="*/ 444981 w 455427"/>
              <a:gd name="connsiteY49" fmla="*/ 596773 h 714655"/>
              <a:gd name="connsiteX50" fmla="*/ 437604 w 455427"/>
              <a:gd name="connsiteY50" fmla="*/ 582042 h 714655"/>
              <a:gd name="connsiteX51" fmla="*/ 449281 w 455427"/>
              <a:gd name="connsiteY51" fmla="*/ 562394 h 714655"/>
              <a:gd name="connsiteX52" fmla="*/ 447435 w 455427"/>
              <a:gd name="connsiteY52" fmla="*/ 529237 h 714655"/>
              <a:gd name="connsiteX53" fmla="*/ 446820 w 455427"/>
              <a:gd name="connsiteY53" fmla="*/ 501612 h 714655"/>
              <a:gd name="connsiteX54" fmla="*/ 453581 w 455427"/>
              <a:gd name="connsiteY54" fmla="*/ 488718 h 714655"/>
              <a:gd name="connsiteX55" fmla="*/ 419781 w 455427"/>
              <a:gd name="connsiteY55" fmla="*/ 425478 h 714655"/>
              <a:gd name="connsiteX56" fmla="*/ 401342 w 455427"/>
              <a:gd name="connsiteY56" fmla="*/ 432232 h 714655"/>
              <a:gd name="connsiteX57" fmla="*/ 385359 w 455427"/>
              <a:gd name="connsiteY57" fmla="*/ 427937 h 714655"/>
              <a:gd name="connsiteX58" fmla="*/ 384135 w 455427"/>
              <a:gd name="connsiteY58" fmla="*/ 368378 h 714655"/>
              <a:gd name="connsiteX59" fmla="*/ 357090 w 455427"/>
              <a:gd name="connsiteY59" fmla="*/ 391707 h 714655"/>
              <a:gd name="connsiteX60" fmla="*/ 326974 w 455427"/>
              <a:gd name="connsiteY60" fmla="*/ 390484 h 714655"/>
              <a:gd name="connsiteX61" fmla="*/ 312836 w 455427"/>
              <a:gd name="connsiteY61" fmla="*/ 369607 h 714655"/>
              <a:gd name="connsiteX62" fmla="*/ 290098 w 455427"/>
              <a:gd name="connsiteY62" fmla="*/ 367763 h 714655"/>
              <a:gd name="connsiteX63" fmla="*/ 296244 w 455427"/>
              <a:gd name="connsiteY63" fmla="*/ 350573 h 714655"/>
              <a:gd name="connsiteX64" fmla="*/ 275959 w 455427"/>
              <a:gd name="connsiteY64" fmla="*/ 327244 h 714655"/>
              <a:gd name="connsiteX65" fmla="*/ 259982 w 455427"/>
              <a:gd name="connsiteY65" fmla="*/ 291636 h 714655"/>
              <a:gd name="connsiteX66" fmla="*/ 269198 w 455427"/>
              <a:gd name="connsiteY66" fmla="*/ 284881 h 714655"/>
              <a:gd name="connsiteX67" fmla="*/ 268583 w 455427"/>
              <a:gd name="connsiteY67" fmla="*/ 268300 h 714655"/>
              <a:gd name="connsiteX68" fmla="*/ 288867 w 455427"/>
              <a:gd name="connsiteY68" fmla="*/ 256635 h 714655"/>
              <a:gd name="connsiteX69" fmla="*/ 284567 w 455427"/>
              <a:gd name="connsiteY69" fmla="*/ 235764 h 714655"/>
              <a:gd name="connsiteX70" fmla="*/ 292552 w 455427"/>
              <a:gd name="connsiteY70" fmla="*/ 222256 h 714655"/>
              <a:gd name="connsiteX71" fmla="*/ 295013 w 455427"/>
              <a:gd name="connsiteY71" fmla="*/ 203837 h 714655"/>
              <a:gd name="connsiteX72" fmla="*/ 333120 w 455427"/>
              <a:gd name="connsiteY72" fmla="*/ 177434 h 714655"/>
              <a:gd name="connsiteX73" fmla="*/ 361390 w 455427"/>
              <a:gd name="connsiteY73" fmla="*/ 170066 h 714655"/>
              <a:gd name="connsiteX74" fmla="*/ 365697 w 455427"/>
              <a:gd name="connsiteY74" fmla="*/ 163926 h 714655"/>
              <a:gd name="connsiteX75" fmla="*/ 397036 w 455427"/>
              <a:gd name="connsiteY75" fmla="*/ 165770 h 71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55427" h="714655">
                <a:moveTo>
                  <a:pt x="397036" y="165770"/>
                </a:moveTo>
                <a:lnTo>
                  <a:pt x="379213" y="144893"/>
                </a:lnTo>
                <a:lnTo>
                  <a:pt x="368766" y="144278"/>
                </a:lnTo>
                <a:lnTo>
                  <a:pt x="390281" y="104374"/>
                </a:lnTo>
                <a:lnTo>
                  <a:pt x="363236" y="85955"/>
                </a:lnTo>
                <a:lnTo>
                  <a:pt x="342951" y="89636"/>
                </a:lnTo>
                <a:lnTo>
                  <a:pt x="330044" y="82882"/>
                </a:lnTo>
                <a:lnTo>
                  <a:pt x="311606" y="93324"/>
                </a:lnTo>
                <a:lnTo>
                  <a:pt x="285791" y="88407"/>
                </a:lnTo>
                <a:lnTo>
                  <a:pt x="264898" y="47273"/>
                </a:lnTo>
                <a:lnTo>
                  <a:pt x="248299" y="36838"/>
                </a:lnTo>
                <a:lnTo>
                  <a:pt x="237237" y="18419"/>
                </a:lnTo>
                <a:lnTo>
                  <a:pt x="214498" y="0"/>
                </a:lnTo>
                <a:lnTo>
                  <a:pt x="205276" y="3681"/>
                </a:lnTo>
                <a:lnTo>
                  <a:pt x="210198" y="33765"/>
                </a:lnTo>
                <a:lnTo>
                  <a:pt x="199745" y="58938"/>
                </a:lnTo>
                <a:lnTo>
                  <a:pt x="162869" y="100071"/>
                </a:lnTo>
                <a:lnTo>
                  <a:pt x="121692" y="115424"/>
                </a:lnTo>
                <a:lnTo>
                  <a:pt x="101407" y="149195"/>
                </a:lnTo>
                <a:lnTo>
                  <a:pt x="95877" y="175591"/>
                </a:lnTo>
                <a:lnTo>
                  <a:pt x="76823" y="191558"/>
                </a:lnTo>
                <a:lnTo>
                  <a:pt x="61461" y="171909"/>
                </a:lnTo>
                <a:lnTo>
                  <a:pt x="47323" y="167614"/>
                </a:lnTo>
                <a:lnTo>
                  <a:pt x="33185" y="170680"/>
                </a:lnTo>
                <a:lnTo>
                  <a:pt x="31955" y="156557"/>
                </a:lnTo>
                <a:lnTo>
                  <a:pt x="41177" y="147351"/>
                </a:lnTo>
                <a:lnTo>
                  <a:pt x="36877" y="130770"/>
                </a:lnTo>
                <a:lnTo>
                  <a:pt x="9831" y="155335"/>
                </a:lnTo>
                <a:lnTo>
                  <a:pt x="0" y="182959"/>
                </a:lnTo>
                <a:lnTo>
                  <a:pt x="18438" y="220412"/>
                </a:lnTo>
                <a:lnTo>
                  <a:pt x="7985" y="237602"/>
                </a:lnTo>
                <a:lnTo>
                  <a:pt x="33185" y="253568"/>
                </a:lnTo>
                <a:lnTo>
                  <a:pt x="60846" y="278742"/>
                </a:lnTo>
                <a:lnTo>
                  <a:pt x="73138" y="307596"/>
                </a:lnTo>
                <a:lnTo>
                  <a:pt x="87885" y="325400"/>
                </a:lnTo>
                <a:lnTo>
                  <a:pt x="124761" y="403372"/>
                </a:lnTo>
                <a:lnTo>
                  <a:pt x="162869" y="475210"/>
                </a:lnTo>
                <a:lnTo>
                  <a:pt x="196060" y="526785"/>
                </a:lnTo>
                <a:lnTo>
                  <a:pt x="191144" y="537835"/>
                </a:lnTo>
                <a:lnTo>
                  <a:pt x="208352" y="570377"/>
                </a:lnTo>
                <a:lnTo>
                  <a:pt x="236622" y="594321"/>
                </a:lnTo>
                <a:lnTo>
                  <a:pt x="302390" y="636684"/>
                </a:lnTo>
                <a:lnTo>
                  <a:pt x="373682" y="675974"/>
                </a:lnTo>
                <a:lnTo>
                  <a:pt x="377989" y="691941"/>
                </a:lnTo>
                <a:lnTo>
                  <a:pt x="414250" y="714655"/>
                </a:lnTo>
                <a:lnTo>
                  <a:pt x="430843" y="704835"/>
                </a:lnTo>
                <a:lnTo>
                  <a:pt x="438219" y="684572"/>
                </a:lnTo>
                <a:lnTo>
                  <a:pt x="455427" y="642209"/>
                </a:lnTo>
                <a:lnTo>
                  <a:pt x="438219" y="609667"/>
                </a:lnTo>
                <a:lnTo>
                  <a:pt x="444981" y="596773"/>
                </a:lnTo>
                <a:lnTo>
                  <a:pt x="437604" y="582042"/>
                </a:lnTo>
                <a:lnTo>
                  <a:pt x="449281" y="562394"/>
                </a:lnTo>
                <a:lnTo>
                  <a:pt x="447435" y="529237"/>
                </a:lnTo>
                <a:lnTo>
                  <a:pt x="446820" y="501612"/>
                </a:lnTo>
                <a:lnTo>
                  <a:pt x="453581" y="488718"/>
                </a:lnTo>
                <a:lnTo>
                  <a:pt x="419781" y="425478"/>
                </a:lnTo>
                <a:lnTo>
                  <a:pt x="401342" y="432232"/>
                </a:lnTo>
                <a:lnTo>
                  <a:pt x="385359" y="427937"/>
                </a:lnTo>
                <a:lnTo>
                  <a:pt x="384135" y="368378"/>
                </a:lnTo>
                <a:lnTo>
                  <a:pt x="357090" y="391707"/>
                </a:lnTo>
                <a:lnTo>
                  <a:pt x="326974" y="390484"/>
                </a:lnTo>
                <a:lnTo>
                  <a:pt x="312836" y="369607"/>
                </a:lnTo>
                <a:lnTo>
                  <a:pt x="290098" y="367763"/>
                </a:lnTo>
                <a:lnTo>
                  <a:pt x="296244" y="350573"/>
                </a:lnTo>
                <a:lnTo>
                  <a:pt x="275959" y="327244"/>
                </a:lnTo>
                <a:lnTo>
                  <a:pt x="259982" y="291636"/>
                </a:lnTo>
                <a:lnTo>
                  <a:pt x="269198" y="284881"/>
                </a:lnTo>
                <a:lnTo>
                  <a:pt x="268583" y="268300"/>
                </a:lnTo>
                <a:lnTo>
                  <a:pt x="288867" y="256635"/>
                </a:lnTo>
                <a:lnTo>
                  <a:pt x="284567" y="235764"/>
                </a:lnTo>
                <a:lnTo>
                  <a:pt x="292552" y="222256"/>
                </a:lnTo>
                <a:lnTo>
                  <a:pt x="295013" y="203837"/>
                </a:lnTo>
                <a:lnTo>
                  <a:pt x="333120" y="177434"/>
                </a:lnTo>
                <a:lnTo>
                  <a:pt x="361390" y="170066"/>
                </a:lnTo>
                <a:lnTo>
                  <a:pt x="365697" y="163926"/>
                </a:lnTo>
                <a:lnTo>
                  <a:pt x="397036" y="16577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7" name="Freeform 56">
            <a:extLst>
              <a:ext uri="{FF2B5EF4-FFF2-40B4-BE49-F238E27FC236}">
                <a16:creationId xmlns:a16="http://schemas.microsoft.com/office/drawing/2014/main" id="{AFB10EB8-D50D-435F-D8C8-C1CB19BE2A88}"/>
              </a:ext>
            </a:extLst>
          </p:cNvPr>
          <p:cNvSpPr/>
          <p:nvPr/>
        </p:nvSpPr>
        <p:spPr>
          <a:xfrm>
            <a:off x="6616304" y="2547658"/>
            <a:ext cx="295000" cy="172524"/>
          </a:xfrm>
          <a:custGeom>
            <a:avLst/>
            <a:gdLst>
              <a:gd name="connsiteX0" fmla="*/ 185614 w 295000"/>
              <a:gd name="connsiteY0" fmla="*/ 0 h 172524"/>
              <a:gd name="connsiteX1" fmla="*/ 172726 w 295000"/>
              <a:gd name="connsiteY1" fmla="*/ 0 h 172524"/>
              <a:gd name="connsiteX2" fmla="*/ 166573 w 295000"/>
              <a:gd name="connsiteY2" fmla="*/ 9213 h 172524"/>
              <a:gd name="connsiteX3" fmla="*/ 144424 w 295000"/>
              <a:gd name="connsiteY3" fmla="*/ 12894 h 172524"/>
              <a:gd name="connsiteX4" fmla="*/ 134645 w 295000"/>
              <a:gd name="connsiteY4" fmla="*/ 18419 h 172524"/>
              <a:gd name="connsiteX5" fmla="*/ 119878 w 295000"/>
              <a:gd name="connsiteY5" fmla="*/ 9213 h 172524"/>
              <a:gd name="connsiteX6" fmla="*/ 100190 w 295000"/>
              <a:gd name="connsiteY6" fmla="*/ 9213 h 172524"/>
              <a:gd name="connsiteX7" fmla="*/ 80502 w 295000"/>
              <a:gd name="connsiteY7" fmla="*/ 4910 h 172524"/>
              <a:gd name="connsiteX8" fmla="*/ 68844 w 295000"/>
              <a:gd name="connsiteY8" fmla="*/ 12894 h 172524"/>
              <a:gd name="connsiteX9" fmla="*/ 51034 w 295000"/>
              <a:gd name="connsiteY9" fmla="*/ 20877 h 172524"/>
              <a:gd name="connsiteX10" fmla="*/ 39377 w 295000"/>
              <a:gd name="connsiteY10" fmla="*/ 46665 h 172524"/>
              <a:gd name="connsiteX11" fmla="*/ 23380 w 295000"/>
              <a:gd name="connsiteY11" fmla="*/ 73061 h 172524"/>
              <a:gd name="connsiteX12" fmla="*/ 0 w 295000"/>
              <a:gd name="connsiteY12" fmla="*/ 79815 h 172524"/>
              <a:gd name="connsiteX13" fmla="*/ 17810 w 295000"/>
              <a:gd name="connsiteY13" fmla="*/ 95168 h 172524"/>
              <a:gd name="connsiteX14" fmla="*/ 22732 w 295000"/>
              <a:gd name="connsiteY14" fmla="*/ 106832 h 172524"/>
              <a:gd name="connsiteX15" fmla="*/ 42421 w 295000"/>
              <a:gd name="connsiteY15" fmla="*/ 116038 h 172524"/>
              <a:gd name="connsiteX16" fmla="*/ 46695 w 295000"/>
              <a:gd name="connsiteY16" fmla="*/ 131391 h 172524"/>
              <a:gd name="connsiteX17" fmla="*/ 65800 w 295000"/>
              <a:gd name="connsiteY17" fmla="*/ 142441 h 172524"/>
              <a:gd name="connsiteX18" fmla="*/ 74349 w 295000"/>
              <a:gd name="connsiteY18" fmla="*/ 134457 h 172524"/>
              <a:gd name="connsiteX19" fmla="*/ 82963 w 295000"/>
              <a:gd name="connsiteY19" fmla="*/ 138760 h 172524"/>
              <a:gd name="connsiteX20" fmla="*/ 76227 w 295000"/>
              <a:gd name="connsiteY20" fmla="*/ 145514 h 172524"/>
              <a:gd name="connsiteX21" fmla="*/ 82380 w 295000"/>
              <a:gd name="connsiteY21" fmla="*/ 151653 h 172524"/>
              <a:gd name="connsiteX22" fmla="*/ 93455 w 295000"/>
              <a:gd name="connsiteY22" fmla="*/ 167614 h 172524"/>
              <a:gd name="connsiteX23" fmla="*/ 105112 w 295000"/>
              <a:gd name="connsiteY23" fmla="*/ 164547 h 172524"/>
              <a:gd name="connsiteX24" fmla="*/ 129723 w 295000"/>
              <a:gd name="connsiteY24" fmla="*/ 170687 h 172524"/>
              <a:gd name="connsiteX25" fmla="*/ 175770 w 295000"/>
              <a:gd name="connsiteY25" fmla="*/ 172524 h 172524"/>
              <a:gd name="connsiteX26" fmla="*/ 189953 w 295000"/>
              <a:gd name="connsiteY26" fmla="*/ 162703 h 172524"/>
              <a:gd name="connsiteX27" fmla="*/ 225574 w 295000"/>
              <a:gd name="connsiteY27" fmla="*/ 154105 h 172524"/>
              <a:gd name="connsiteX28" fmla="*/ 250183 w 295000"/>
              <a:gd name="connsiteY28" fmla="*/ 167614 h 172524"/>
              <a:gd name="connsiteX29" fmla="*/ 268576 w 295000"/>
              <a:gd name="connsiteY29" fmla="*/ 171910 h 172524"/>
              <a:gd name="connsiteX30" fmla="*/ 271037 w 295000"/>
              <a:gd name="connsiteY30" fmla="*/ 126480 h 172524"/>
              <a:gd name="connsiteX31" fmla="*/ 280882 w 295000"/>
              <a:gd name="connsiteY31" fmla="*/ 129547 h 172524"/>
              <a:gd name="connsiteX32" fmla="*/ 295000 w 295000"/>
              <a:gd name="connsiteY32" fmla="*/ 121570 h 172524"/>
              <a:gd name="connsiteX33" fmla="*/ 292539 w 295000"/>
              <a:gd name="connsiteY33" fmla="*/ 111743 h 172524"/>
              <a:gd name="connsiteX34" fmla="*/ 277838 w 295000"/>
              <a:gd name="connsiteY34" fmla="*/ 104988 h 172524"/>
              <a:gd name="connsiteX35" fmla="*/ 264302 w 295000"/>
              <a:gd name="connsiteY35" fmla="*/ 111128 h 172524"/>
              <a:gd name="connsiteX36" fmla="*/ 249536 w 295000"/>
              <a:gd name="connsiteY36" fmla="*/ 104374 h 172524"/>
              <a:gd name="connsiteX37" fmla="*/ 241570 w 295000"/>
              <a:gd name="connsiteY37" fmla="*/ 87184 h 172524"/>
              <a:gd name="connsiteX38" fmla="*/ 242800 w 295000"/>
              <a:gd name="connsiteY38" fmla="*/ 70609 h 172524"/>
              <a:gd name="connsiteX39" fmla="*/ 239109 w 295000"/>
              <a:gd name="connsiteY39" fmla="*/ 54027 h 172524"/>
              <a:gd name="connsiteX40" fmla="*/ 218190 w 295000"/>
              <a:gd name="connsiteY40" fmla="*/ 31313 h 172524"/>
              <a:gd name="connsiteX41" fmla="*/ 206533 w 295000"/>
              <a:gd name="connsiteY41" fmla="*/ 15352 h 172524"/>
              <a:gd name="connsiteX42" fmla="*/ 195458 w 295000"/>
              <a:gd name="connsiteY42" fmla="*/ 3688 h 172524"/>
              <a:gd name="connsiteX43" fmla="*/ 185614 w 295000"/>
              <a:gd name="connsiteY43" fmla="*/ 0 h 1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000" h="172524">
                <a:moveTo>
                  <a:pt x="185614" y="0"/>
                </a:moveTo>
                <a:lnTo>
                  <a:pt x="172726" y="0"/>
                </a:lnTo>
                <a:lnTo>
                  <a:pt x="166573" y="9213"/>
                </a:lnTo>
                <a:lnTo>
                  <a:pt x="144424" y="12894"/>
                </a:lnTo>
                <a:lnTo>
                  <a:pt x="134645" y="18419"/>
                </a:lnTo>
                <a:lnTo>
                  <a:pt x="119878" y="9213"/>
                </a:lnTo>
                <a:lnTo>
                  <a:pt x="100190" y="9213"/>
                </a:lnTo>
                <a:lnTo>
                  <a:pt x="80502" y="4910"/>
                </a:lnTo>
                <a:lnTo>
                  <a:pt x="68844" y="12894"/>
                </a:lnTo>
                <a:lnTo>
                  <a:pt x="51034" y="20877"/>
                </a:lnTo>
                <a:lnTo>
                  <a:pt x="39377" y="46665"/>
                </a:lnTo>
                <a:lnTo>
                  <a:pt x="23380" y="73061"/>
                </a:lnTo>
                <a:lnTo>
                  <a:pt x="0" y="79815"/>
                </a:lnTo>
                <a:lnTo>
                  <a:pt x="17810" y="95168"/>
                </a:lnTo>
                <a:lnTo>
                  <a:pt x="22732" y="106832"/>
                </a:lnTo>
                <a:lnTo>
                  <a:pt x="42421" y="116038"/>
                </a:lnTo>
                <a:lnTo>
                  <a:pt x="46695" y="131391"/>
                </a:lnTo>
                <a:lnTo>
                  <a:pt x="65800" y="142441"/>
                </a:lnTo>
                <a:lnTo>
                  <a:pt x="74349" y="134457"/>
                </a:lnTo>
                <a:lnTo>
                  <a:pt x="82963" y="138760"/>
                </a:lnTo>
                <a:lnTo>
                  <a:pt x="76227" y="145514"/>
                </a:lnTo>
                <a:lnTo>
                  <a:pt x="82380" y="151653"/>
                </a:lnTo>
                <a:lnTo>
                  <a:pt x="93455" y="167614"/>
                </a:lnTo>
                <a:lnTo>
                  <a:pt x="105112" y="164547"/>
                </a:lnTo>
                <a:lnTo>
                  <a:pt x="129723" y="170687"/>
                </a:lnTo>
                <a:lnTo>
                  <a:pt x="175770" y="172524"/>
                </a:lnTo>
                <a:lnTo>
                  <a:pt x="189953" y="162703"/>
                </a:lnTo>
                <a:lnTo>
                  <a:pt x="225574" y="154105"/>
                </a:lnTo>
                <a:lnTo>
                  <a:pt x="250183" y="167614"/>
                </a:lnTo>
                <a:lnTo>
                  <a:pt x="268576" y="171910"/>
                </a:lnTo>
                <a:lnTo>
                  <a:pt x="271037" y="126480"/>
                </a:lnTo>
                <a:lnTo>
                  <a:pt x="280882" y="129547"/>
                </a:lnTo>
                <a:lnTo>
                  <a:pt x="295000" y="121570"/>
                </a:lnTo>
                <a:lnTo>
                  <a:pt x="292539" y="111743"/>
                </a:lnTo>
                <a:lnTo>
                  <a:pt x="277838" y="104988"/>
                </a:lnTo>
                <a:lnTo>
                  <a:pt x="264302" y="111128"/>
                </a:lnTo>
                <a:lnTo>
                  <a:pt x="249536" y="104374"/>
                </a:lnTo>
                <a:lnTo>
                  <a:pt x="241570" y="87184"/>
                </a:lnTo>
                <a:lnTo>
                  <a:pt x="242800" y="70609"/>
                </a:lnTo>
                <a:lnTo>
                  <a:pt x="239109" y="54027"/>
                </a:lnTo>
                <a:lnTo>
                  <a:pt x="218190" y="31313"/>
                </a:lnTo>
                <a:lnTo>
                  <a:pt x="206533" y="15352"/>
                </a:lnTo>
                <a:lnTo>
                  <a:pt x="195458" y="3688"/>
                </a:lnTo>
                <a:lnTo>
                  <a:pt x="185614"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8" name="Freeform 57">
            <a:extLst>
              <a:ext uri="{FF2B5EF4-FFF2-40B4-BE49-F238E27FC236}">
                <a16:creationId xmlns:a16="http://schemas.microsoft.com/office/drawing/2014/main" id="{34E2DCB4-1732-6942-79B5-B73843686001}"/>
              </a:ext>
            </a:extLst>
          </p:cNvPr>
          <p:cNvSpPr/>
          <p:nvPr/>
        </p:nvSpPr>
        <p:spPr>
          <a:xfrm>
            <a:off x="7864566" y="5240523"/>
            <a:ext cx="20335" cy="19648"/>
          </a:xfrm>
          <a:custGeom>
            <a:avLst/>
            <a:gdLst>
              <a:gd name="connsiteX0" fmla="*/ 18458 w 20335"/>
              <a:gd name="connsiteY0" fmla="*/ 18419 h 19648"/>
              <a:gd name="connsiteX1" fmla="*/ 19689 w 20335"/>
              <a:gd name="connsiteY1" fmla="*/ 15967 h 19648"/>
              <a:gd name="connsiteX2" fmla="*/ 20336 w 20335"/>
              <a:gd name="connsiteY2" fmla="*/ 11056 h 19648"/>
              <a:gd name="connsiteX3" fmla="*/ 17875 w 20335"/>
              <a:gd name="connsiteY3" fmla="*/ 6139 h 19648"/>
              <a:gd name="connsiteX4" fmla="*/ 15414 w 20335"/>
              <a:gd name="connsiteY4" fmla="*/ 1844 h 19648"/>
              <a:gd name="connsiteX5" fmla="*/ 12953 w 20335"/>
              <a:gd name="connsiteY5" fmla="*/ 614 h 19648"/>
              <a:gd name="connsiteX6" fmla="*/ 8031 w 20335"/>
              <a:gd name="connsiteY6" fmla="*/ 0 h 19648"/>
              <a:gd name="connsiteX7" fmla="*/ 3692 w 20335"/>
              <a:gd name="connsiteY7" fmla="*/ 1844 h 19648"/>
              <a:gd name="connsiteX8" fmla="*/ 1231 w 20335"/>
              <a:gd name="connsiteY8" fmla="*/ 5531 h 19648"/>
              <a:gd name="connsiteX9" fmla="*/ 0 w 20335"/>
              <a:gd name="connsiteY9" fmla="*/ 7369 h 19648"/>
              <a:gd name="connsiteX10" fmla="*/ 2461 w 20335"/>
              <a:gd name="connsiteY10" fmla="*/ 14123 h 19648"/>
              <a:gd name="connsiteX11" fmla="*/ 3692 w 20335"/>
              <a:gd name="connsiteY11" fmla="*/ 15967 h 19648"/>
              <a:gd name="connsiteX12" fmla="*/ 10492 w 20335"/>
              <a:gd name="connsiteY12" fmla="*/ 19648 h 19648"/>
              <a:gd name="connsiteX13" fmla="*/ 13536 w 20335"/>
              <a:gd name="connsiteY13" fmla="*/ 19648 h 19648"/>
              <a:gd name="connsiteX14" fmla="*/ 18458 w 20335"/>
              <a:gd name="connsiteY14" fmla="*/ 18419 h 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35" h="19648">
                <a:moveTo>
                  <a:pt x="18458" y="18419"/>
                </a:moveTo>
                <a:lnTo>
                  <a:pt x="19689" y="15967"/>
                </a:lnTo>
                <a:lnTo>
                  <a:pt x="20336" y="11056"/>
                </a:lnTo>
                <a:lnTo>
                  <a:pt x="17875" y="6139"/>
                </a:lnTo>
                <a:lnTo>
                  <a:pt x="15414" y="1844"/>
                </a:lnTo>
                <a:lnTo>
                  <a:pt x="12953" y="614"/>
                </a:lnTo>
                <a:lnTo>
                  <a:pt x="8031" y="0"/>
                </a:lnTo>
                <a:lnTo>
                  <a:pt x="3692" y="1844"/>
                </a:lnTo>
                <a:lnTo>
                  <a:pt x="1231" y="5531"/>
                </a:lnTo>
                <a:lnTo>
                  <a:pt x="0" y="7369"/>
                </a:lnTo>
                <a:lnTo>
                  <a:pt x="2461" y="14123"/>
                </a:lnTo>
                <a:lnTo>
                  <a:pt x="3692" y="15967"/>
                </a:lnTo>
                <a:lnTo>
                  <a:pt x="10492" y="19648"/>
                </a:lnTo>
                <a:lnTo>
                  <a:pt x="13536" y="19648"/>
                </a:lnTo>
                <a:lnTo>
                  <a:pt x="18458" y="184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64C9FFB8-9956-77F6-9D01-6E5370CD84CA}"/>
              </a:ext>
            </a:extLst>
          </p:cNvPr>
          <p:cNvSpPr/>
          <p:nvPr/>
        </p:nvSpPr>
        <p:spPr>
          <a:xfrm>
            <a:off x="7698058" y="3405375"/>
            <a:ext cx="30115" cy="60781"/>
          </a:xfrm>
          <a:custGeom>
            <a:avLst/>
            <a:gdLst>
              <a:gd name="connsiteX0" fmla="*/ 25193 w 30115"/>
              <a:gd name="connsiteY0" fmla="*/ 58323 h 60781"/>
              <a:gd name="connsiteX1" fmla="*/ 30115 w 30115"/>
              <a:gd name="connsiteY1" fmla="*/ 34994 h 60781"/>
              <a:gd name="connsiteX2" fmla="*/ 27007 w 30115"/>
              <a:gd name="connsiteY2" fmla="*/ 12279 h 60781"/>
              <a:gd name="connsiteX3" fmla="*/ 15349 w 30115"/>
              <a:gd name="connsiteY3" fmla="*/ 0 h 60781"/>
              <a:gd name="connsiteX4" fmla="*/ 6736 w 30115"/>
              <a:gd name="connsiteY4" fmla="*/ 4296 h 60781"/>
              <a:gd name="connsiteX5" fmla="*/ 0 w 30115"/>
              <a:gd name="connsiteY5" fmla="*/ 24558 h 60781"/>
              <a:gd name="connsiteX6" fmla="*/ 4922 w 30115"/>
              <a:gd name="connsiteY6" fmla="*/ 53413 h 60781"/>
              <a:gd name="connsiteX7" fmla="*/ 15997 w 30115"/>
              <a:gd name="connsiteY7" fmla="*/ 60782 h 60781"/>
              <a:gd name="connsiteX8" fmla="*/ 25193 w 30115"/>
              <a:gd name="connsiteY8" fmla="*/ 58323 h 6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5" h="60781">
                <a:moveTo>
                  <a:pt x="25193" y="58323"/>
                </a:moveTo>
                <a:lnTo>
                  <a:pt x="30115" y="34994"/>
                </a:lnTo>
                <a:lnTo>
                  <a:pt x="27007" y="12279"/>
                </a:lnTo>
                <a:lnTo>
                  <a:pt x="15349" y="0"/>
                </a:lnTo>
                <a:lnTo>
                  <a:pt x="6736" y="4296"/>
                </a:lnTo>
                <a:lnTo>
                  <a:pt x="0" y="24558"/>
                </a:lnTo>
                <a:lnTo>
                  <a:pt x="4922" y="53413"/>
                </a:lnTo>
                <a:lnTo>
                  <a:pt x="15997" y="60782"/>
                </a:lnTo>
                <a:lnTo>
                  <a:pt x="25193" y="5832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0" name="Freeform 59">
            <a:extLst>
              <a:ext uri="{FF2B5EF4-FFF2-40B4-BE49-F238E27FC236}">
                <a16:creationId xmlns:a16="http://schemas.microsoft.com/office/drawing/2014/main" id="{2415694D-65E0-2C6D-8239-23A0EEE9A6D1}"/>
              </a:ext>
            </a:extLst>
          </p:cNvPr>
          <p:cNvSpPr/>
          <p:nvPr/>
        </p:nvSpPr>
        <p:spPr>
          <a:xfrm>
            <a:off x="3682151" y="3701921"/>
            <a:ext cx="89737" cy="22714"/>
          </a:xfrm>
          <a:custGeom>
            <a:avLst/>
            <a:gdLst>
              <a:gd name="connsiteX0" fmla="*/ 1846 w 89737"/>
              <a:gd name="connsiteY0" fmla="*/ 18419 h 22714"/>
              <a:gd name="connsiteX1" fmla="*/ 1846 w 89737"/>
              <a:gd name="connsiteY1" fmla="*/ 17804 h 22714"/>
              <a:gd name="connsiteX2" fmla="*/ 2461 w 89737"/>
              <a:gd name="connsiteY2" fmla="*/ 17804 h 22714"/>
              <a:gd name="connsiteX3" fmla="*/ 2461 w 89737"/>
              <a:gd name="connsiteY3" fmla="*/ 17190 h 22714"/>
              <a:gd name="connsiteX4" fmla="*/ 3077 w 89737"/>
              <a:gd name="connsiteY4" fmla="*/ 16575 h 22714"/>
              <a:gd name="connsiteX5" fmla="*/ 3077 w 89737"/>
              <a:gd name="connsiteY5" fmla="*/ 15960 h 22714"/>
              <a:gd name="connsiteX6" fmla="*/ 2461 w 89737"/>
              <a:gd name="connsiteY6" fmla="*/ 15960 h 22714"/>
              <a:gd name="connsiteX7" fmla="*/ 615 w 89737"/>
              <a:gd name="connsiteY7" fmla="*/ 15960 h 22714"/>
              <a:gd name="connsiteX8" fmla="*/ 0 w 89737"/>
              <a:gd name="connsiteY8" fmla="*/ 15960 h 22714"/>
              <a:gd name="connsiteX9" fmla="*/ 0 w 89737"/>
              <a:gd name="connsiteY9" fmla="*/ 16575 h 22714"/>
              <a:gd name="connsiteX10" fmla="*/ 0 w 89737"/>
              <a:gd name="connsiteY10" fmla="*/ 17190 h 22714"/>
              <a:gd name="connsiteX11" fmla="*/ 1231 w 89737"/>
              <a:gd name="connsiteY11" fmla="*/ 17804 h 22714"/>
              <a:gd name="connsiteX12" fmla="*/ 1231 w 89737"/>
              <a:gd name="connsiteY12" fmla="*/ 18419 h 22714"/>
              <a:gd name="connsiteX13" fmla="*/ 1846 w 89737"/>
              <a:gd name="connsiteY13" fmla="*/ 18419 h 22714"/>
              <a:gd name="connsiteX14" fmla="*/ 85437 w 89737"/>
              <a:gd name="connsiteY14" fmla="*/ 16575 h 22714"/>
              <a:gd name="connsiteX15" fmla="*/ 89737 w 89737"/>
              <a:gd name="connsiteY15" fmla="*/ 15346 h 22714"/>
              <a:gd name="connsiteX16" fmla="*/ 89737 w 89737"/>
              <a:gd name="connsiteY16" fmla="*/ 14731 h 22714"/>
              <a:gd name="connsiteX17" fmla="*/ 87276 w 89737"/>
              <a:gd name="connsiteY17" fmla="*/ 14123 h 22714"/>
              <a:gd name="connsiteX18" fmla="*/ 83591 w 89737"/>
              <a:gd name="connsiteY18" fmla="*/ 14123 h 22714"/>
              <a:gd name="connsiteX19" fmla="*/ 80515 w 89737"/>
              <a:gd name="connsiteY19" fmla="*/ 15346 h 22714"/>
              <a:gd name="connsiteX20" fmla="*/ 81130 w 89737"/>
              <a:gd name="connsiteY20" fmla="*/ 16575 h 22714"/>
              <a:gd name="connsiteX21" fmla="*/ 82360 w 89737"/>
              <a:gd name="connsiteY21" fmla="*/ 16575 h 22714"/>
              <a:gd name="connsiteX22" fmla="*/ 85437 w 89737"/>
              <a:gd name="connsiteY22" fmla="*/ 16575 h 22714"/>
              <a:gd name="connsiteX23" fmla="*/ 62692 w 89737"/>
              <a:gd name="connsiteY23" fmla="*/ 3067 h 22714"/>
              <a:gd name="connsiteX24" fmla="*/ 62076 w 89737"/>
              <a:gd name="connsiteY24" fmla="*/ 1844 h 22714"/>
              <a:gd name="connsiteX25" fmla="*/ 60852 w 89737"/>
              <a:gd name="connsiteY25" fmla="*/ 1844 h 22714"/>
              <a:gd name="connsiteX26" fmla="*/ 39338 w 89737"/>
              <a:gd name="connsiteY26" fmla="*/ 1229 h 22714"/>
              <a:gd name="connsiteX27" fmla="*/ 31346 w 89737"/>
              <a:gd name="connsiteY27" fmla="*/ 0 h 22714"/>
              <a:gd name="connsiteX28" fmla="*/ 29507 w 89737"/>
              <a:gd name="connsiteY28" fmla="*/ 615 h 22714"/>
              <a:gd name="connsiteX29" fmla="*/ 27661 w 89737"/>
              <a:gd name="connsiteY29" fmla="*/ 1229 h 22714"/>
              <a:gd name="connsiteX30" fmla="*/ 27046 w 89737"/>
              <a:gd name="connsiteY30" fmla="*/ 3681 h 22714"/>
              <a:gd name="connsiteX31" fmla="*/ 25815 w 89737"/>
              <a:gd name="connsiteY31" fmla="*/ 4910 h 22714"/>
              <a:gd name="connsiteX32" fmla="*/ 23976 w 89737"/>
              <a:gd name="connsiteY32" fmla="*/ 6139 h 22714"/>
              <a:gd name="connsiteX33" fmla="*/ 24585 w 89737"/>
              <a:gd name="connsiteY33" fmla="*/ 7983 h 22714"/>
              <a:gd name="connsiteX34" fmla="*/ 25200 w 89737"/>
              <a:gd name="connsiteY34" fmla="*/ 9206 h 22714"/>
              <a:gd name="connsiteX35" fmla="*/ 26430 w 89737"/>
              <a:gd name="connsiteY35" fmla="*/ 11665 h 22714"/>
              <a:gd name="connsiteX36" fmla="*/ 25815 w 89737"/>
              <a:gd name="connsiteY36" fmla="*/ 14731 h 22714"/>
              <a:gd name="connsiteX37" fmla="*/ 24585 w 89737"/>
              <a:gd name="connsiteY37" fmla="*/ 20871 h 22714"/>
              <a:gd name="connsiteX38" fmla="*/ 26430 w 89737"/>
              <a:gd name="connsiteY38" fmla="*/ 22100 h 22714"/>
              <a:gd name="connsiteX39" fmla="*/ 30730 w 89737"/>
              <a:gd name="connsiteY39" fmla="*/ 21485 h 22714"/>
              <a:gd name="connsiteX40" fmla="*/ 32576 w 89737"/>
              <a:gd name="connsiteY40" fmla="*/ 22100 h 22714"/>
              <a:gd name="connsiteX41" fmla="*/ 34422 w 89737"/>
              <a:gd name="connsiteY41" fmla="*/ 22715 h 22714"/>
              <a:gd name="connsiteX42" fmla="*/ 36877 w 89737"/>
              <a:gd name="connsiteY42" fmla="*/ 22100 h 22714"/>
              <a:gd name="connsiteX43" fmla="*/ 39338 w 89737"/>
              <a:gd name="connsiteY43" fmla="*/ 20871 h 22714"/>
              <a:gd name="connsiteX44" fmla="*/ 44868 w 89737"/>
              <a:gd name="connsiteY44" fmla="*/ 21485 h 22714"/>
              <a:gd name="connsiteX45" fmla="*/ 47945 w 89737"/>
              <a:gd name="connsiteY45" fmla="*/ 20871 h 22714"/>
              <a:gd name="connsiteX46" fmla="*/ 51630 w 89737"/>
              <a:gd name="connsiteY46" fmla="*/ 22715 h 22714"/>
              <a:gd name="connsiteX47" fmla="*/ 54091 w 89737"/>
              <a:gd name="connsiteY47" fmla="*/ 22100 h 22714"/>
              <a:gd name="connsiteX48" fmla="*/ 55315 w 89737"/>
              <a:gd name="connsiteY48" fmla="*/ 22715 h 22714"/>
              <a:gd name="connsiteX49" fmla="*/ 57161 w 89737"/>
              <a:gd name="connsiteY49" fmla="*/ 22715 h 22714"/>
              <a:gd name="connsiteX50" fmla="*/ 60852 w 89737"/>
              <a:gd name="connsiteY50" fmla="*/ 22715 h 22714"/>
              <a:gd name="connsiteX51" fmla="*/ 66383 w 89737"/>
              <a:gd name="connsiteY51" fmla="*/ 21485 h 22714"/>
              <a:gd name="connsiteX52" fmla="*/ 71299 w 89737"/>
              <a:gd name="connsiteY52" fmla="*/ 18419 h 22714"/>
              <a:gd name="connsiteX53" fmla="*/ 73145 w 89737"/>
              <a:gd name="connsiteY53" fmla="*/ 15346 h 22714"/>
              <a:gd name="connsiteX54" fmla="*/ 75599 w 89737"/>
              <a:gd name="connsiteY54" fmla="*/ 13508 h 22714"/>
              <a:gd name="connsiteX55" fmla="*/ 79290 w 89737"/>
              <a:gd name="connsiteY55" fmla="*/ 11050 h 22714"/>
              <a:gd name="connsiteX56" fmla="*/ 79290 w 89737"/>
              <a:gd name="connsiteY56" fmla="*/ 5525 h 22714"/>
              <a:gd name="connsiteX57" fmla="*/ 74984 w 89737"/>
              <a:gd name="connsiteY57" fmla="*/ 4910 h 22714"/>
              <a:gd name="connsiteX58" fmla="*/ 71299 w 89737"/>
              <a:gd name="connsiteY58" fmla="*/ 3067 h 22714"/>
              <a:gd name="connsiteX59" fmla="*/ 64538 w 89737"/>
              <a:gd name="connsiteY59" fmla="*/ 2452 h 22714"/>
              <a:gd name="connsiteX60" fmla="*/ 63922 w 89737"/>
              <a:gd name="connsiteY60" fmla="*/ 2452 h 22714"/>
              <a:gd name="connsiteX61" fmla="*/ 64538 w 89737"/>
              <a:gd name="connsiteY61" fmla="*/ 3681 h 22714"/>
              <a:gd name="connsiteX62" fmla="*/ 63922 w 89737"/>
              <a:gd name="connsiteY62" fmla="*/ 3681 h 22714"/>
              <a:gd name="connsiteX63" fmla="*/ 62692 w 89737"/>
              <a:gd name="connsiteY63" fmla="*/ 3067 h 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9737" h="22714">
                <a:moveTo>
                  <a:pt x="1846" y="18419"/>
                </a:moveTo>
                <a:lnTo>
                  <a:pt x="1846" y="17804"/>
                </a:lnTo>
                <a:lnTo>
                  <a:pt x="2461" y="17804"/>
                </a:lnTo>
                <a:lnTo>
                  <a:pt x="2461" y="17190"/>
                </a:lnTo>
                <a:lnTo>
                  <a:pt x="3077" y="16575"/>
                </a:lnTo>
                <a:lnTo>
                  <a:pt x="3077" y="15960"/>
                </a:lnTo>
                <a:lnTo>
                  <a:pt x="2461" y="15960"/>
                </a:lnTo>
                <a:lnTo>
                  <a:pt x="615" y="15960"/>
                </a:lnTo>
                <a:lnTo>
                  <a:pt x="0" y="15960"/>
                </a:lnTo>
                <a:lnTo>
                  <a:pt x="0" y="16575"/>
                </a:lnTo>
                <a:lnTo>
                  <a:pt x="0" y="17190"/>
                </a:lnTo>
                <a:lnTo>
                  <a:pt x="1231" y="17804"/>
                </a:lnTo>
                <a:lnTo>
                  <a:pt x="1231" y="18419"/>
                </a:lnTo>
                <a:lnTo>
                  <a:pt x="1846" y="18419"/>
                </a:lnTo>
                <a:close/>
                <a:moveTo>
                  <a:pt x="85437" y="16575"/>
                </a:moveTo>
                <a:lnTo>
                  <a:pt x="89737" y="15346"/>
                </a:lnTo>
                <a:lnTo>
                  <a:pt x="89737" y="14731"/>
                </a:lnTo>
                <a:lnTo>
                  <a:pt x="87276" y="14123"/>
                </a:lnTo>
                <a:lnTo>
                  <a:pt x="83591" y="14123"/>
                </a:lnTo>
                <a:lnTo>
                  <a:pt x="80515" y="15346"/>
                </a:lnTo>
                <a:lnTo>
                  <a:pt x="81130" y="16575"/>
                </a:lnTo>
                <a:lnTo>
                  <a:pt x="82360" y="16575"/>
                </a:lnTo>
                <a:lnTo>
                  <a:pt x="85437" y="16575"/>
                </a:lnTo>
                <a:close/>
                <a:moveTo>
                  <a:pt x="62692" y="3067"/>
                </a:moveTo>
                <a:lnTo>
                  <a:pt x="62076" y="1844"/>
                </a:lnTo>
                <a:lnTo>
                  <a:pt x="60852" y="1844"/>
                </a:lnTo>
                <a:lnTo>
                  <a:pt x="39338" y="1229"/>
                </a:lnTo>
                <a:lnTo>
                  <a:pt x="31346" y="0"/>
                </a:lnTo>
                <a:lnTo>
                  <a:pt x="29507" y="615"/>
                </a:lnTo>
                <a:lnTo>
                  <a:pt x="27661" y="1229"/>
                </a:lnTo>
                <a:lnTo>
                  <a:pt x="27046" y="3681"/>
                </a:lnTo>
                <a:lnTo>
                  <a:pt x="25815" y="4910"/>
                </a:lnTo>
                <a:lnTo>
                  <a:pt x="23976" y="6139"/>
                </a:lnTo>
                <a:lnTo>
                  <a:pt x="24585" y="7983"/>
                </a:lnTo>
                <a:lnTo>
                  <a:pt x="25200" y="9206"/>
                </a:lnTo>
                <a:lnTo>
                  <a:pt x="26430" y="11665"/>
                </a:lnTo>
                <a:lnTo>
                  <a:pt x="25815" y="14731"/>
                </a:lnTo>
                <a:lnTo>
                  <a:pt x="24585" y="20871"/>
                </a:lnTo>
                <a:lnTo>
                  <a:pt x="26430" y="22100"/>
                </a:lnTo>
                <a:lnTo>
                  <a:pt x="30730" y="21485"/>
                </a:lnTo>
                <a:lnTo>
                  <a:pt x="32576" y="22100"/>
                </a:lnTo>
                <a:lnTo>
                  <a:pt x="34422" y="22715"/>
                </a:lnTo>
                <a:lnTo>
                  <a:pt x="36877" y="22100"/>
                </a:lnTo>
                <a:lnTo>
                  <a:pt x="39338" y="20871"/>
                </a:lnTo>
                <a:lnTo>
                  <a:pt x="44868" y="21485"/>
                </a:lnTo>
                <a:lnTo>
                  <a:pt x="47945" y="20871"/>
                </a:lnTo>
                <a:lnTo>
                  <a:pt x="51630" y="22715"/>
                </a:lnTo>
                <a:lnTo>
                  <a:pt x="54091" y="22100"/>
                </a:lnTo>
                <a:lnTo>
                  <a:pt x="55315" y="22715"/>
                </a:lnTo>
                <a:lnTo>
                  <a:pt x="57161" y="22715"/>
                </a:lnTo>
                <a:lnTo>
                  <a:pt x="60852" y="22715"/>
                </a:lnTo>
                <a:lnTo>
                  <a:pt x="66383" y="21485"/>
                </a:lnTo>
                <a:lnTo>
                  <a:pt x="71299" y="18419"/>
                </a:lnTo>
                <a:lnTo>
                  <a:pt x="73145" y="15346"/>
                </a:lnTo>
                <a:lnTo>
                  <a:pt x="75599" y="13508"/>
                </a:lnTo>
                <a:lnTo>
                  <a:pt x="79290" y="11050"/>
                </a:lnTo>
                <a:lnTo>
                  <a:pt x="79290" y="5525"/>
                </a:lnTo>
                <a:lnTo>
                  <a:pt x="74984" y="4910"/>
                </a:lnTo>
                <a:lnTo>
                  <a:pt x="71299" y="3067"/>
                </a:lnTo>
                <a:lnTo>
                  <a:pt x="64538" y="2452"/>
                </a:lnTo>
                <a:lnTo>
                  <a:pt x="63922" y="2452"/>
                </a:lnTo>
                <a:lnTo>
                  <a:pt x="64538" y="3681"/>
                </a:lnTo>
                <a:lnTo>
                  <a:pt x="63922" y="3681"/>
                </a:lnTo>
                <a:lnTo>
                  <a:pt x="62692" y="3067"/>
                </a:lnTo>
                <a:close/>
              </a:path>
            </a:pathLst>
          </a:custGeom>
          <a:solidFill>
            <a:srgbClr val="E6E8F5"/>
          </a:solidFill>
          <a:ln w="647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CAFB874-E394-36B8-5577-0E151B569C90}"/>
              </a:ext>
            </a:extLst>
          </p:cNvPr>
          <p:cNvSpPr/>
          <p:nvPr/>
        </p:nvSpPr>
        <p:spPr>
          <a:xfrm>
            <a:off x="5688871" y="2772987"/>
            <a:ext cx="103253" cy="212435"/>
          </a:xfrm>
          <a:custGeom>
            <a:avLst/>
            <a:gdLst>
              <a:gd name="connsiteX0" fmla="*/ 65146 w 103253"/>
              <a:gd name="connsiteY0" fmla="*/ 201993 h 212435"/>
              <a:gd name="connsiteX1" fmla="*/ 62692 w 103253"/>
              <a:gd name="connsiteY1" fmla="*/ 189099 h 212435"/>
              <a:gd name="connsiteX2" fmla="*/ 74984 w 103253"/>
              <a:gd name="connsiteY2" fmla="*/ 173754 h 212435"/>
              <a:gd name="connsiteX3" fmla="*/ 79899 w 103253"/>
              <a:gd name="connsiteY3" fmla="*/ 163312 h 212435"/>
              <a:gd name="connsiteX4" fmla="*/ 68837 w 103253"/>
              <a:gd name="connsiteY4" fmla="*/ 151647 h 212435"/>
              <a:gd name="connsiteX5" fmla="*/ 78669 w 103253"/>
              <a:gd name="connsiteY5" fmla="*/ 125251 h 212435"/>
              <a:gd name="connsiteX6" fmla="*/ 66377 w 103253"/>
              <a:gd name="connsiteY6" fmla="*/ 101915 h 212435"/>
              <a:gd name="connsiteX7" fmla="*/ 79899 w 103253"/>
              <a:gd name="connsiteY7" fmla="*/ 98849 h 212435"/>
              <a:gd name="connsiteX8" fmla="*/ 81738 w 103253"/>
              <a:gd name="connsiteY8" fmla="*/ 80430 h 212435"/>
              <a:gd name="connsiteX9" fmla="*/ 87276 w 103253"/>
              <a:gd name="connsiteY9" fmla="*/ 74905 h 212435"/>
              <a:gd name="connsiteX10" fmla="*/ 88500 w 103253"/>
              <a:gd name="connsiteY10" fmla="*/ 44821 h 212435"/>
              <a:gd name="connsiteX11" fmla="*/ 103253 w 103253"/>
              <a:gd name="connsiteY11" fmla="*/ 34380 h 212435"/>
              <a:gd name="connsiteX12" fmla="*/ 95261 w 103253"/>
              <a:gd name="connsiteY12" fmla="*/ 15346 h 212435"/>
              <a:gd name="connsiteX13" fmla="*/ 76823 w 103253"/>
              <a:gd name="connsiteY13" fmla="*/ 14123 h 212435"/>
              <a:gd name="connsiteX14" fmla="*/ 71292 w 103253"/>
              <a:gd name="connsiteY14" fmla="*/ 19034 h 212435"/>
              <a:gd name="connsiteX15" fmla="*/ 52854 w 103253"/>
              <a:gd name="connsiteY15" fmla="*/ 19034 h 212435"/>
              <a:gd name="connsiteX16" fmla="*/ 45477 w 103253"/>
              <a:gd name="connsiteY16" fmla="*/ 0 h 212435"/>
              <a:gd name="connsiteX17" fmla="*/ 32570 w 103253"/>
              <a:gd name="connsiteY17" fmla="*/ 5525 h 212435"/>
              <a:gd name="connsiteX18" fmla="*/ 20893 w 103253"/>
              <a:gd name="connsiteY18" fmla="*/ 15346 h 212435"/>
              <a:gd name="connsiteX19" fmla="*/ 21508 w 103253"/>
              <a:gd name="connsiteY19" fmla="*/ 28240 h 212435"/>
              <a:gd name="connsiteX20" fmla="*/ 27039 w 103253"/>
              <a:gd name="connsiteY20" fmla="*/ 41748 h 212435"/>
              <a:gd name="connsiteX21" fmla="*/ 27654 w 103253"/>
              <a:gd name="connsiteY21" fmla="*/ 58323 h 212435"/>
              <a:gd name="connsiteX22" fmla="*/ 19662 w 103253"/>
              <a:gd name="connsiteY22" fmla="*/ 81659 h 212435"/>
              <a:gd name="connsiteX23" fmla="*/ 17208 w 103253"/>
              <a:gd name="connsiteY23" fmla="*/ 97005 h 212435"/>
              <a:gd name="connsiteX24" fmla="*/ 3685 w 103253"/>
              <a:gd name="connsiteY24" fmla="*/ 111128 h 212435"/>
              <a:gd name="connsiteX25" fmla="*/ 0 w 103253"/>
              <a:gd name="connsiteY25" fmla="*/ 136916 h 212435"/>
              <a:gd name="connsiteX26" fmla="*/ 7370 w 103253"/>
              <a:gd name="connsiteY26" fmla="*/ 151647 h 212435"/>
              <a:gd name="connsiteX27" fmla="*/ 21508 w 103253"/>
              <a:gd name="connsiteY27" fmla="*/ 155335 h 212435"/>
              <a:gd name="connsiteX28" fmla="*/ 23969 w 103253"/>
              <a:gd name="connsiteY28" fmla="*/ 179893 h 212435"/>
              <a:gd name="connsiteX29" fmla="*/ 17823 w 103253"/>
              <a:gd name="connsiteY29" fmla="*/ 211206 h 212435"/>
              <a:gd name="connsiteX30" fmla="*/ 35031 w 103253"/>
              <a:gd name="connsiteY30" fmla="*/ 206904 h 212435"/>
              <a:gd name="connsiteX31" fmla="*/ 51623 w 103253"/>
              <a:gd name="connsiteY31" fmla="*/ 212435 h 212435"/>
              <a:gd name="connsiteX32" fmla="*/ 65146 w 103253"/>
              <a:gd name="connsiteY32" fmla="*/ 201993 h 2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3253" h="212435">
                <a:moveTo>
                  <a:pt x="65146" y="201993"/>
                </a:moveTo>
                <a:lnTo>
                  <a:pt x="62692" y="189099"/>
                </a:lnTo>
                <a:lnTo>
                  <a:pt x="74984" y="173754"/>
                </a:lnTo>
                <a:lnTo>
                  <a:pt x="79899" y="163312"/>
                </a:lnTo>
                <a:lnTo>
                  <a:pt x="68837" y="151647"/>
                </a:lnTo>
                <a:lnTo>
                  <a:pt x="78669" y="125251"/>
                </a:lnTo>
                <a:lnTo>
                  <a:pt x="66377" y="101915"/>
                </a:lnTo>
                <a:lnTo>
                  <a:pt x="79899" y="98849"/>
                </a:lnTo>
                <a:lnTo>
                  <a:pt x="81738" y="80430"/>
                </a:lnTo>
                <a:lnTo>
                  <a:pt x="87276" y="74905"/>
                </a:lnTo>
                <a:lnTo>
                  <a:pt x="88500" y="44821"/>
                </a:lnTo>
                <a:lnTo>
                  <a:pt x="103253" y="34380"/>
                </a:lnTo>
                <a:lnTo>
                  <a:pt x="95261" y="15346"/>
                </a:lnTo>
                <a:lnTo>
                  <a:pt x="76823" y="14123"/>
                </a:lnTo>
                <a:lnTo>
                  <a:pt x="71292" y="19034"/>
                </a:lnTo>
                <a:lnTo>
                  <a:pt x="52854" y="19034"/>
                </a:lnTo>
                <a:lnTo>
                  <a:pt x="45477" y="0"/>
                </a:lnTo>
                <a:lnTo>
                  <a:pt x="32570" y="5525"/>
                </a:lnTo>
                <a:lnTo>
                  <a:pt x="20893" y="15346"/>
                </a:lnTo>
                <a:lnTo>
                  <a:pt x="21508" y="28240"/>
                </a:lnTo>
                <a:lnTo>
                  <a:pt x="27039" y="41748"/>
                </a:lnTo>
                <a:lnTo>
                  <a:pt x="27654" y="58323"/>
                </a:lnTo>
                <a:lnTo>
                  <a:pt x="19662" y="81659"/>
                </a:lnTo>
                <a:lnTo>
                  <a:pt x="17208" y="97005"/>
                </a:lnTo>
                <a:lnTo>
                  <a:pt x="3685" y="111128"/>
                </a:lnTo>
                <a:lnTo>
                  <a:pt x="0" y="136916"/>
                </a:lnTo>
                <a:lnTo>
                  <a:pt x="7370" y="151647"/>
                </a:lnTo>
                <a:lnTo>
                  <a:pt x="21508" y="155335"/>
                </a:lnTo>
                <a:lnTo>
                  <a:pt x="23969" y="179893"/>
                </a:lnTo>
                <a:lnTo>
                  <a:pt x="17823" y="211206"/>
                </a:lnTo>
                <a:lnTo>
                  <a:pt x="35031" y="206904"/>
                </a:lnTo>
                <a:lnTo>
                  <a:pt x="51623" y="212435"/>
                </a:lnTo>
                <a:lnTo>
                  <a:pt x="65146" y="20199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2B071947-6210-F5C2-7C29-658E2FAE3AB6}"/>
              </a:ext>
            </a:extLst>
          </p:cNvPr>
          <p:cNvSpPr/>
          <p:nvPr/>
        </p:nvSpPr>
        <p:spPr>
          <a:xfrm>
            <a:off x="6405504" y="2298392"/>
            <a:ext cx="305485" cy="218568"/>
          </a:xfrm>
          <a:custGeom>
            <a:avLst/>
            <a:gdLst>
              <a:gd name="connsiteX0" fmla="*/ 158536 w 305485"/>
              <a:gd name="connsiteY0" fmla="*/ 15960 h 218568"/>
              <a:gd name="connsiteX1" fmla="*/ 130298 w 305485"/>
              <a:gd name="connsiteY1" fmla="*/ 15346 h 218568"/>
              <a:gd name="connsiteX2" fmla="*/ 127255 w 305485"/>
              <a:gd name="connsiteY2" fmla="*/ 6748 h 218568"/>
              <a:gd name="connsiteX3" fmla="*/ 97722 w 305485"/>
              <a:gd name="connsiteY3" fmla="*/ 0 h 218568"/>
              <a:gd name="connsiteX4" fmla="*/ 62685 w 305485"/>
              <a:gd name="connsiteY4" fmla="*/ 12887 h 218568"/>
              <a:gd name="connsiteX5" fmla="*/ 19047 w 305485"/>
              <a:gd name="connsiteY5" fmla="*/ 30083 h 218568"/>
              <a:gd name="connsiteX6" fmla="*/ 0 w 305485"/>
              <a:gd name="connsiteY6" fmla="*/ 40519 h 218568"/>
              <a:gd name="connsiteX7" fmla="*/ 8601 w 305485"/>
              <a:gd name="connsiteY7" fmla="*/ 59552 h 218568"/>
              <a:gd name="connsiteX8" fmla="*/ 1224 w 305485"/>
              <a:gd name="connsiteY8" fmla="*/ 69373 h 218568"/>
              <a:gd name="connsiteX9" fmla="*/ 13516 w 305485"/>
              <a:gd name="connsiteY9" fmla="*/ 82882 h 218568"/>
              <a:gd name="connsiteX10" fmla="*/ 22123 w 305485"/>
              <a:gd name="connsiteY10" fmla="*/ 103144 h 218568"/>
              <a:gd name="connsiteX11" fmla="*/ 21508 w 305485"/>
              <a:gd name="connsiteY11" fmla="*/ 116038 h 218568"/>
              <a:gd name="connsiteX12" fmla="*/ 35646 w 305485"/>
              <a:gd name="connsiteY12" fmla="*/ 139982 h 218568"/>
              <a:gd name="connsiteX13" fmla="*/ 50393 w 305485"/>
              <a:gd name="connsiteY13" fmla="*/ 151647 h 218568"/>
              <a:gd name="connsiteX14" fmla="*/ 73138 w 305485"/>
              <a:gd name="connsiteY14" fmla="*/ 155328 h 218568"/>
              <a:gd name="connsiteX15" fmla="*/ 72523 w 305485"/>
              <a:gd name="connsiteY15" fmla="*/ 165770 h 218568"/>
              <a:gd name="connsiteX16" fmla="*/ 89115 w 305485"/>
              <a:gd name="connsiteY16" fmla="*/ 173139 h 218568"/>
              <a:gd name="connsiteX17" fmla="*/ 92807 w 305485"/>
              <a:gd name="connsiteY17" fmla="*/ 163926 h 218568"/>
              <a:gd name="connsiteX18" fmla="*/ 113700 w 305485"/>
              <a:gd name="connsiteY18" fmla="*/ 167607 h 218568"/>
              <a:gd name="connsiteX19" fmla="*/ 118007 w 305485"/>
              <a:gd name="connsiteY19" fmla="*/ 179887 h 218568"/>
              <a:gd name="connsiteX20" fmla="*/ 140143 w 305485"/>
              <a:gd name="connsiteY20" fmla="*/ 181730 h 218568"/>
              <a:gd name="connsiteX21" fmla="*/ 156140 w 305485"/>
              <a:gd name="connsiteY21" fmla="*/ 200764 h 218568"/>
              <a:gd name="connsiteX22" fmla="*/ 157953 w 305485"/>
              <a:gd name="connsiteY22" fmla="*/ 203222 h 218568"/>
              <a:gd name="connsiteX23" fmla="*/ 169610 w 305485"/>
              <a:gd name="connsiteY23" fmla="*/ 197697 h 218568"/>
              <a:gd name="connsiteX24" fmla="*/ 186255 w 305485"/>
              <a:gd name="connsiteY24" fmla="*/ 211199 h 218568"/>
              <a:gd name="connsiteX25" fmla="*/ 203417 w 305485"/>
              <a:gd name="connsiteY25" fmla="*/ 203222 h 218568"/>
              <a:gd name="connsiteX26" fmla="*/ 218183 w 305485"/>
              <a:gd name="connsiteY26" fmla="*/ 206904 h 218568"/>
              <a:gd name="connsiteX27" fmla="*/ 239102 w 305485"/>
              <a:gd name="connsiteY27" fmla="*/ 201993 h 218568"/>
              <a:gd name="connsiteX28" fmla="*/ 269217 w 305485"/>
              <a:gd name="connsiteY28" fmla="*/ 216116 h 218568"/>
              <a:gd name="connsiteX29" fmla="*/ 275953 w 305485"/>
              <a:gd name="connsiteY29" fmla="*/ 218568 h 218568"/>
              <a:gd name="connsiteX30" fmla="*/ 266109 w 305485"/>
              <a:gd name="connsiteY30" fmla="*/ 201379 h 218568"/>
              <a:gd name="connsiteX31" fmla="*/ 289489 w 305485"/>
              <a:gd name="connsiteY31" fmla="*/ 170066 h 218568"/>
              <a:gd name="connsiteX32" fmla="*/ 303607 w 305485"/>
              <a:gd name="connsiteY32" fmla="*/ 165770 h 218568"/>
              <a:gd name="connsiteX33" fmla="*/ 305485 w 305485"/>
              <a:gd name="connsiteY33" fmla="*/ 154720 h 218568"/>
              <a:gd name="connsiteX34" fmla="*/ 286380 w 305485"/>
              <a:gd name="connsiteY34" fmla="*/ 122178 h 218568"/>
              <a:gd name="connsiteX35" fmla="*/ 283336 w 305485"/>
              <a:gd name="connsiteY35" fmla="*/ 105596 h 218568"/>
              <a:gd name="connsiteX36" fmla="*/ 271678 w 305485"/>
              <a:gd name="connsiteY36" fmla="*/ 87792 h 218568"/>
              <a:gd name="connsiteX37" fmla="*/ 288258 w 305485"/>
              <a:gd name="connsiteY37" fmla="*/ 80430 h 218568"/>
              <a:gd name="connsiteX38" fmla="*/ 286380 w 305485"/>
              <a:gd name="connsiteY38" fmla="*/ 65692 h 218568"/>
              <a:gd name="connsiteX39" fmla="*/ 275953 w 305485"/>
              <a:gd name="connsiteY39" fmla="*/ 51569 h 218568"/>
              <a:gd name="connsiteX40" fmla="*/ 272262 w 305485"/>
              <a:gd name="connsiteY40" fmla="*/ 34994 h 218568"/>
              <a:gd name="connsiteX41" fmla="*/ 263648 w 305485"/>
              <a:gd name="connsiteY41" fmla="*/ 23329 h 218568"/>
              <a:gd name="connsiteX42" fmla="*/ 248299 w 305485"/>
              <a:gd name="connsiteY42" fmla="*/ 19642 h 218568"/>
              <a:gd name="connsiteX43" fmla="*/ 194804 w 305485"/>
              <a:gd name="connsiteY43" fmla="*/ 20256 h 218568"/>
              <a:gd name="connsiteX44" fmla="*/ 158536 w 305485"/>
              <a:gd name="connsiteY44" fmla="*/ 15960 h 21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485" h="218568">
                <a:moveTo>
                  <a:pt x="158536" y="15960"/>
                </a:moveTo>
                <a:lnTo>
                  <a:pt x="130298" y="15346"/>
                </a:lnTo>
                <a:lnTo>
                  <a:pt x="127255" y="6748"/>
                </a:lnTo>
                <a:lnTo>
                  <a:pt x="97722" y="0"/>
                </a:lnTo>
                <a:lnTo>
                  <a:pt x="62685" y="12887"/>
                </a:lnTo>
                <a:lnTo>
                  <a:pt x="19047" y="30083"/>
                </a:lnTo>
                <a:lnTo>
                  <a:pt x="0" y="40519"/>
                </a:lnTo>
                <a:lnTo>
                  <a:pt x="8601" y="59552"/>
                </a:lnTo>
                <a:lnTo>
                  <a:pt x="1224" y="69373"/>
                </a:lnTo>
                <a:lnTo>
                  <a:pt x="13516" y="82882"/>
                </a:lnTo>
                <a:lnTo>
                  <a:pt x="22123" y="103144"/>
                </a:lnTo>
                <a:lnTo>
                  <a:pt x="21508" y="116038"/>
                </a:lnTo>
                <a:lnTo>
                  <a:pt x="35646" y="139982"/>
                </a:lnTo>
                <a:lnTo>
                  <a:pt x="50393" y="151647"/>
                </a:lnTo>
                <a:lnTo>
                  <a:pt x="73138" y="155328"/>
                </a:lnTo>
                <a:lnTo>
                  <a:pt x="72523" y="165770"/>
                </a:lnTo>
                <a:lnTo>
                  <a:pt x="89115" y="173139"/>
                </a:lnTo>
                <a:lnTo>
                  <a:pt x="92807" y="163926"/>
                </a:lnTo>
                <a:lnTo>
                  <a:pt x="113700" y="167607"/>
                </a:lnTo>
                <a:lnTo>
                  <a:pt x="118007" y="179887"/>
                </a:lnTo>
                <a:lnTo>
                  <a:pt x="140143" y="181730"/>
                </a:lnTo>
                <a:lnTo>
                  <a:pt x="156140" y="200764"/>
                </a:lnTo>
                <a:lnTo>
                  <a:pt x="157953" y="203222"/>
                </a:lnTo>
                <a:lnTo>
                  <a:pt x="169610" y="197697"/>
                </a:lnTo>
                <a:lnTo>
                  <a:pt x="186255" y="211199"/>
                </a:lnTo>
                <a:lnTo>
                  <a:pt x="203417" y="203222"/>
                </a:lnTo>
                <a:lnTo>
                  <a:pt x="218183" y="206904"/>
                </a:lnTo>
                <a:lnTo>
                  <a:pt x="239102" y="201993"/>
                </a:lnTo>
                <a:lnTo>
                  <a:pt x="269217" y="216116"/>
                </a:lnTo>
                <a:lnTo>
                  <a:pt x="275953" y="218568"/>
                </a:lnTo>
                <a:lnTo>
                  <a:pt x="266109" y="201379"/>
                </a:lnTo>
                <a:lnTo>
                  <a:pt x="289489" y="170066"/>
                </a:lnTo>
                <a:lnTo>
                  <a:pt x="303607" y="165770"/>
                </a:lnTo>
                <a:lnTo>
                  <a:pt x="305485" y="154720"/>
                </a:lnTo>
                <a:lnTo>
                  <a:pt x="286380" y="122178"/>
                </a:lnTo>
                <a:lnTo>
                  <a:pt x="283336" y="105596"/>
                </a:lnTo>
                <a:lnTo>
                  <a:pt x="271678" y="87792"/>
                </a:lnTo>
                <a:lnTo>
                  <a:pt x="288258" y="80430"/>
                </a:lnTo>
                <a:lnTo>
                  <a:pt x="286380" y="65692"/>
                </a:lnTo>
                <a:lnTo>
                  <a:pt x="275953" y="51569"/>
                </a:lnTo>
                <a:lnTo>
                  <a:pt x="272262" y="34994"/>
                </a:lnTo>
                <a:lnTo>
                  <a:pt x="263648" y="23329"/>
                </a:lnTo>
                <a:lnTo>
                  <a:pt x="248299" y="19642"/>
                </a:lnTo>
                <a:lnTo>
                  <a:pt x="194804" y="20256"/>
                </a:lnTo>
                <a:lnTo>
                  <a:pt x="158536" y="1596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31F2F4D9-8E04-D510-5C0E-8D4A6A061CEB}"/>
              </a:ext>
            </a:extLst>
          </p:cNvPr>
          <p:cNvSpPr/>
          <p:nvPr/>
        </p:nvSpPr>
        <p:spPr>
          <a:xfrm>
            <a:off x="10028073" y="3702536"/>
            <a:ext cx="325698" cy="505293"/>
          </a:xfrm>
          <a:custGeom>
            <a:avLst/>
            <a:gdLst>
              <a:gd name="connsiteX0" fmla="*/ 317149 w 325698"/>
              <a:gd name="connsiteY0" fmla="*/ 394165 h 505293"/>
              <a:gd name="connsiteX1" fmla="*/ 313458 w 325698"/>
              <a:gd name="connsiteY1" fmla="*/ 380042 h 505293"/>
              <a:gd name="connsiteX2" fmla="*/ 308536 w 325698"/>
              <a:gd name="connsiteY2" fmla="*/ 360401 h 505293"/>
              <a:gd name="connsiteX3" fmla="*/ 279003 w 325698"/>
              <a:gd name="connsiteY3" fmla="*/ 341982 h 505293"/>
              <a:gd name="connsiteX4" fmla="*/ 283925 w 325698"/>
              <a:gd name="connsiteY4" fmla="*/ 372065 h 505293"/>
              <a:gd name="connsiteX5" fmla="*/ 259963 w 325698"/>
              <a:gd name="connsiteY5" fmla="*/ 373288 h 505293"/>
              <a:gd name="connsiteX6" fmla="*/ 255688 w 325698"/>
              <a:gd name="connsiteY6" fmla="*/ 390484 h 505293"/>
              <a:gd name="connsiteX7" fmla="*/ 229847 w 325698"/>
              <a:gd name="connsiteY7" fmla="*/ 400920 h 505293"/>
              <a:gd name="connsiteX8" fmla="*/ 216312 w 325698"/>
              <a:gd name="connsiteY8" fmla="*/ 383730 h 505293"/>
              <a:gd name="connsiteX9" fmla="*/ 199085 w 325698"/>
              <a:gd name="connsiteY9" fmla="*/ 398461 h 505293"/>
              <a:gd name="connsiteX10" fmla="*/ 178231 w 325698"/>
              <a:gd name="connsiteY10" fmla="*/ 408903 h 505293"/>
              <a:gd name="connsiteX11" fmla="*/ 166508 w 325698"/>
              <a:gd name="connsiteY11" fmla="*/ 442053 h 505293"/>
              <a:gd name="connsiteX12" fmla="*/ 173309 w 325698"/>
              <a:gd name="connsiteY12" fmla="*/ 453718 h 505293"/>
              <a:gd name="connsiteX13" fmla="*/ 197271 w 325698"/>
              <a:gd name="connsiteY13" fmla="*/ 431618 h 505293"/>
              <a:gd name="connsiteX14" fmla="*/ 213851 w 325698"/>
              <a:gd name="connsiteY14" fmla="*/ 433462 h 505293"/>
              <a:gd name="connsiteX15" fmla="*/ 223112 w 325698"/>
              <a:gd name="connsiteY15" fmla="*/ 416880 h 505293"/>
              <a:gd name="connsiteX16" fmla="*/ 246427 w 325698"/>
              <a:gd name="connsiteY16" fmla="*/ 435299 h 505293"/>
              <a:gd name="connsiteX17" fmla="*/ 237231 w 325698"/>
              <a:gd name="connsiteY17" fmla="*/ 454332 h 505293"/>
              <a:gd name="connsiteX18" fmla="*/ 248888 w 325698"/>
              <a:gd name="connsiteY18" fmla="*/ 482579 h 505293"/>
              <a:gd name="connsiteX19" fmla="*/ 290661 w 325698"/>
              <a:gd name="connsiteY19" fmla="*/ 505293 h 505293"/>
              <a:gd name="connsiteX20" fmla="*/ 299274 w 325698"/>
              <a:gd name="connsiteY20" fmla="*/ 486874 h 505293"/>
              <a:gd name="connsiteX21" fmla="*/ 286386 w 325698"/>
              <a:gd name="connsiteY21" fmla="*/ 458020 h 505293"/>
              <a:gd name="connsiteX22" fmla="*/ 301153 w 325698"/>
              <a:gd name="connsiteY22" fmla="*/ 438372 h 505293"/>
              <a:gd name="connsiteX23" fmla="*/ 316502 w 325698"/>
              <a:gd name="connsiteY23" fmla="*/ 477668 h 505293"/>
              <a:gd name="connsiteX24" fmla="*/ 325699 w 325698"/>
              <a:gd name="connsiteY24" fmla="*/ 442053 h 505293"/>
              <a:gd name="connsiteX25" fmla="*/ 322007 w 325698"/>
              <a:gd name="connsiteY25" fmla="*/ 420568 h 505293"/>
              <a:gd name="connsiteX26" fmla="*/ 317149 w 325698"/>
              <a:gd name="connsiteY26" fmla="*/ 394165 h 505293"/>
              <a:gd name="connsiteX27" fmla="*/ 227969 w 325698"/>
              <a:gd name="connsiteY27" fmla="*/ 321719 h 505293"/>
              <a:gd name="connsiteX28" fmla="*/ 227969 w 325698"/>
              <a:gd name="connsiteY28" fmla="*/ 284267 h 505293"/>
              <a:gd name="connsiteX29" fmla="*/ 205885 w 325698"/>
              <a:gd name="connsiteY29" fmla="*/ 321719 h 505293"/>
              <a:gd name="connsiteX30" fmla="*/ 208929 w 325698"/>
              <a:gd name="connsiteY30" fmla="*/ 295931 h 505293"/>
              <a:gd name="connsiteX31" fmla="*/ 190535 w 325698"/>
              <a:gd name="connsiteY31" fmla="*/ 297775 h 505293"/>
              <a:gd name="connsiteX32" fmla="*/ 188658 w 325698"/>
              <a:gd name="connsiteY32" fmla="*/ 322334 h 505293"/>
              <a:gd name="connsiteX33" fmla="*/ 181274 w 325698"/>
              <a:gd name="connsiteY33" fmla="*/ 333384 h 505293"/>
              <a:gd name="connsiteX34" fmla="*/ 175122 w 325698"/>
              <a:gd name="connsiteY34" fmla="*/ 343819 h 505293"/>
              <a:gd name="connsiteX35" fmla="*/ 198502 w 325698"/>
              <a:gd name="connsiteY35" fmla="*/ 370836 h 505293"/>
              <a:gd name="connsiteX36" fmla="*/ 208345 w 325698"/>
              <a:gd name="connsiteY36" fmla="*/ 359172 h 505293"/>
              <a:gd name="connsiteX37" fmla="*/ 216959 w 325698"/>
              <a:gd name="connsiteY37" fmla="*/ 334613 h 505293"/>
              <a:gd name="connsiteX38" fmla="*/ 227969 w 325698"/>
              <a:gd name="connsiteY38" fmla="*/ 321719 h 505293"/>
              <a:gd name="connsiteX39" fmla="*/ 43003 w 325698"/>
              <a:gd name="connsiteY39" fmla="*/ 359172 h 505293"/>
              <a:gd name="connsiteX40" fmla="*/ 59000 w 325698"/>
              <a:gd name="connsiteY40" fmla="*/ 332154 h 505293"/>
              <a:gd name="connsiteX41" fmla="*/ 79854 w 325698"/>
              <a:gd name="connsiteY41" fmla="*/ 310669 h 505293"/>
              <a:gd name="connsiteX42" fmla="*/ 70658 w 325698"/>
              <a:gd name="connsiteY42" fmla="*/ 278742 h 505293"/>
              <a:gd name="connsiteX43" fmla="*/ 55891 w 325698"/>
              <a:gd name="connsiteY43" fmla="*/ 317417 h 505293"/>
              <a:gd name="connsiteX44" fmla="*/ 38081 w 325698"/>
              <a:gd name="connsiteY44" fmla="*/ 344434 h 505293"/>
              <a:gd name="connsiteX45" fmla="*/ 14702 w 325698"/>
              <a:gd name="connsiteY45" fmla="*/ 368992 h 505293"/>
              <a:gd name="connsiteX46" fmla="*/ 0 w 325698"/>
              <a:gd name="connsiteY46" fmla="*/ 396009 h 505293"/>
              <a:gd name="connsiteX47" fmla="*/ 43003 w 325698"/>
              <a:gd name="connsiteY47" fmla="*/ 359172 h 505293"/>
              <a:gd name="connsiteX48" fmla="*/ 149929 w 325698"/>
              <a:gd name="connsiteY48" fmla="*/ 258479 h 505293"/>
              <a:gd name="connsiteX49" fmla="*/ 157312 w 325698"/>
              <a:gd name="connsiteY49" fmla="*/ 276898 h 505293"/>
              <a:gd name="connsiteX50" fmla="*/ 156729 w 325698"/>
              <a:gd name="connsiteY50" fmla="*/ 297160 h 505293"/>
              <a:gd name="connsiteX51" fmla="*/ 159772 w 325698"/>
              <a:gd name="connsiteY51" fmla="*/ 314965 h 505293"/>
              <a:gd name="connsiteX52" fmla="*/ 180044 w 325698"/>
              <a:gd name="connsiteY52" fmla="*/ 303300 h 505293"/>
              <a:gd name="connsiteX53" fmla="*/ 194810 w 325698"/>
              <a:gd name="connsiteY53" fmla="*/ 286719 h 505293"/>
              <a:gd name="connsiteX54" fmla="*/ 193580 w 325698"/>
              <a:gd name="connsiteY54" fmla="*/ 270758 h 505293"/>
              <a:gd name="connsiteX55" fmla="*/ 171430 w 325698"/>
              <a:gd name="connsiteY55" fmla="*/ 270758 h 505293"/>
              <a:gd name="connsiteX56" fmla="*/ 149929 w 325698"/>
              <a:gd name="connsiteY56" fmla="*/ 258479 h 505293"/>
              <a:gd name="connsiteX57" fmla="*/ 272851 w 325698"/>
              <a:gd name="connsiteY57" fmla="*/ 248044 h 505293"/>
              <a:gd name="connsiteX58" fmla="*/ 261776 w 325698"/>
              <a:gd name="connsiteY58" fmla="*/ 233306 h 505293"/>
              <a:gd name="connsiteX59" fmla="*/ 228617 w 325698"/>
              <a:gd name="connsiteY59" fmla="*/ 232691 h 505293"/>
              <a:gd name="connsiteX60" fmla="*/ 253227 w 325698"/>
              <a:gd name="connsiteY60" fmla="*/ 262160 h 505293"/>
              <a:gd name="connsiteX61" fmla="*/ 255041 w 325698"/>
              <a:gd name="connsiteY61" fmla="*/ 276898 h 505293"/>
              <a:gd name="connsiteX62" fmla="*/ 234770 w 325698"/>
              <a:gd name="connsiteY62" fmla="*/ 273831 h 505293"/>
              <a:gd name="connsiteX63" fmla="*/ 242153 w 325698"/>
              <a:gd name="connsiteY63" fmla="*/ 297775 h 505293"/>
              <a:gd name="connsiteX64" fmla="*/ 252580 w 325698"/>
              <a:gd name="connsiteY64" fmla="*/ 299612 h 505293"/>
              <a:gd name="connsiteX65" fmla="*/ 256918 w 325698"/>
              <a:gd name="connsiteY65" fmla="*/ 327244 h 505293"/>
              <a:gd name="connsiteX66" fmla="*/ 272268 w 325698"/>
              <a:gd name="connsiteY66" fmla="*/ 318646 h 505293"/>
              <a:gd name="connsiteX67" fmla="*/ 261776 w 325698"/>
              <a:gd name="connsiteY67" fmla="*/ 294088 h 505293"/>
              <a:gd name="connsiteX68" fmla="*/ 259315 w 325698"/>
              <a:gd name="connsiteY68" fmla="*/ 281194 h 505293"/>
              <a:gd name="connsiteX69" fmla="*/ 287034 w 325698"/>
              <a:gd name="connsiteY69" fmla="*/ 291636 h 505293"/>
              <a:gd name="connsiteX70" fmla="*/ 272851 w 325698"/>
              <a:gd name="connsiteY70" fmla="*/ 248044 h 505293"/>
              <a:gd name="connsiteX71" fmla="*/ 132119 w 325698"/>
              <a:gd name="connsiteY71" fmla="*/ 212429 h 505293"/>
              <a:gd name="connsiteX72" fmla="*/ 118583 w 325698"/>
              <a:gd name="connsiteY72" fmla="*/ 198312 h 505293"/>
              <a:gd name="connsiteX73" fmla="*/ 89115 w 325698"/>
              <a:gd name="connsiteY73" fmla="*/ 197083 h 505293"/>
              <a:gd name="connsiteX74" fmla="*/ 109969 w 325698"/>
              <a:gd name="connsiteY74" fmla="*/ 226552 h 505293"/>
              <a:gd name="connsiteX75" fmla="*/ 127197 w 325698"/>
              <a:gd name="connsiteY75" fmla="*/ 246200 h 505293"/>
              <a:gd name="connsiteX76" fmla="*/ 132119 w 325698"/>
              <a:gd name="connsiteY76" fmla="*/ 212429 h 505293"/>
              <a:gd name="connsiteX77" fmla="*/ 92807 w 325698"/>
              <a:gd name="connsiteY77" fmla="*/ 0 h 505293"/>
              <a:gd name="connsiteX78" fmla="*/ 72535 w 325698"/>
              <a:gd name="connsiteY78" fmla="*/ 0 h 505293"/>
              <a:gd name="connsiteX79" fmla="*/ 66966 w 325698"/>
              <a:gd name="connsiteY79" fmla="*/ 35609 h 505293"/>
              <a:gd name="connsiteX80" fmla="*/ 73701 w 325698"/>
              <a:gd name="connsiteY80" fmla="*/ 96390 h 505293"/>
              <a:gd name="connsiteX81" fmla="*/ 57769 w 325698"/>
              <a:gd name="connsiteY81" fmla="*/ 84111 h 505293"/>
              <a:gd name="connsiteX82" fmla="*/ 65152 w 325698"/>
              <a:gd name="connsiteY82" fmla="*/ 120949 h 505293"/>
              <a:gd name="connsiteX83" fmla="*/ 72535 w 325698"/>
              <a:gd name="connsiteY83" fmla="*/ 138138 h 505293"/>
              <a:gd name="connsiteX84" fmla="*/ 92807 w 325698"/>
              <a:gd name="connsiteY84" fmla="*/ 160859 h 505293"/>
              <a:gd name="connsiteX85" fmla="*/ 95268 w 325698"/>
              <a:gd name="connsiteY85" fmla="*/ 146736 h 505293"/>
              <a:gd name="connsiteX86" fmla="*/ 106278 w 325698"/>
              <a:gd name="connsiteY86" fmla="*/ 155334 h 505293"/>
              <a:gd name="connsiteX87" fmla="*/ 97081 w 325698"/>
              <a:gd name="connsiteY87" fmla="*/ 165770 h 505293"/>
              <a:gd name="connsiteX88" fmla="*/ 97729 w 325698"/>
              <a:gd name="connsiteY88" fmla="*/ 181730 h 505293"/>
              <a:gd name="connsiteX89" fmla="*/ 115539 w 325698"/>
              <a:gd name="connsiteY89" fmla="*/ 190328 h 505293"/>
              <a:gd name="connsiteX90" fmla="*/ 146237 w 325698"/>
              <a:gd name="connsiteY90" fmla="*/ 184804 h 505293"/>
              <a:gd name="connsiteX91" fmla="*/ 170848 w 325698"/>
              <a:gd name="connsiteY91" fmla="*/ 208133 h 505293"/>
              <a:gd name="connsiteX92" fmla="*/ 177582 w 325698"/>
              <a:gd name="connsiteY92" fmla="*/ 193401 h 505293"/>
              <a:gd name="connsiteX93" fmla="*/ 192996 w 325698"/>
              <a:gd name="connsiteY93" fmla="*/ 214272 h 505293"/>
              <a:gd name="connsiteX94" fmla="*/ 222464 w 325698"/>
              <a:gd name="connsiteY94" fmla="*/ 233306 h 505293"/>
              <a:gd name="connsiteX95" fmla="*/ 223695 w 325698"/>
              <a:gd name="connsiteY95" fmla="*/ 215502 h 505293"/>
              <a:gd name="connsiteX96" fmla="*/ 211390 w 325698"/>
              <a:gd name="connsiteY96" fmla="*/ 205681 h 505293"/>
              <a:gd name="connsiteX97" fmla="*/ 212037 w 325698"/>
              <a:gd name="connsiteY97" fmla="*/ 184804 h 505293"/>
              <a:gd name="connsiteX98" fmla="*/ 165925 w 325698"/>
              <a:gd name="connsiteY98" fmla="*/ 162697 h 505293"/>
              <a:gd name="connsiteX99" fmla="*/ 151807 w 325698"/>
              <a:gd name="connsiteY99" fmla="*/ 167614 h 505293"/>
              <a:gd name="connsiteX100" fmla="*/ 132766 w 325698"/>
              <a:gd name="connsiteY100" fmla="*/ 163311 h 505293"/>
              <a:gd name="connsiteX101" fmla="*/ 120461 w 325698"/>
              <a:gd name="connsiteY101" fmla="*/ 131999 h 505293"/>
              <a:gd name="connsiteX102" fmla="*/ 121044 w 325698"/>
              <a:gd name="connsiteY102" fmla="*/ 100686 h 505293"/>
              <a:gd name="connsiteX103" fmla="*/ 139502 w 325698"/>
              <a:gd name="connsiteY103" fmla="*/ 87799 h 505293"/>
              <a:gd name="connsiteX104" fmla="*/ 143193 w 325698"/>
              <a:gd name="connsiteY104" fmla="*/ 55257 h 505293"/>
              <a:gd name="connsiteX105" fmla="*/ 126613 w 325698"/>
              <a:gd name="connsiteY105" fmla="*/ 27010 h 505293"/>
              <a:gd name="connsiteX106" fmla="*/ 129074 w 325698"/>
              <a:gd name="connsiteY106" fmla="*/ 11050 h 505293"/>
              <a:gd name="connsiteX107" fmla="*/ 124736 w 325698"/>
              <a:gd name="connsiteY107" fmla="*/ 1229 h 505293"/>
              <a:gd name="connsiteX108" fmla="*/ 115539 w 325698"/>
              <a:gd name="connsiteY108" fmla="*/ 11050 h 505293"/>
              <a:gd name="connsiteX109" fmla="*/ 92807 w 325698"/>
              <a:gd name="connsiteY109" fmla="*/ 0 h 50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25698" h="505293">
                <a:moveTo>
                  <a:pt x="317149" y="394165"/>
                </a:moveTo>
                <a:lnTo>
                  <a:pt x="313458" y="380042"/>
                </a:lnTo>
                <a:lnTo>
                  <a:pt x="308536" y="360401"/>
                </a:lnTo>
                <a:lnTo>
                  <a:pt x="279003" y="341982"/>
                </a:lnTo>
                <a:lnTo>
                  <a:pt x="283925" y="372065"/>
                </a:lnTo>
                <a:lnTo>
                  <a:pt x="259963" y="373288"/>
                </a:lnTo>
                <a:lnTo>
                  <a:pt x="255688" y="390484"/>
                </a:lnTo>
                <a:lnTo>
                  <a:pt x="229847" y="400920"/>
                </a:lnTo>
                <a:lnTo>
                  <a:pt x="216312" y="383730"/>
                </a:lnTo>
                <a:lnTo>
                  <a:pt x="199085" y="398461"/>
                </a:lnTo>
                <a:lnTo>
                  <a:pt x="178231" y="408903"/>
                </a:lnTo>
                <a:lnTo>
                  <a:pt x="166508" y="442053"/>
                </a:lnTo>
                <a:lnTo>
                  <a:pt x="173309" y="453718"/>
                </a:lnTo>
                <a:lnTo>
                  <a:pt x="197271" y="431618"/>
                </a:lnTo>
                <a:lnTo>
                  <a:pt x="213851" y="433462"/>
                </a:lnTo>
                <a:lnTo>
                  <a:pt x="223112" y="416880"/>
                </a:lnTo>
                <a:lnTo>
                  <a:pt x="246427" y="435299"/>
                </a:lnTo>
                <a:lnTo>
                  <a:pt x="237231" y="454332"/>
                </a:lnTo>
                <a:lnTo>
                  <a:pt x="248888" y="482579"/>
                </a:lnTo>
                <a:lnTo>
                  <a:pt x="290661" y="505293"/>
                </a:lnTo>
                <a:lnTo>
                  <a:pt x="299274" y="486874"/>
                </a:lnTo>
                <a:lnTo>
                  <a:pt x="286386" y="458020"/>
                </a:lnTo>
                <a:lnTo>
                  <a:pt x="301153" y="438372"/>
                </a:lnTo>
                <a:lnTo>
                  <a:pt x="316502" y="477668"/>
                </a:lnTo>
                <a:lnTo>
                  <a:pt x="325699" y="442053"/>
                </a:lnTo>
                <a:lnTo>
                  <a:pt x="322007" y="420568"/>
                </a:lnTo>
                <a:lnTo>
                  <a:pt x="317149" y="394165"/>
                </a:lnTo>
                <a:close/>
                <a:moveTo>
                  <a:pt x="227969" y="321719"/>
                </a:moveTo>
                <a:lnTo>
                  <a:pt x="227969" y="284267"/>
                </a:lnTo>
                <a:lnTo>
                  <a:pt x="205885" y="321719"/>
                </a:lnTo>
                <a:lnTo>
                  <a:pt x="208929" y="295931"/>
                </a:lnTo>
                <a:lnTo>
                  <a:pt x="190535" y="297775"/>
                </a:lnTo>
                <a:lnTo>
                  <a:pt x="188658" y="322334"/>
                </a:lnTo>
                <a:lnTo>
                  <a:pt x="181274" y="333384"/>
                </a:lnTo>
                <a:lnTo>
                  <a:pt x="175122" y="343819"/>
                </a:lnTo>
                <a:lnTo>
                  <a:pt x="198502" y="370836"/>
                </a:lnTo>
                <a:lnTo>
                  <a:pt x="208345" y="359172"/>
                </a:lnTo>
                <a:lnTo>
                  <a:pt x="216959" y="334613"/>
                </a:lnTo>
                <a:lnTo>
                  <a:pt x="227969" y="321719"/>
                </a:lnTo>
                <a:close/>
                <a:moveTo>
                  <a:pt x="43003" y="359172"/>
                </a:moveTo>
                <a:lnTo>
                  <a:pt x="59000" y="332154"/>
                </a:lnTo>
                <a:lnTo>
                  <a:pt x="79854" y="310669"/>
                </a:lnTo>
                <a:lnTo>
                  <a:pt x="70658" y="278742"/>
                </a:lnTo>
                <a:lnTo>
                  <a:pt x="55891" y="317417"/>
                </a:lnTo>
                <a:lnTo>
                  <a:pt x="38081" y="344434"/>
                </a:lnTo>
                <a:lnTo>
                  <a:pt x="14702" y="368992"/>
                </a:lnTo>
                <a:lnTo>
                  <a:pt x="0" y="396009"/>
                </a:lnTo>
                <a:lnTo>
                  <a:pt x="43003" y="359172"/>
                </a:lnTo>
                <a:close/>
                <a:moveTo>
                  <a:pt x="149929" y="258479"/>
                </a:moveTo>
                <a:lnTo>
                  <a:pt x="157312" y="276898"/>
                </a:lnTo>
                <a:lnTo>
                  <a:pt x="156729" y="297160"/>
                </a:lnTo>
                <a:lnTo>
                  <a:pt x="159772" y="314965"/>
                </a:lnTo>
                <a:lnTo>
                  <a:pt x="180044" y="303300"/>
                </a:lnTo>
                <a:lnTo>
                  <a:pt x="194810" y="286719"/>
                </a:lnTo>
                <a:lnTo>
                  <a:pt x="193580" y="270758"/>
                </a:lnTo>
                <a:lnTo>
                  <a:pt x="171430" y="270758"/>
                </a:lnTo>
                <a:lnTo>
                  <a:pt x="149929" y="258479"/>
                </a:lnTo>
                <a:close/>
                <a:moveTo>
                  <a:pt x="272851" y="248044"/>
                </a:moveTo>
                <a:lnTo>
                  <a:pt x="261776" y="233306"/>
                </a:lnTo>
                <a:lnTo>
                  <a:pt x="228617" y="232691"/>
                </a:lnTo>
                <a:lnTo>
                  <a:pt x="253227" y="262160"/>
                </a:lnTo>
                <a:lnTo>
                  <a:pt x="255041" y="276898"/>
                </a:lnTo>
                <a:lnTo>
                  <a:pt x="234770" y="273831"/>
                </a:lnTo>
                <a:lnTo>
                  <a:pt x="242153" y="297775"/>
                </a:lnTo>
                <a:lnTo>
                  <a:pt x="252580" y="299612"/>
                </a:lnTo>
                <a:lnTo>
                  <a:pt x="256918" y="327244"/>
                </a:lnTo>
                <a:lnTo>
                  <a:pt x="272268" y="318646"/>
                </a:lnTo>
                <a:lnTo>
                  <a:pt x="261776" y="294088"/>
                </a:lnTo>
                <a:lnTo>
                  <a:pt x="259315" y="281194"/>
                </a:lnTo>
                <a:lnTo>
                  <a:pt x="287034" y="291636"/>
                </a:lnTo>
                <a:lnTo>
                  <a:pt x="272851" y="248044"/>
                </a:lnTo>
                <a:close/>
                <a:moveTo>
                  <a:pt x="132119" y="212429"/>
                </a:moveTo>
                <a:lnTo>
                  <a:pt x="118583" y="198312"/>
                </a:lnTo>
                <a:lnTo>
                  <a:pt x="89115" y="197083"/>
                </a:lnTo>
                <a:lnTo>
                  <a:pt x="109969" y="226552"/>
                </a:lnTo>
                <a:lnTo>
                  <a:pt x="127197" y="246200"/>
                </a:lnTo>
                <a:lnTo>
                  <a:pt x="132119" y="212429"/>
                </a:lnTo>
                <a:close/>
                <a:moveTo>
                  <a:pt x="92807" y="0"/>
                </a:moveTo>
                <a:lnTo>
                  <a:pt x="72535" y="0"/>
                </a:lnTo>
                <a:lnTo>
                  <a:pt x="66966" y="35609"/>
                </a:lnTo>
                <a:lnTo>
                  <a:pt x="73701" y="96390"/>
                </a:lnTo>
                <a:lnTo>
                  <a:pt x="57769" y="84111"/>
                </a:lnTo>
                <a:lnTo>
                  <a:pt x="65152" y="120949"/>
                </a:lnTo>
                <a:lnTo>
                  <a:pt x="72535" y="138138"/>
                </a:lnTo>
                <a:lnTo>
                  <a:pt x="92807" y="160859"/>
                </a:lnTo>
                <a:lnTo>
                  <a:pt x="95268" y="146736"/>
                </a:lnTo>
                <a:lnTo>
                  <a:pt x="106278" y="155334"/>
                </a:lnTo>
                <a:lnTo>
                  <a:pt x="97081" y="165770"/>
                </a:lnTo>
                <a:lnTo>
                  <a:pt x="97729" y="181730"/>
                </a:lnTo>
                <a:lnTo>
                  <a:pt x="115539" y="190328"/>
                </a:lnTo>
                <a:lnTo>
                  <a:pt x="146237" y="184804"/>
                </a:lnTo>
                <a:lnTo>
                  <a:pt x="170848" y="208133"/>
                </a:lnTo>
                <a:lnTo>
                  <a:pt x="177582" y="193401"/>
                </a:lnTo>
                <a:lnTo>
                  <a:pt x="192996" y="214272"/>
                </a:lnTo>
                <a:lnTo>
                  <a:pt x="222464" y="233306"/>
                </a:lnTo>
                <a:lnTo>
                  <a:pt x="223695" y="215502"/>
                </a:lnTo>
                <a:lnTo>
                  <a:pt x="211390" y="205681"/>
                </a:lnTo>
                <a:lnTo>
                  <a:pt x="212037" y="184804"/>
                </a:lnTo>
                <a:lnTo>
                  <a:pt x="165925" y="162697"/>
                </a:lnTo>
                <a:lnTo>
                  <a:pt x="151807" y="167614"/>
                </a:lnTo>
                <a:lnTo>
                  <a:pt x="132766" y="163311"/>
                </a:lnTo>
                <a:lnTo>
                  <a:pt x="120461" y="131999"/>
                </a:lnTo>
                <a:lnTo>
                  <a:pt x="121044" y="100686"/>
                </a:lnTo>
                <a:lnTo>
                  <a:pt x="139502" y="87799"/>
                </a:lnTo>
                <a:lnTo>
                  <a:pt x="143193" y="55257"/>
                </a:lnTo>
                <a:lnTo>
                  <a:pt x="126613" y="27010"/>
                </a:lnTo>
                <a:lnTo>
                  <a:pt x="129074" y="11050"/>
                </a:lnTo>
                <a:lnTo>
                  <a:pt x="124736" y="1229"/>
                </a:lnTo>
                <a:lnTo>
                  <a:pt x="115539" y="11050"/>
                </a:lnTo>
                <a:lnTo>
                  <a:pt x="92807"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FD59DA9C-DB07-DCBF-D839-CFCEBB7CA95C}"/>
              </a:ext>
            </a:extLst>
          </p:cNvPr>
          <p:cNvSpPr/>
          <p:nvPr/>
        </p:nvSpPr>
        <p:spPr>
          <a:xfrm>
            <a:off x="3875756" y="5180970"/>
            <a:ext cx="291943" cy="321104"/>
          </a:xfrm>
          <a:custGeom>
            <a:avLst/>
            <a:gdLst>
              <a:gd name="connsiteX0" fmla="*/ 145667 w 291943"/>
              <a:gd name="connsiteY0" fmla="*/ 32542 h 321104"/>
              <a:gd name="connsiteX1" fmla="*/ 143822 w 291943"/>
              <a:gd name="connsiteY1" fmla="*/ 20877 h 321104"/>
              <a:gd name="connsiteX2" fmla="*/ 110636 w 291943"/>
              <a:gd name="connsiteY2" fmla="*/ 614 h 321104"/>
              <a:gd name="connsiteX3" fmla="*/ 79291 w 291943"/>
              <a:gd name="connsiteY3" fmla="*/ 0 h 321104"/>
              <a:gd name="connsiteX4" fmla="*/ 20900 w 291943"/>
              <a:gd name="connsiteY4" fmla="*/ 11665 h 321104"/>
              <a:gd name="connsiteX5" fmla="*/ 7992 w 291943"/>
              <a:gd name="connsiteY5" fmla="*/ 46050 h 321104"/>
              <a:gd name="connsiteX6" fmla="*/ 9222 w 291943"/>
              <a:gd name="connsiteY6" fmla="*/ 66921 h 321104"/>
              <a:gd name="connsiteX7" fmla="*/ 0 w 291943"/>
              <a:gd name="connsiteY7" fmla="*/ 113586 h 321104"/>
              <a:gd name="connsiteX8" fmla="*/ 68838 w 291943"/>
              <a:gd name="connsiteY8" fmla="*/ 177434 h 321104"/>
              <a:gd name="connsiteX9" fmla="*/ 97114 w 291943"/>
              <a:gd name="connsiteY9" fmla="*/ 183574 h 321104"/>
              <a:gd name="connsiteX10" fmla="*/ 141367 w 291943"/>
              <a:gd name="connsiteY10" fmla="*/ 212435 h 321104"/>
              <a:gd name="connsiteX11" fmla="*/ 177628 w 291943"/>
              <a:gd name="connsiteY11" fmla="*/ 227781 h 321104"/>
              <a:gd name="connsiteX12" fmla="*/ 184390 w 291943"/>
              <a:gd name="connsiteY12" fmla="*/ 244970 h 321104"/>
              <a:gd name="connsiteX13" fmla="*/ 158575 w 291943"/>
              <a:gd name="connsiteY13" fmla="*/ 303915 h 321104"/>
              <a:gd name="connsiteX14" fmla="*/ 193606 w 291943"/>
              <a:gd name="connsiteY14" fmla="*/ 314965 h 321104"/>
              <a:gd name="connsiteX15" fmla="*/ 231713 w 291943"/>
              <a:gd name="connsiteY15" fmla="*/ 321105 h 321104"/>
              <a:gd name="connsiteX16" fmla="*/ 257528 w 291943"/>
              <a:gd name="connsiteY16" fmla="*/ 314350 h 321104"/>
              <a:gd name="connsiteX17" fmla="*/ 283958 w 291943"/>
              <a:gd name="connsiteY17" fmla="*/ 284881 h 321104"/>
              <a:gd name="connsiteX18" fmla="*/ 285797 w 291943"/>
              <a:gd name="connsiteY18" fmla="*/ 249887 h 321104"/>
              <a:gd name="connsiteX19" fmla="*/ 290104 w 291943"/>
              <a:gd name="connsiteY19" fmla="*/ 227781 h 321104"/>
              <a:gd name="connsiteX20" fmla="*/ 291943 w 291943"/>
              <a:gd name="connsiteY20" fmla="*/ 204452 h 321104"/>
              <a:gd name="connsiteX21" fmla="*/ 290104 w 291943"/>
              <a:gd name="connsiteY21" fmla="*/ 182959 h 321104"/>
              <a:gd name="connsiteX22" fmla="*/ 277197 w 291943"/>
              <a:gd name="connsiteY22" fmla="*/ 175597 h 321104"/>
              <a:gd name="connsiteX23" fmla="*/ 264904 w 291943"/>
              <a:gd name="connsiteY23" fmla="*/ 182351 h 321104"/>
              <a:gd name="connsiteX24" fmla="*/ 252612 w 291943"/>
              <a:gd name="connsiteY24" fmla="*/ 180508 h 321104"/>
              <a:gd name="connsiteX25" fmla="*/ 247081 w 291943"/>
              <a:gd name="connsiteY25" fmla="*/ 165155 h 321104"/>
              <a:gd name="connsiteX26" fmla="*/ 240935 w 291943"/>
              <a:gd name="connsiteY26" fmla="*/ 129547 h 321104"/>
              <a:gd name="connsiteX27" fmla="*/ 233559 w 291943"/>
              <a:gd name="connsiteY27" fmla="*/ 117882 h 321104"/>
              <a:gd name="connsiteX28" fmla="*/ 209589 w 291943"/>
              <a:gd name="connsiteY28" fmla="*/ 107447 h 321104"/>
              <a:gd name="connsiteX29" fmla="*/ 196682 w 291943"/>
              <a:gd name="connsiteY29" fmla="*/ 114809 h 321104"/>
              <a:gd name="connsiteX30" fmla="*/ 159806 w 291943"/>
              <a:gd name="connsiteY30" fmla="*/ 107447 h 321104"/>
              <a:gd name="connsiteX31" fmla="*/ 157344 w 291943"/>
              <a:gd name="connsiteY31" fmla="*/ 54642 h 321104"/>
              <a:gd name="connsiteX32" fmla="*/ 145667 w 291943"/>
              <a:gd name="connsiteY32" fmla="*/ 32542 h 3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943" h="321104">
                <a:moveTo>
                  <a:pt x="145667" y="32542"/>
                </a:moveTo>
                <a:lnTo>
                  <a:pt x="143822" y="20877"/>
                </a:lnTo>
                <a:lnTo>
                  <a:pt x="110636" y="614"/>
                </a:lnTo>
                <a:lnTo>
                  <a:pt x="79291" y="0"/>
                </a:lnTo>
                <a:lnTo>
                  <a:pt x="20900" y="11665"/>
                </a:lnTo>
                <a:lnTo>
                  <a:pt x="7992" y="46050"/>
                </a:lnTo>
                <a:lnTo>
                  <a:pt x="9222" y="66921"/>
                </a:lnTo>
                <a:lnTo>
                  <a:pt x="0" y="113586"/>
                </a:lnTo>
                <a:lnTo>
                  <a:pt x="68838" y="177434"/>
                </a:lnTo>
                <a:lnTo>
                  <a:pt x="97114" y="183574"/>
                </a:lnTo>
                <a:lnTo>
                  <a:pt x="141367" y="212435"/>
                </a:lnTo>
                <a:lnTo>
                  <a:pt x="177628" y="227781"/>
                </a:lnTo>
                <a:lnTo>
                  <a:pt x="184390" y="244970"/>
                </a:lnTo>
                <a:lnTo>
                  <a:pt x="158575" y="303915"/>
                </a:lnTo>
                <a:lnTo>
                  <a:pt x="193606" y="314965"/>
                </a:lnTo>
                <a:lnTo>
                  <a:pt x="231713" y="321105"/>
                </a:lnTo>
                <a:lnTo>
                  <a:pt x="257528" y="314350"/>
                </a:lnTo>
                <a:lnTo>
                  <a:pt x="283958" y="284881"/>
                </a:lnTo>
                <a:lnTo>
                  <a:pt x="285797" y="249887"/>
                </a:lnTo>
                <a:lnTo>
                  <a:pt x="290104" y="227781"/>
                </a:lnTo>
                <a:lnTo>
                  <a:pt x="291943" y="204452"/>
                </a:lnTo>
                <a:lnTo>
                  <a:pt x="290104" y="182959"/>
                </a:lnTo>
                <a:lnTo>
                  <a:pt x="277197" y="175597"/>
                </a:lnTo>
                <a:lnTo>
                  <a:pt x="264904" y="182351"/>
                </a:lnTo>
                <a:lnTo>
                  <a:pt x="252612" y="180508"/>
                </a:lnTo>
                <a:lnTo>
                  <a:pt x="247081" y="165155"/>
                </a:lnTo>
                <a:lnTo>
                  <a:pt x="240935" y="129547"/>
                </a:lnTo>
                <a:lnTo>
                  <a:pt x="233559" y="117882"/>
                </a:lnTo>
                <a:lnTo>
                  <a:pt x="209589" y="107447"/>
                </a:lnTo>
                <a:lnTo>
                  <a:pt x="196682" y="114809"/>
                </a:lnTo>
                <a:lnTo>
                  <a:pt x="159806" y="107447"/>
                </a:lnTo>
                <a:lnTo>
                  <a:pt x="157344" y="54642"/>
                </a:lnTo>
                <a:lnTo>
                  <a:pt x="145667" y="3254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5" name="Freeform 64">
            <a:extLst>
              <a:ext uri="{FF2B5EF4-FFF2-40B4-BE49-F238E27FC236}">
                <a16:creationId xmlns:a16="http://schemas.microsoft.com/office/drawing/2014/main" id="{CFE8DAD2-8AA4-0ECF-4CAB-B66990383899}"/>
              </a:ext>
            </a:extLst>
          </p:cNvPr>
          <p:cNvSpPr/>
          <p:nvPr/>
        </p:nvSpPr>
        <p:spPr>
          <a:xfrm>
            <a:off x="10847338" y="4523409"/>
            <a:ext cx="524264" cy="318038"/>
          </a:xfrm>
          <a:custGeom>
            <a:avLst/>
            <a:gdLst>
              <a:gd name="connsiteX0" fmla="*/ 518760 w 524264"/>
              <a:gd name="connsiteY0" fmla="*/ 168843 h 318038"/>
              <a:gd name="connsiteX1" fmla="*/ 524264 w 524264"/>
              <a:gd name="connsiteY1" fmla="*/ 157793 h 318038"/>
              <a:gd name="connsiteX2" fmla="*/ 509498 w 524264"/>
              <a:gd name="connsiteY2" fmla="*/ 144285 h 318038"/>
              <a:gd name="connsiteX3" fmla="*/ 494149 w 524264"/>
              <a:gd name="connsiteY3" fmla="*/ 119726 h 318038"/>
              <a:gd name="connsiteX4" fmla="*/ 484306 w 524264"/>
              <a:gd name="connsiteY4" fmla="*/ 110514 h 318038"/>
              <a:gd name="connsiteX5" fmla="*/ 481261 w 524264"/>
              <a:gd name="connsiteY5" fmla="*/ 98849 h 318038"/>
              <a:gd name="connsiteX6" fmla="*/ 476339 w 524264"/>
              <a:gd name="connsiteY6" fmla="*/ 103151 h 318038"/>
              <a:gd name="connsiteX7" fmla="*/ 481845 w 524264"/>
              <a:gd name="connsiteY7" fmla="*/ 132620 h 318038"/>
              <a:gd name="connsiteX8" fmla="*/ 495380 w 524264"/>
              <a:gd name="connsiteY8" fmla="*/ 157179 h 318038"/>
              <a:gd name="connsiteX9" fmla="*/ 508915 w 524264"/>
              <a:gd name="connsiteY9" fmla="*/ 172525 h 318038"/>
              <a:gd name="connsiteX10" fmla="*/ 518760 w 524264"/>
              <a:gd name="connsiteY10" fmla="*/ 168843 h 318038"/>
              <a:gd name="connsiteX11" fmla="*/ 388455 w 524264"/>
              <a:gd name="connsiteY11" fmla="*/ 116039 h 318038"/>
              <a:gd name="connsiteX12" fmla="*/ 401342 w 524264"/>
              <a:gd name="connsiteY12" fmla="*/ 92095 h 318038"/>
              <a:gd name="connsiteX13" fmla="*/ 403804 w 524264"/>
              <a:gd name="connsiteY13" fmla="*/ 70609 h 318038"/>
              <a:gd name="connsiteX14" fmla="*/ 397068 w 524264"/>
              <a:gd name="connsiteY14" fmla="*/ 64470 h 318038"/>
              <a:gd name="connsiteX15" fmla="*/ 376149 w 524264"/>
              <a:gd name="connsiteY15" fmla="*/ 65084 h 318038"/>
              <a:gd name="connsiteX16" fmla="*/ 378610 w 524264"/>
              <a:gd name="connsiteY16" fmla="*/ 87799 h 318038"/>
              <a:gd name="connsiteX17" fmla="*/ 358339 w 524264"/>
              <a:gd name="connsiteY17" fmla="*/ 101922 h 318038"/>
              <a:gd name="connsiteX18" fmla="*/ 347912 w 524264"/>
              <a:gd name="connsiteY18" fmla="*/ 115430 h 318038"/>
              <a:gd name="connsiteX19" fmla="*/ 328224 w 524264"/>
              <a:gd name="connsiteY19" fmla="*/ 118497 h 318038"/>
              <a:gd name="connsiteX20" fmla="*/ 325763 w 524264"/>
              <a:gd name="connsiteY20" fmla="*/ 97620 h 318038"/>
              <a:gd name="connsiteX21" fmla="*/ 320841 w 524264"/>
              <a:gd name="connsiteY21" fmla="*/ 98234 h 318038"/>
              <a:gd name="connsiteX22" fmla="*/ 314688 w 524264"/>
              <a:gd name="connsiteY22" fmla="*/ 117268 h 318038"/>
              <a:gd name="connsiteX23" fmla="*/ 295648 w 524264"/>
              <a:gd name="connsiteY23" fmla="*/ 120341 h 318038"/>
              <a:gd name="connsiteX24" fmla="*/ 264885 w 524264"/>
              <a:gd name="connsiteY24" fmla="*/ 114816 h 318038"/>
              <a:gd name="connsiteX25" fmla="*/ 261193 w 524264"/>
              <a:gd name="connsiteY25" fmla="*/ 126481 h 318038"/>
              <a:gd name="connsiteX26" fmla="*/ 280299 w 524264"/>
              <a:gd name="connsiteY26" fmla="*/ 137531 h 318038"/>
              <a:gd name="connsiteX27" fmla="*/ 307952 w 524264"/>
              <a:gd name="connsiteY27" fmla="*/ 149195 h 318038"/>
              <a:gd name="connsiteX28" fmla="*/ 325763 w 524264"/>
              <a:gd name="connsiteY28" fmla="*/ 149195 h 318038"/>
              <a:gd name="connsiteX29" fmla="*/ 344221 w 524264"/>
              <a:gd name="connsiteY29" fmla="*/ 139989 h 318038"/>
              <a:gd name="connsiteX30" fmla="*/ 363844 w 524264"/>
              <a:gd name="connsiteY30" fmla="*/ 130162 h 318038"/>
              <a:gd name="connsiteX31" fmla="*/ 369997 w 524264"/>
              <a:gd name="connsiteY31" fmla="*/ 119111 h 318038"/>
              <a:gd name="connsiteX32" fmla="*/ 388455 w 524264"/>
              <a:gd name="connsiteY32" fmla="*/ 116039 h 318038"/>
              <a:gd name="connsiteX33" fmla="*/ 217607 w 524264"/>
              <a:gd name="connsiteY33" fmla="*/ 190943 h 318038"/>
              <a:gd name="connsiteX34" fmla="*/ 212037 w 524264"/>
              <a:gd name="connsiteY34" fmla="*/ 164547 h 318038"/>
              <a:gd name="connsiteX35" fmla="*/ 244030 w 524264"/>
              <a:gd name="connsiteY35" fmla="*/ 160245 h 318038"/>
              <a:gd name="connsiteX36" fmla="*/ 237231 w 524264"/>
              <a:gd name="connsiteY36" fmla="*/ 139989 h 318038"/>
              <a:gd name="connsiteX37" fmla="*/ 181339 w 524264"/>
              <a:gd name="connsiteY37" fmla="*/ 115430 h 318038"/>
              <a:gd name="connsiteX38" fmla="*/ 177647 w 524264"/>
              <a:gd name="connsiteY38" fmla="*/ 92709 h 318038"/>
              <a:gd name="connsiteX39" fmla="*/ 159837 w 524264"/>
              <a:gd name="connsiteY39" fmla="*/ 73061 h 318038"/>
              <a:gd name="connsiteX40" fmla="*/ 137041 w 524264"/>
              <a:gd name="connsiteY40" fmla="*/ 52805 h 318038"/>
              <a:gd name="connsiteX41" fmla="*/ 74349 w 524264"/>
              <a:gd name="connsiteY41" fmla="*/ 30699 h 318038"/>
              <a:gd name="connsiteX42" fmla="*/ 15349 w 524264"/>
              <a:gd name="connsiteY42" fmla="*/ 3688 h 318038"/>
              <a:gd name="connsiteX43" fmla="*/ 9261 w 524264"/>
              <a:gd name="connsiteY43" fmla="*/ 130776 h 318038"/>
              <a:gd name="connsiteX44" fmla="*/ 0 w 524264"/>
              <a:gd name="connsiteY44" fmla="*/ 258486 h 318038"/>
              <a:gd name="connsiteX45" fmla="*/ 35038 w 524264"/>
              <a:gd name="connsiteY45" fmla="*/ 259708 h 318038"/>
              <a:gd name="connsiteX46" fmla="*/ 54078 w 524264"/>
              <a:gd name="connsiteY46" fmla="*/ 266463 h 318038"/>
              <a:gd name="connsiteX47" fmla="*/ 82380 w 524264"/>
              <a:gd name="connsiteY47" fmla="*/ 252954 h 318038"/>
              <a:gd name="connsiteX48" fmla="*/ 80501 w 524264"/>
              <a:gd name="connsiteY48" fmla="*/ 224100 h 318038"/>
              <a:gd name="connsiteX49" fmla="*/ 102651 w 524264"/>
              <a:gd name="connsiteY49" fmla="*/ 211206 h 318038"/>
              <a:gd name="connsiteX50" fmla="*/ 132766 w 524264"/>
              <a:gd name="connsiteY50" fmla="*/ 200156 h 318038"/>
              <a:gd name="connsiteX51" fmla="*/ 175770 w 524264"/>
              <a:gd name="connsiteY51" fmla="*/ 217346 h 318038"/>
              <a:gd name="connsiteX52" fmla="*/ 190535 w 524264"/>
              <a:gd name="connsiteY52" fmla="*/ 251731 h 318038"/>
              <a:gd name="connsiteX53" fmla="*/ 208345 w 524264"/>
              <a:gd name="connsiteY53" fmla="*/ 273217 h 318038"/>
              <a:gd name="connsiteX54" fmla="*/ 232309 w 524264"/>
              <a:gd name="connsiteY54" fmla="*/ 297776 h 318038"/>
              <a:gd name="connsiteX55" fmla="*/ 266115 w 524264"/>
              <a:gd name="connsiteY55" fmla="*/ 303915 h 318038"/>
              <a:gd name="connsiteX56" fmla="*/ 295648 w 524264"/>
              <a:gd name="connsiteY56" fmla="*/ 308211 h 318038"/>
              <a:gd name="connsiteX57" fmla="*/ 302383 w 524264"/>
              <a:gd name="connsiteY57" fmla="*/ 318038 h 318038"/>
              <a:gd name="connsiteX58" fmla="*/ 325763 w 524264"/>
              <a:gd name="connsiteY58" fmla="*/ 315580 h 318038"/>
              <a:gd name="connsiteX59" fmla="*/ 330685 w 524264"/>
              <a:gd name="connsiteY59" fmla="*/ 304530 h 318038"/>
              <a:gd name="connsiteX60" fmla="*/ 296231 w 524264"/>
              <a:gd name="connsiteY60" fmla="*/ 287955 h 318038"/>
              <a:gd name="connsiteX61" fmla="*/ 307305 w 524264"/>
              <a:gd name="connsiteY61" fmla="*/ 280586 h 318038"/>
              <a:gd name="connsiteX62" fmla="*/ 281529 w 524264"/>
              <a:gd name="connsiteY62" fmla="*/ 273832 h 318038"/>
              <a:gd name="connsiteX63" fmla="*/ 284573 w 524264"/>
              <a:gd name="connsiteY63" fmla="*/ 256642 h 318038"/>
              <a:gd name="connsiteX64" fmla="*/ 264885 w 524264"/>
              <a:gd name="connsiteY64" fmla="*/ 257871 h 318038"/>
              <a:gd name="connsiteX65" fmla="*/ 246491 w 524264"/>
              <a:gd name="connsiteY65" fmla="*/ 216116 h 318038"/>
              <a:gd name="connsiteX66" fmla="*/ 217607 w 524264"/>
              <a:gd name="connsiteY66" fmla="*/ 190943 h 318038"/>
              <a:gd name="connsiteX67" fmla="*/ 430875 w 524264"/>
              <a:gd name="connsiteY67" fmla="*/ 77978 h 318038"/>
              <a:gd name="connsiteX68" fmla="*/ 427766 w 524264"/>
              <a:gd name="connsiteY68" fmla="*/ 57715 h 318038"/>
              <a:gd name="connsiteX69" fmla="*/ 415461 w 524264"/>
              <a:gd name="connsiteY69" fmla="*/ 44821 h 318038"/>
              <a:gd name="connsiteX70" fmla="*/ 402573 w 524264"/>
              <a:gd name="connsiteY70" fmla="*/ 28861 h 318038"/>
              <a:gd name="connsiteX71" fmla="*/ 388455 w 524264"/>
              <a:gd name="connsiteY71" fmla="*/ 19648 h 318038"/>
              <a:gd name="connsiteX72" fmla="*/ 376797 w 524264"/>
              <a:gd name="connsiteY72" fmla="*/ 11050 h 318038"/>
              <a:gd name="connsiteX73" fmla="*/ 358922 w 524264"/>
              <a:gd name="connsiteY73" fmla="*/ 0 h 318038"/>
              <a:gd name="connsiteX74" fmla="*/ 349143 w 524264"/>
              <a:gd name="connsiteY74" fmla="*/ 9213 h 318038"/>
              <a:gd name="connsiteX75" fmla="*/ 373105 w 524264"/>
              <a:gd name="connsiteY75" fmla="*/ 20878 h 318038"/>
              <a:gd name="connsiteX76" fmla="*/ 392146 w 524264"/>
              <a:gd name="connsiteY76" fmla="*/ 37452 h 318038"/>
              <a:gd name="connsiteX77" fmla="*/ 406912 w 524264"/>
              <a:gd name="connsiteY77" fmla="*/ 50347 h 318038"/>
              <a:gd name="connsiteX78" fmla="*/ 414230 w 524264"/>
              <a:gd name="connsiteY78" fmla="*/ 65084 h 318038"/>
              <a:gd name="connsiteX79" fmla="*/ 419153 w 524264"/>
              <a:gd name="connsiteY79" fmla="*/ 88413 h 318038"/>
              <a:gd name="connsiteX80" fmla="*/ 430875 w 524264"/>
              <a:gd name="connsiteY80" fmla="*/ 77978 h 3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4264" h="318038">
                <a:moveTo>
                  <a:pt x="518760" y="168843"/>
                </a:moveTo>
                <a:lnTo>
                  <a:pt x="524264" y="157793"/>
                </a:lnTo>
                <a:lnTo>
                  <a:pt x="509498" y="144285"/>
                </a:lnTo>
                <a:lnTo>
                  <a:pt x="494149" y="119726"/>
                </a:lnTo>
                <a:lnTo>
                  <a:pt x="484306" y="110514"/>
                </a:lnTo>
                <a:lnTo>
                  <a:pt x="481261" y="98849"/>
                </a:lnTo>
                <a:lnTo>
                  <a:pt x="476339" y="103151"/>
                </a:lnTo>
                <a:lnTo>
                  <a:pt x="481845" y="132620"/>
                </a:lnTo>
                <a:lnTo>
                  <a:pt x="495380" y="157179"/>
                </a:lnTo>
                <a:lnTo>
                  <a:pt x="508915" y="172525"/>
                </a:lnTo>
                <a:lnTo>
                  <a:pt x="518760" y="168843"/>
                </a:lnTo>
                <a:close/>
                <a:moveTo>
                  <a:pt x="388455" y="116039"/>
                </a:moveTo>
                <a:lnTo>
                  <a:pt x="401342" y="92095"/>
                </a:lnTo>
                <a:lnTo>
                  <a:pt x="403804" y="70609"/>
                </a:lnTo>
                <a:lnTo>
                  <a:pt x="397068" y="64470"/>
                </a:lnTo>
                <a:lnTo>
                  <a:pt x="376149" y="65084"/>
                </a:lnTo>
                <a:lnTo>
                  <a:pt x="378610" y="87799"/>
                </a:lnTo>
                <a:lnTo>
                  <a:pt x="358339" y="101922"/>
                </a:lnTo>
                <a:lnTo>
                  <a:pt x="347912" y="115430"/>
                </a:lnTo>
                <a:lnTo>
                  <a:pt x="328224" y="118497"/>
                </a:lnTo>
                <a:lnTo>
                  <a:pt x="325763" y="97620"/>
                </a:lnTo>
                <a:lnTo>
                  <a:pt x="320841" y="98234"/>
                </a:lnTo>
                <a:lnTo>
                  <a:pt x="314688" y="117268"/>
                </a:lnTo>
                <a:lnTo>
                  <a:pt x="295648" y="120341"/>
                </a:lnTo>
                <a:lnTo>
                  <a:pt x="264885" y="114816"/>
                </a:lnTo>
                <a:lnTo>
                  <a:pt x="261193" y="126481"/>
                </a:lnTo>
                <a:lnTo>
                  <a:pt x="280299" y="137531"/>
                </a:lnTo>
                <a:lnTo>
                  <a:pt x="307952" y="149195"/>
                </a:lnTo>
                <a:lnTo>
                  <a:pt x="325763" y="149195"/>
                </a:lnTo>
                <a:lnTo>
                  <a:pt x="344221" y="139989"/>
                </a:lnTo>
                <a:lnTo>
                  <a:pt x="363844" y="130162"/>
                </a:lnTo>
                <a:lnTo>
                  <a:pt x="369997" y="119111"/>
                </a:lnTo>
                <a:lnTo>
                  <a:pt x="388455" y="116039"/>
                </a:lnTo>
                <a:close/>
                <a:moveTo>
                  <a:pt x="217607" y="190943"/>
                </a:moveTo>
                <a:lnTo>
                  <a:pt x="212037" y="164547"/>
                </a:lnTo>
                <a:lnTo>
                  <a:pt x="244030" y="160245"/>
                </a:lnTo>
                <a:lnTo>
                  <a:pt x="237231" y="139989"/>
                </a:lnTo>
                <a:lnTo>
                  <a:pt x="181339" y="115430"/>
                </a:lnTo>
                <a:lnTo>
                  <a:pt x="177647" y="92709"/>
                </a:lnTo>
                <a:lnTo>
                  <a:pt x="159837" y="73061"/>
                </a:lnTo>
                <a:lnTo>
                  <a:pt x="137041" y="52805"/>
                </a:lnTo>
                <a:lnTo>
                  <a:pt x="74349" y="30699"/>
                </a:lnTo>
                <a:lnTo>
                  <a:pt x="15349" y="3688"/>
                </a:lnTo>
                <a:lnTo>
                  <a:pt x="9261" y="130776"/>
                </a:lnTo>
                <a:lnTo>
                  <a:pt x="0" y="258486"/>
                </a:lnTo>
                <a:lnTo>
                  <a:pt x="35038" y="259708"/>
                </a:lnTo>
                <a:lnTo>
                  <a:pt x="54078" y="266463"/>
                </a:lnTo>
                <a:lnTo>
                  <a:pt x="82380" y="252954"/>
                </a:lnTo>
                <a:lnTo>
                  <a:pt x="80501" y="224100"/>
                </a:lnTo>
                <a:lnTo>
                  <a:pt x="102651" y="211206"/>
                </a:lnTo>
                <a:lnTo>
                  <a:pt x="132766" y="200156"/>
                </a:lnTo>
                <a:lnTo>
                  <a:pt x="175770" y="217346"/>
                </a:lnTo>
                <a:lnTo>
                  <a:pt x="190535" y="251731"/>
                </a:lnTo>
                <a:lnTo>
                  <a:pt x="208345" y="273217"/>
                </a:lnTo>
                <a:lnTo>
                  <a:pt x="232309" y="297776"/>
                </a:lnTo>
                <a:lnTo>
                  <a:pt x="266115" y="303915"/>
                </a:lnTo>
                <a:lnTo>
                  <a:pt x="295648" y="308211"/>
                </a:lnTo>
                <a:lnTo>
                  <a:pt x="302383" y="318038"/>
                </a:lnTo>
                <a:lnTo>
                  <a:pt x="325763" y="315580"/>
                </a:lnTo>
                <a:lnTo>
                  <a:pt x="330685" y="304530"/>
                </a:lnTo>
                <a:lnTo>
                  <a:pt x="296231" y="287955"/>
                </a:lnTo>
                <a:lnTo>
                  <a:pt x="307305" y="280586"/>
                </a:lnTo>
                <a:lnTo>
                  <a:pt x="281529" y="273832"/>
                </a:lnTo>
                <a:lnTo>
                  <a:pt x="284573" y="256642"/>
                </a:lnTo>
                <a:lnTo>
                  <a:pt x="264885" y="257871"/>
                </a:lnTo>
                <a:lnTo>
                  <a:pt x="246491" y="216116"/>
                </a:lnTo>
                <a:lnTo>
                  <a:pt x="217607" y="190943"/>
                </a:lnTo>
                <a:close/>
                <a:moveTo>
                  <a:pt x="430875" y="77978"/>
                </a:moveTo>
                <a:lnTo>
                  <a:pt x="427766" y="57715"/>
                </a:lnTo>
                <a:lnTo>
                  <a:pt x="415461" y="44821"/>
                </a:lnTo>
                <a:lnTo>
                  <a:pt x="402573" y="28861"/>
                </a:lnTo>
                <a:lnTo>
                  <a:pt x="388455" y="19648"/>
                </a:lnTo>
                <a:lnTo>
                  <a:pt x="376797" y="11050"/>
                </a:lnTo>
                <a:lnTo>
                  <a:pt x="358922" y="0"/>
                </a:lnTo>
                <a:lnTo>
                  <a:pt x="349143" y="9213"/>
                </a:lnTo>
                <a:lnTo>
                  <a:pt x="373105" y="20878"/>
                </a:lnTo>
                <a:lnTo>
                  <a:pt x="392146" y="37452"/>
                </a:lnTo>
                <a:lnTo>
                  <a:pt x="406912" y="50347"/>
                </a:lnTo>
                <a:lnTo>
                  <a:pt x="414230" y="65084"/>
                </a:lnTo>
                <a:lnTo>
                  <a:pt x="419153" y="88413"/>
                </a:lnTo>
                <a:lnTo>
                  <a:pt x="430875" y="7797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2E20C86-1FF0-1A77-3DAB-CDC05EA69DC3}"/>
              </a:ext>
            </a:extLst>
          </p:cNvPr>
          <p:cNvSpPr/>
          <p:nvPr/>
        </p:nvSpPr>
        <p:spPr>
          <a:xfrm>
            <a:off x="3137589" y="4050043"/>
            <a:ext cx="196675" cy="93323"/>
          </a:xfrm>
          <a:custGeom>
            <a:avLst/>
            <a:gdLst>
              <a:gd name="connsiteX0" fmla="*/ 194221 w 196675"/>
              <a:gd name="connsiteY0" fmla="*/ 36838 h 93323"/>
              <a:gd name="connsiteX1" fmla="*/ 181929 w 196675"/>
              <a:gd name="connsiteY1" fmla="*/ 25781 h 93323"/>
              <a:gd name="connsiteX2" fmla="*/ 171482 w 196675"/>
              <a:gd name="connsiteY2" fmla="*/ 14117 h 93323"/>
              <a:gd name="connsiteX3" fmla="*/ 156114 w 196675"/>
              <a:gd name="connsiteY3" fmla="*/ 7362 h 93323"/>
              <a:gd name="connsiteX4" fmla="*/ 137060 w 196675"/>
              <a:gd name="connsiteY4" fmla="*/ 6140 h 93323"/>
              <a:gd name="connsiteX5" fmla="*/ 138906 w 196675"/>
              <a:gd name="connsiteY5" fmla="*/ 2452 h 93323"/>
              <a:gd name="connsiteX6" fmla="*/ 119852 w 196675"/>
              <a:gd name="connsiteY6" fmla="*/ 0 h 93323"/>
              <a:gd name="connsiteX7" fmla="*/ 107560 w 196675"/>
              <a:gd name="connsiteY7" fmla="*/ 11665 h 93323"/>
              <a:gd name="connsiteX8" fmla="*/ 86045 w 196675"/>
              <a:gd name="connsiteY8" fmla="*/ 19642 h 93323"/>
              <a:gd name="connsiteX9" fmla="*/ 70683 w 196675"/>
              <a:gd name="connsiteY9" fmla="*/ 29469 h 93323"/>
              <a:gd name="connsiteX10" fmla="*/ 54084 w 196675"/>
              <a:gd name="connsiteY10" fmla="*/ 32535 h 93323"/>
              <a:gd name="connsiteX11" fmla="*/ 44868 w 196675"/>
              <a:gd name="connsiteY11" fmla="*/ 22715 h 93323"/>
              <a:gd name="connsiteX12" fmla="*/ 41792 w 196675"/>
              <a:gd name="connsiteY12" fmla="*/ 25781 h 93323"/>
              <a:gd name="connsiteX13" fmla="*/ 27661 w 196675"/>
              <a:gd name="connsiteY13" fmla="*/ 23944 h 93323"/>
              <a:gd name="connsiteX14" fmla="*/ 28891 w 196675"/>
              <a:gd name="connsiteY14" fmla="*/ 15961 h 93323"/>
              <a:gd name="connsiteX15" fmla="*/ 17208 w 196675"/>
              <a:gd name="connsiteY15" fmla="*/ 1837 h 93323"/>
              <a:gd name="connsiteX16" fmla="*/ 3692 w 196675"/>
              <a:gd name="connsiteY16" fmla="*/ 5525 h 93323"/>
              <a:gd name="connsiteX17" fmla="*/ 3076 w 196675"/>
              <a:gd name="connsiteY17" fmla="*/ 20871 h 93323"/>
              <a:gd name="connsiteX18" fmla="*/ 9838 w 196675"/>
              <a:gd name="connsiteY18" fmla="*/ 27010 h 93323"/>
              <a:gd name="connsiteX19" fmla="*/ 4916 w 196675"/>
              <a:gd name="connsiteY19" fmla="*/ 31313 h 93323"/>
              <a:gd name="connsiteX20" fmla="*/ 5531 w 196675"/>
              <a:gd name="connsiteY20" fmla="*/ 38675 h 93323"/>
              <a:gd name="connsiteX21" fmla="*/ 2461 w 196675"/>
              <a:gd name="connsiteY21" fmla="*/ 46659 h 93323"/>
              <a:gd name="connsiteX22" fmla="*/ 0 w 196675"/>
              <a:gd name="connsiteY22" fmla="*/ 54028 h 93323"/>
              <a:gd name="connsiteX23" fmla="*/ 3692 w 196675"/>
              <a:gd name="connsiteY23" fmla="*/ 60167 h 93323"/>
              <a:gd name="connsiteX24" fmla="*/ 5531 w 196675"/>
              <a:gd name="connsiteY24" fmla="*/ 51569 h 93323"/>
              <a:gd name="connsiteX25" fmla="*/ 20284 w 196675"/>
              <a:gd name="connsiteY25" fmla="*/ 51569 h 93323"/>
              <a:gd name="connsiteX26" fmla="*/ 28891 w 196675"/>
              <a:gd name="connsiteY26" fmla="*/ 55871 h 93323"/>
              <a:gd name="connsiteX27" fmla="*/ 43023 w 196675"/>
              <a:gd name="connsiteY27" fmla="*/ 58938 h 93323"/>
              <a:gd name="connsiteX28" fmla="*/ 49169 w 196675"/>
              <a:gd name="connsiteY28" fmla="*/ 74290 h 93323"/>
              <a:gd name="connsiteX29" fmla="*/ 60230 w 196675"/>
              <a:gd name="connsiteY29" fmla="*/ 76742 h 93323"/>
              <a:gd name="connsiteX30" fmla="*/ 65153 w 196675"/>
              <a:gd name="connsiteY30" fmla="*/ 69988 h 93323"/>
              <a:gd name="connsiteX31" fmla="*/ 70068 w 196675"/>
              <a:gd name="connsiteY31" fmla="*/ 93324 h 93323"/>
              <a:gd name="connsiteX32" fmla="*/ 86045 w 196675"/>
              <a:gd name="connsiteY32" fmla="*/ 91480 h 93323"/>
              <a:gd name="connsiteX33" fmla="*/ 91576 w 196675"/>
              <a:gd name="connsiteY33" fmla="*/ 85955 h 93323"/>
              <a:gd name="connsiteX34" fmla="*/ 100799 w 196675"/>
              <a:gd name="connsiteY34" fmla="*/ 80430 h 93323"/>
              <a:gd name="connsiteX35" fmla="*/ 85430 w 196675"/>
              <a:gd name="connsiteY35" fmla="*/ 59552 h 93323"/>
              <a:gd name="connsiteX36" fmla="*/ 89122 w 196675"/>
              <a:gd name="connsiteY36" fmla="*/ 51569 h 93323"/>
              <a:gd name="connsiteX37" fmla="*/ 97114 w 196675"/>
              <a:gd name="connsiteY37" fmla="*/ 49732 h 93323"/>
              <a:gd name="connsiteX38" fmla="*/ 111245 w 196675"/>
              <a:gd name="connsiteY38" fmla="*/ 39904 h 93323"/>
              <a:gd name="connsiteX39" fmla="*/ 118622 w 196675"/>
              <a:gd name="connsiteY39" fmla="*/ 26396 h 93323"/>
              <a:gd name="connsiteX40" fmla="*/ 133990 w 196675"/>
              <a:gd name="connsiteY40" fmla="*/ 23944 h 93323"/>
              <a:gd name="connsiteX41" fmla="*/ 150583 w 196675"/>
              <a:gd name="connsiteY41" fmla="*/ 34994 h 93323"/>
              <a:gd name="connsiteX42" fmla="*/ 156729 w 196675"/>
              <a:gd name="connsiteY42" fmla="*/ 47888 h 93323"/>
              <a:gd name="connsiteX43" fmla="*/ 165336 w 196675"/>
              <a:gd name="connsiteY43" fmla="*/ 50346 h 93323"/>
              <a:gd name="connsiteX44" fmla="*/ 156114 w 196675"/>
              <a:gd name="connsiteY44" fmla="*/ 60782 h 93323"/>
              <a:gd name="connsiteX45" fmla="*/ 162260 w 196675"/>
              <a:gd name="connsiteY45" fmla="*/ 82267 h 93323"/>
              <a:gd name="connsiteX46" fmla="*/ 173321 w 196675"/>
              <a:gd name="connsiteY46" fmla="*/ 93324 h 93323"/>
              <a:gd name="connsiteX47" fmla="*/ 178852 w 196675"/>
              <a:gd name="connsiteY47" fmla="*/ 74290 h 93323"/>
              <a:gd name="connsiteX48" fmla="*/ 189920 w 196675"/>
              <a:gd name="connsiteY48" fmla="*/ 77357 h 93323"/>
              <a:gd name="connsiteX49" fmla="*/ 196675 w 196675"/>
              <a:gd name="connsiteY49" fmla="*/ 65692 h 93323"/>
              <a:gd name="connsiteX50" fmla="*/ 189920 w 196675"/>
              <a:gd name="connsiteY50" fmla="*/ 42363 h 93323"/>
              <a:gd name="connsiteX51" fmla="*/ 194221 w 196675"/>
              <a:gd name="connsiteY51" fmla="*/ 36838 h 9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6675" h="93323">
                <a:moveTo>
                  <a:pt x="194221" y="36838"/>
                </a:moveTo>
                <a:lnTo>
                  <a:pt x="181929" y="25781"/>
                </a:lnTo>
                <a:lnTo>
                  <a:pt x="171482" y="14117"/>
                </a:lnTo>
                <a:lnTo>
                  <a:pt x="156114" y="7362"/>
                </a:lnTo>
                <a:lnTo>
                  <a:pt x="137060" y="6140"/>
                </a:lnTo>
                <a:lnTo>
                  <a:pt x="138906" y="2452"/>
                </a:lnTo>
                <a:lnTo>
                  <a:pt x="119852" y="0"/>
                </a:lnTo>
                <a:lnTo>
                  <a:pt x="107560" y="11665"/>
                </a:lnTo>
                <a:lnTo>
                  <a:pt x="86045" y="19642"/>
                </a:lnTo>
                <a:lnTo>
                  <a:pt x="70683" y="29469"/>
                </a:lnTo>
                <a:lnTo>
                  <a:pt x="54084" y="32535"/>
                </a:lnTo>
                <a:lnTo>
                  <a:pt x="44868" y="22715"/>
                </a:lnTo>
                <a:lnTo>
                  <a:pt x="41792" y="25781"/>
                </a:lnTo>
                <a:lnTo>
                  <a:pt x="27661" y="23944"/>
                </a:lnTo>
                <a:lnTo>
                  <a:pt x="28891" y="15961"/>
                </a:lnTo>
                <a:lnTo>
                  <a:pt x="17208" y="1837"/>
                </a:lnTo>
                <a:lnTo>
                  <a:pt x="3692" y="5525"/>
                </a:lnTo>
                <a:lnTo>
                  <a:pt x="3076" y="20871"/>
                </a:lnTo>
                <a:lnTo>
                  <a:pt x="9838" y="27010"/>
                </a:lnTo>
                <a:lnTo>
                  <a:pt x="4916" y="31313"/>
                </a:lnTo>
                <a:lnTo>
                  <a:pt x="5531" y="38675"/>
                </a:lnTo>
                <a:lnTo>
                  <a:pt x="2461" y="46659"/>
                </a:lnTo>
                <a:lnTo>
                  <a:pt x="0" y="54028"/>
                </a:lnTo>
                <a:lnTo>
                  <a:pt x="3692" y="60167"/>
                </a:lnTo>
                <a:lnTo>
                  <a:pt x="5531" y="51569"/>
                </a:lnTo>
                <a:lnTo>
                  <a:pt x="20284" y="51569"/>
                </a:lnTo>
                <a:lnTo>
                  <a:pt x="28891" y="55871"/>
                </a:lnTo>
                <a:lnTo>
                  <a:pt x="43023" y="58938"/>
                </a:lnTo>
                <a:lnTo>
                  <a:pt x="49169" y="74290"/>
                </a:lnTo>
                <a:lnTo>
                  <a:pt x="60230" y="76742"/>
                </a:lnTo>
                <a:lnTo>
                  <a:pt x="65153" y="69988"/>
                </a:lnTo>
                <a:lnTo>
                  <a:pt x="70068" y="93324"/>
                </a:lnTo>
                <a:lnTo>
                  <a:pt x="86045" y="91480"/>
                </a:lnTo>
                <a:lnTo>
                  <a:pt x="91576" y="85955"/>
                </a:lnTo>
                <a:lnTo>
                  <a:pt x="100799" y="80430"/>
                </a:lnTo>
                <a:lnTo>
                  <a:pt x="85430" y="59552"/>
                </a:lnTo>
                <a:lnTo>
                  <a:pt x="89122" y="51569"/>
                </a:lnTo>
                <a:lnTo>
                  <a:pt x="97114" y="49732"/>
                </a:lnTo>
                <a:lnTo>
                  <a:pt x="111245" y="39904"/>
                </a:lnTo>
                <a:lnTo>
                  <a:pt x="118622" y="26396"/>
                </a:lnTo>
                <a:lnTo>
                  <a:pt x="133990" y="23944"/>
                </a:lnTo>
                <a:lnTo>
                  <a:pt x="150583" y="34994"/>
                </a:lnTo>
                <a:lnTo>
                  <a:pt x="156729" y="47888"/>
                </a:lnTo>
                <a:lnTo>
                  <a:pt x="165336" y="50346"/>
                </a:lnTo>
                <a:lnTo>
                  <a:pt x="156114" y="60782"/>
                </a:lnTo>
                <a:lnTo>
                  <a:pt x="162260" y="82267"/>
                </a:lnTo>
                <a:lnTo>
                  <a:pt x="173321" y="93324"/>
                </a:lnTo>
                <a:lnTo>
                  <a:pt x="178852" y="74290"/>
                </a:lnTo>
                <a:lnTo>
                  <a:pt x="189920" y="77357"/>
                </a:lnTo>
                <a:lnTo>
                  <a:pt x="196675" y="65692"/>
                </a:lnTo>
                <a:lnTo>
                  <a:pt x="189920" y="42363"/>
                </a:lnTo>
                <a:lnTo>
                  <a:pt x="194221" y="3683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7" name="Freeform 66">
            <a:extLst>
              <a:ext uri="{FF2B5EF4-FFF2-40B4-BE49-F238E27FC236}">
                <a16:creationId xmlns:a16="http://schemas.microsoft.com/office/drawing/2014/main" id="{7775B2D9-2E77-2E1A-B1FD-C9E2BF4C91BD}"/>
              </a:ext>
            </a:extLst>
          </p:cNvPr>
          <p:cNvSpPr/>
          <p:nvPr/>
        </p:nvSpPr>
        <p:spPr>
          <a:xfrm>
            <a:off x="7146722" y="3154873"/>
            <a:ext cx="19041" cy="46050"/>
          </a:xfrm>
          <a:custGeom>
            <a:avLst/>
            <a:gdLst>
              <a:gd name="connsiteX0" fmla="*/ 16580 w 19041"/>
              <a:gd name="connsiteY0" fmla="*/ 5525 h 46050"/>
              <a:gd name="connsiteX1" fmla="*/ 4339 w 19041"/>
              <a:gd name="connsiteY1" fmla="*/ 0 h 46050"/>
              <a:gd name="connsiteX2" fmla="*/ 0 w 19041"/>
              <a:gd name="connsiteY2" fmla="*/ 26402 h 46050"/>
              <a:gd name="connsiteX3" fmla="*/ 8613 w 19041"/>
              <a:gd name="connsiteY3" fmla="*/ 30698 h 46050"/>
              <a:gd name="connsiteX4" fmla="*/ 1231 w 19041"/>
              <a:gd name="connsiteY4" fmla="*/ 35609 h 46050"/>
              <a:gd name="connsiteX5" fmla="*/ 647 w 19041"/>
              <a:gd name="connsiteY5" fmla="*/ 46050 h 46050"/>
              <a:gd name="connsiteX6" fmla="*/ 15349 w 19041"/>
              <a:gd name="connsiteY6" fmla="*/ 41134 h 46050"/>
              <a:gd name="connsiteX7" fmla="*/ 19041 w 19041"/>
              <a:gd name="connsiteY7" fmla="*/ 29469 h 46050"/>
              <a:gd name="connsiteX8" fmla="*/ 16580 w 19041"/>
              <a:gd name="connsiteY8" fmla="*/ 5525 h 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41" h="46050">
                <a:moveTo>
                  <a:pt x="16580" y="5525"/>
                </a:moveTo>
                <a:lnTo>
                  <a:pt x="4339" y="0"/>
                </a:lnTo>
                <a:lnTo>
                  <a:pt x="0" y="26402"/>
                </a:lnTo>
                <a:lnTo>
                  <a:pt x="8613" y="30698"/>
                </a:lnTo>
                <a:lnTo>
                  <a:pt x="1231" y="35609"/>
                </a:lnTo>
                <a:lnTo>
                  <a:pt x="647" y="46050"/>
                </a:lnTo>
                <a:lnTo>
                  <a:pt x="15349" y="41134"/>
                </a:lnTo>
                <a:lnTo>
                  <a:pt x="19041" y="29469"/>
                </a:lnTo>
                <a:lnTo>
                  <a:pt x="16580" y="55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6E7368DA-B1CE-504C-C46A-EA056ADF0CDF}"/>
              </a:ext>
            </a:extLst>
          </p:cNvPr>
          <p:cNvSpPr/>
          <p:nvPr/>
        </p:nvSpPr>
        <p:spPr>
          <a:xfrm>
            <a:off x="8013977" y="2973751"/>
            <a:ext cx="510146" cy="526170"/>
          </a:xfrm>
          <a:custGeom>
            <a:avLst/>
            <a:gdLst>
              <a:gd name="connsiteX0" fmla="*/ 510146 w 510146"/>
              <a:gd name="connsiteY0" fmla="*/ 65084 h 526170"/>
              <a:gd name="connsiteX1" fmla="*/ 452377 w 510146"/>
              <a:gd name="connsiteY1" fmla="*/ 49123 h 526170"/>
              <a:gd name="connsiteX2" fmla="*/ 434502 w 510146"/>
              <a:gd name="connsiteY2" fmla="*/ 18419 h 526170"/>
              <a:gd name="connsiteX3" fmla="*/ 405617 w 510146"/>
              <a:gd name="connsiteY3" fmla="*/ 0 h 526170"/>
              <a:gd name="connsiteX4" fmla="*/ 388455 w 510146"/>
              <a:gd name="connsiteY4" fmla="*/ 4302 h 526170"/>
              <a:gd name="connsiteX5" fmla="*/ 373688 w 510146"/>
              <a:gd name="connsiteY5" fmla="*/ 11671 h 526170"/>
              <a:gd name="connsiteX6" fmla="*/ 338003 w 510146"/>
              <a:gd name="connsiteY6" fmla="*/ 16581 h 526170"/>
              <a:gd name="connsiteX7" fmla="*/ 305427 w 510146"/>
              <a:gd name="connsiteY7" fmla="*/ 24558 h 526170"/>
              <a:gd name="connsiteX8" fmla="*/ 290726 w 510146"/>
              <a:gd name="connsiteY8" fmla="*/ 41755 h 526170"/>
              <a:gd name="connsiteX9" fmla="*/ 302383 w 510146"/>
              <a:gd name="connsiteY9" fmla="*/ 58944 h 526170"/>
              <a:gd name="connsiteX10" fmla="*/ 310997 w 510146"/>
              <a:gd name="connsiteY10" fmla="*/ 78592 h 526170"/>
              <a:gd name="connsiteX11" fmla="*/ 298692 w 510146"/>
              <a:gd name="connsiteY11" fmla="*/ 95167 h 526170"/>
              <a:gd name="connsiteX12" fmla="*/ 303614 w 510146"/>
              <a:gd name="connsiteY12" fmla="*/ 110520 h 526170"/>
              <a:gd name="connsiteX13" fmla="*/ 298109 w 510146"/>
              <a:gd name="connsiteY13" fmla="*/ 124636 h 526170"/>
              <a:gd name="connsiteX14" fmla="*/ 266763 w 510146"/>
              <a:gd name="connsiteY14" fmla="*/ 123407 h 526170"/>
              <a:gd name="connsiteX15" fmla="*/ 285156 w 510146"/>
              <a:gd name="connsiteY15" fmla="*/ 149195 h 526170"/>
              <a:gd name="connsiteX16" fmla="*/ 266763 w 510146"/>
              <a:gd name="connsiteY16" fmla="*/ 159022 h 526170"/>
              <a:gd name="connsiteX17" fmla="*/ 257502 w 510146"/>
              <a:gd name="connsiteY17" fmla="*/ 182352 h 526170"/>
              <a:gd name="connsiteX18" fmla="*/ 264302 w 510146"/>
              <a:gd name="connsiteY18" fmla="*/ 205681 h 526170"/>
              <a:gd name="connsiteX19" fmla="*/ 253810 w 510146"/>
              <a:gd name="connsiteY19" fmla="*/ 216731 h 526170"/>
              <a:gd name="connsiteX20" fmla="*/ 240922 w 510146"/>
              <a:gd name="connsiteY20" fmla="*/ 213050 h 526170"/>
              <a:gd name="connsiteX21" fmla="*/ 216312 w 510146"/>
              <a:gd name="connsiteY21" fmla="*/ 218575 h 526170"/>
              <a:gd name="connsiteX22" fmla="*/ 215081 w 510146"/>
              <a:gd name="connsiteY22" fmla="*/ 229010 h 526170"/>
              <a:gd name="connsiteX23" fmla="*/ 190535 w 510146"/>
              <a:gd name="connsiteY23" fmla="*/ 229010 h 526170"/>
              <a:gd name="connsiteX24" fmla="*/ 176417 w 510146"/>
              <a:gd name="connsiteY24" fmla="*/ 251117 h 526170"/>
              <a:gd name="connsiteX25" fmla="*/ 181274 w 510146"/>
              <a:gd name="connsiteY25" fmla="*/ 284273 h 526170"/>
              <a:gd name="connsiteX26" fmla="*/ 140732 w 510146"/>
              <a:gd name="connsiteY26" fmla="*/ 300234 h 526170"/>
              <a:gd name="connsiteX27" fmla="*/ 117417 w 510146"/>
              <a:gd name="connsiteY27" fmla="*/ 297161 h 526170"/>
              <a:gd name="connsiteX28" fmla="*/ 111848 w 510146"/>
              <a:gd name="connsiteY28" fmla="*/ 305759 h 526170"/>
              <a:gd name="connsiteX29" fmla="*/ 91576 w 510146"/>
              <a:gd name="connsiteY29" fmla="*/ 300848 h 526170"/>
              <a:gd name="connsiteX30" fmla="*/ 59000 w 510146"/>
              <a:gd name="connsiteY30" fmla="*/ 306373 h 526170"/>
              <a:gd name="connsiteX31" fmla="*/ 0 w 510146"/>
              <a:gd name="connsiteY31" fmla="*/ 286725 h 526170"/>
              <a:gd name="connsiteX32" fmla="*/ 19688 w 510146"/>
              <a:gd name="connsiteY32" fmla="*/ 306988 h 526170"/>
              <a:gd name="connsiteX33" fmla="*/ 36850 w 510146"/>
              <a:gd name="connsiteY33" fmla="*/ 330932 h 526170"/>
              <a:gd name="connsiteX34" fmla="*/ 71305 w 510146"/>
              <a:gd name="connsiteY34" fmla="*/ 347507 h 526170"/>
              <a:gd name="connsiteX35" fmla="*/ 77458 w 510146"/>
              <a:gd name="connsiteY35" fmla="*/ 382507 h 526170"/>
              <a:gd name="connsiteX36" fmla="*/ 94037 w 510146"/>
              <a:gd name="connsiteY36" fmla="*/ 388647 h 526170"/>
              <a:gd name="connsiteX37" fmla="*/ 99542 w 510146"/>
              <a:gd name="connsiteY37" fmla="*/ 406451 h 526170"/>
              <a:gd name="connsiteX38" fmla="*/ 54078 w 510146"/>
              <a:gd name="connsiteY38" fmla="*/ 426714 h 526170"/>
              <a:gd name="connsiteX39" fmla="*/ 46695 w 510146"/>
              <a:gd name="connsiteY39" fmla="*/ 472143 h 526170"/>
              <a:gd name="connsiteX40" fmla="*/ 93389 w 510146"/>
              <a:gd name="connsiteY40" fmla="*/ 466618 h 526170"/>
              <a:gd name="connsiteX41" fmla="*/ 148115 w 510146"/>
              <a:gd name="connsiteY41" fmla="*/ 466004 h 526170"/>
              <a:gd name="connsiteX42" fmla="*/ 208994 w 510146"/>
              <a:gd name="connsiteY42" fmla="*/ 458635 h 526170"/>
              <a:gd name="connsiteX43" fmla="*/ 239108 w 510146"/>
              <a:gd name="connsiteY43" fmla="*/ 488110 h 526170"/>
              <a:gd name="connsiteX44" fmla="*/ 251996 w 510146"/>
              <a:gd name="connsiteY44" fmla="*/ 516350 h 526170"/>
              <a:gd name="connsiteX45" fmla="*/ 277773 w 510146"/>
              <a:gd name="connsiteY45" fmla="*/ 526171 h 526170"/>
              <a:gd name="connsiteX46" fmla="*/ 297461 w 510146"/>
              <a:gd name="connsiteY46" fmla="*/ 500389 h 526170"/>
              <a:gd name="connsiteX47" fmla="*/ 371227 w 510146"/>
              <a:gd name="connsiteY47" fmla="*/ 500389 h 526170"/>
              <a:gd name="connsiteX48" fmla="*/ 360153 w 510146"/>
              <a:gd name="connsiteY48" fmla="*/ 466618 h 526170"/>
              <a:gd name="connsiteX49" fmla="*/ 338651 w 510146"/>
              <a:gd name="connsiteY49" fmla="*/ 446970 h 526170"/>
              <a:gd name="connsiteX50" fmla="*/ 330685 w 510146"/>
              <a:gd name="connsiteY50" fmla="*/ 416887 h 526170"/>
              <a:gd name="connsiteX51" fmla="*/ 306075 w 510146"/>
              <a:gd name="connsiteY51" fmla="*/ 399082 h 526170"/>
              <a:gd name="connsiteX52" fmla="*/ 336190 w 510146"/>
              <a:gd name="connsiteY52" fmla="*/ 358563 h 526170"/>
              <a:gd name="connsiteX53" fmla="*/ 375502 w 510146"/>
              <a:gd name="connsiteY53" fmla="*/ 361630 h 526170"/>
              <a:gd name="connsiteX54" fmla="*/ 403156 w 510146"/>
              <a:gd name="connsiteY54" fmla="*/ 320496 h 526170"/>
              <a:gd name="connsiteX55" fmla="*/ 416109 w 510146"/>
              <a:gd name="connsiteY55" fmla="*/ 280586 h 526170"/>
              <a:gd name="connsiteX56" fmla="*/ 440071 w 510146"/>
              <a:gd name="connsiteY56" fmla="*/ 241904 h 526170"/>
              <a:gd name="connsiteX57" fmla="*/ 433919 w 510146"/>
              <a:gd name="connsiteY57" fmla="*/ 214279 h 526170"/>
              <a:gd name="connsiteX58" fmla="*/ 456651 w 510146"/>
              <a:gd name="connsiteY58" fmla="*/ 191558 h 526170"/>
              <a:gd name="connsiteX59" fmla="*/ 425953 w 510146"/>
              <a:gd name="connsiteY59" fmla="*/ 172531 h 526170"/>
              <a:gd name="connsiteX60" fmla="*/ 408078 w 510146"/>
              <a:gd name="connsiteY60" fmla="*/ 146128 h 526170"/>
              <a:gd name="connsiteX61" fmla="*/ 388455 w 510146"/>
              <a:gd name="connsiteY61" fmla="*/ 111743 h 526170"/>
              <a:gd name="connsiteX62" fmla="*/ 400112 w 510146"/>
              <a:gd name="connsiteY62" fmla="*/ 94553 h 526170"/>
              <a:gd name="connsiteX63" fmla="*/ 452377 w 510146"/>
              <a:gd name="connsiteY63" fmla="*/ 104380 h 526170"/>
              <a:gd name="connsiteX64" fmla="*/ 487414 w 510146"/>
              <a:gd name="connsiteY64" fmla="*/ 98241 h 526170"/>
              <a:gd name="connsiteX65" fmla="*/ 510146 w 510146"/>
              <a:gd name="connsiteY65" fmla="*/ 65084 h 52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0146" h="526170">
                <a:moveTo>
                  <a:pt x="510146" y="65084"/>
                </a:moveTo>
                <a:lnTo>
                  <a:pt x="452377" y="49123"/>
                </a:lnTo>
                <a:lnTo>
                  <a:pt x="434502" y="18419"/>
                </a:lnTo>
                <a:lnTo>
                  <a:pt x="405617" y="0"/>
                </a:lnTo>
                <a:lnTo>
                  <a:pt x="388455" y="4302"/>
                </a:lnTo>
                <a:lnTo>
                  <a:pt x="373688" y="11671"/>
                </a:lnTo>
                <a:lnTo>
                  <a:pt x="338003" y="16581"/>
                </a:lnTo>
                <a:lnTo>
                  <a:pt x="305427" y="24558"/>
                </a:lnTo>
                <a:lnTo>
                  <a:pt x="290726" y="41755"/>
                </a:lnTo>
                <a:lnTo>
                  <a:pt x="302383" y="58944"/>
                </a:lnTo>
                <a:lnTo>
                  <a:pt x="310997" y="78592"/>
                </a:lnTo>
                <a:lnTo>
                  <a:pt x="298692" y="95167"/>
                </a:lnTo>
                <a:lnTo>
                  <a:pt x="303614" y="110520"/>
                </a:lnTo>
                <a:lnTo>
                  <a:pt x="298109" y="124636"/>
                </a:lnTo>
                <a:lnTo>
                  <a:pt x="266763" y="123407"/>
                </a:lnTo>
                <a:lnTo>
                  <a:pt x="285156" y="149195"/>
                </a:lnTo>
                <a:lnTo>
                  <a:pt x="266763" y="159022"/>
                </a:lnTo>
                <a:lnTo>
                  <a:pt x="257502" y="182352"/>
                </a:lnTo>
                <a:lnTo>
                  <a:pt x="264302" y="205681"/>
                </a:lnTo>
                <a:lnTo>
                  <a:pt x="253810" y="216731"/>
                </a:lnTo>
                <a:lnTo>
                  <a:pt x="240922" y="213050"/>
                </a:lnTo>
                <a:lnTo>
                  <a:pt x="216312" y="218575"/>
                </a:lnTo>
                <a:lnTo>
                  <a:pt x="215081" y="229010"/>
                </a:lnTo>
                <a:lnTo>
                  <a:pt x="190535" y="229010"/>
                </a:lnTo>
                <a:lnTo>
                  <a:pt x="176417" y="251117"/>
                </a:lnTo>
                <a:lnTo>
                  <a:pt x="181274" y="284273"/>
                </a:lnTo>
                <a:lnTo>
                  <a:pt x="140732" y="300234"/>
                </a:lnTo>
                <a:lnTo>
                  <a:pt x="117417" y="297161"/>
                </a:lnTo>
                <a:lnTo>
                  <a:pt x="111848" y="305759"/>
                </a:lnTo>
                <a:lnTo>
                  <a:pt x="91576" y="300848"/>
                </a:lnTo>
                <a:lnTo>
                  <a:pt x="59000" y="306373"/>
                </a:lnTo>
                <a:lnTo>
                  <a:pt x="0" y="286725"/>
                </a:lnTo>
                <a:lnTo>
                  <a:pt x="19688" y="306988"/>
                </a:lnTo>
                <a:lnTo>
                  <a:pt x="36850" y="330932"/>
                </a:lnTo>
                <a:lnTo>
                  <a:pt x="71305" y="347507"/>
                </a:lnTo>
                <a:lnTo>
                  <a:pt x="77458" y="382507"/>
                </a:lnTo>
                <a:lnTo>
                  <a:pt x="94037" y="388647"/>
                </a:lnTo>
                <a:lnTo>
                  <a:pt x="99542" y="406451"/>
                </a:lnTo>
                <a:lnTo>
                  <a:pt x="54078" y="426714"/>
                </a:lnTo>
                <a:lnTo>
                  <a:pt x="46695" y="472143"/>
                </a:lnTo>
                <a:lnTo>
                  <a:pt x="93389" y="466618"/>
                </a:lnTo>
                <a:lnTo>
                  <a:pt x="148115" y="466004"/>
                </a:lnTo>
                <a:lnTo>
                  <a:pt x="208994" y="458635"/>
                </a:lnTo>
                <a:lnTo>
                  <a:pt x="239108" y="488110"/>
                </a:lnTo>
                <a:lnTo>
                  <a:pt x="251996" y="516350"/>
                </a:lnTo>
                <a:lnTo>
                  <a:pt x="277773" y="526171"/>
                </a:lnTo>
                <a:lnTo>
                  <a:pt x="297461" y="500389"/>
                </a:lnTo>
                <a:lnTo>
                  <a:pt x="371227" y="500389"/>
                </a:lnTo>
                <a:lnTo>
                  <a:pt x="360153" y="466618"/>
                </a:lnTo>
                <a:lnTo>
                  <a:pt x="338651" y="446970"/>
                </a:lnTo>
                <a:lnTo>
                  <a:pt x="330685" y="416887"/>
                </a:lnTo>
                <a:lnTo>
                  <a:pt x="306075" y="399082"/>
                </a:lnTo>
                <a:lnTo>
                  <a:pt x="336190" y="358563"/>
                </a:lnTo>
                <a:lnTo>
                  <a:pt x="375502" y="361630"/>
                </a:lnTo>
                <a:lnTo>
                  <a:pt x="403156" y="320496"/>
                </a:lnTo>
                <a:lnTo>
                  <a:pt x="416109" y="280586"/>
                </a:lnTo>
                <a:lnTo>
                  <a:pt x="440071" y="241904"/>
                </a:lnTo>
                <a:lnTo>
                  <a:pt x="433919" y="214279"/>
                </a:lnTo>
                <a:lnTo>
                  <a:pt x="456651" y="191558"/>
                </a:lnTo>
                <a:lnTo>
                  <a:pt x="425953" y="172531"/>
                </a:lnTo>
                <a:lnTo>
                  <a:pt x="408078" y="146128"/>
                </a:lnTo>
                <a:lnTo>
                  <a:pt x="388455" y="111743"/>
                </a:lnTo>
                <a:lnTo>
                  <a:pt x="400112" y="94553"/>
                </a:lnTo>
                <a:lnTo>
                  <a:pt x="452377" y="104380"/>
                </a:lnTo>
                <a:lnTo>
                  <a:pt x="487414" y="98241"/>
                </a:lnTo>
                <a:lnTo>
                  <a:pt x="510146" y="6508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9" name="Freeform 68">
            <a:extLst>
              <a:ext uri="{FF2B5EF4-FFF2-40B4-BE49-F238E27FC236}">
                <a16:creationId xmlns:a16="http://schemas.microsoft.com/office/drawing/2014/main" id="{0226D765-376F-4513-EE77-206786F04546}"/>
              </a:ext>
            </a:extLst>
          </p:cNvPr>
          <p:cNvSpPr/>
          <p:nvPr/>
        </p:nvSpPr>
        <p:spPr>
          <a:xfrm>
            <a:off x="7761333" y="3394325"/>
            <a:ext cx="253874" cy="380657"/>
          </a:xfrm>
          <a:custGeom>
            <a:avLst/>
            <a:gdLst>
              <a:gd name="connsiteX0" fmla="*/ 226220 w 253874"/>
              <a:gd name="connsiteY0" fmla="*/ 206289 h 380657"/>
              <a:gd name="connsiteX1" fmla="*/ 239108 w 253874"/>
              <a:gd name="connsiteY1" fmla="*/ 194010 h 380657"/>
              <a:gd name="connsiteX2" fmla="*/ 244030 w 253874"/>
              <a:gd name="connsiteY2" fmla="*/ 182960 h 380657"/>
              <a:gd name="connsiteX3" fmla="*/ 253875 w 253874"/>
              <a:gd name="connsiteY3" fmla="*/ 159630 h 380657"/>
              <a:gd name="connsiteX4" fmla="*/ 253227 w 253874"/>
              <a:gd name="connsiteY4" fmla="*/ 151032 h 380657"/>
              <a:gd name="connsiteX5" fmla="*/ 240339 w 253874"/>
              <a:gd name="connsiteY5" fmla="*/ 146122 h 380657"/>
              <a:gd name="connsiteX6" fmla="*/ 230495 w 253874"/>
              <a:gd name="connsiteY6" fmla="*/ 133228 h 380657"/>
              <a:gd name="connsiteX7" fmla="*/ 212685 w 253874"/>
              <a:gd name="connsiteY7" fmla="*/ 110513 h 380657"/>
              <a:gd name="connsiteX8" fmla="*/ 192414 w 253874"/>
              <a:gd name="connsiteY8" fmla="*/ 103759 h 380657"/>
              <a:gd name="connsiteX9" fmla="*/ 167220 w 253874"/>
              <a:gd name="connsiteY9" fmla="*/ 98234 h 380657"/>
              <a:gd name="connsiteX10" fmla="*/ 146884 w 253874"/>
              <a:gd name="connsiteY10" fmla="*/ 84111 h 380657"/>
              <a:gd name="connsiteX11" fmla="*/ 129074 w 253874"/>
              <a:gd name="connsiteY11" fmla="*/ 57709 h 380657"/>
              <a:gd name="connsiteX12" fmla="*/ 111912 w 253874"/>
              <a:gd name="connsiteY12" fmla="*/ 57709 h 380657"/>
              <a:gd name="connsiteX13" fmla="*/ 111264 w 253874"/>
              <a:gd name="connsiteY13" fmla="*/ 83496 h 380657"/>
              <a:gd name="connsiteX14" fmla="*/ 118000 w 253874"/>
              <a:gd name="connsiteY14" fmla="*/ 88407 h 380657"/>
              <a:gd name="connsiteX15" fmla="*/ 103298 w 253874"/>
              <a:gd name="connsiteY15" fmla="*/ 96390 h 380657"/>
              <a:gd name="connsiteX16" fmla="*/ 105112 w 253874"/>
              <a:gd name="connsiteY16" fmla="*/ 112351 h 380657"/>
              <a:gd name="connsiteX17" fmla="*/ 96499 w 253874"/>
              <a:gd name="connsiteY17" fmla="*/ 128318 h 380657"/>
              <a:gd name="connsiteX18" fmla="*/ 97146 w 253874"/>
              <a:gd name="connsiteY18" fmla="*/ 144278 h 380657"/>
              <a:gd name="connsiteX19" fmla="*/ 114956 w 253874"/>
              <a:gd name="connsiteY19" fmla="*/ 171910 h 380657"/>
              <a:gd name="connsiteX20" fmla="*/ 98960 w 253874"/>
              <a:gd name="connsiteY20" fmla="*/ 249881 h 380657"/>
              <a:gd name="connsiteX21" fmla="*/ 0 w 253874"/>
              <a:gd name="connsiteY21" fmla="*/ 289177 h 380657"/>
              <a:gd name="connsiteX22" fmla="*/ 31993 w 253874"/>
              <a:gd name="connsiteY22" fmla="*/ 353640 h 380657"/>
              <a:gd name="connsiteX23" fmla="*/ 44881 w 253874"/>
              <a:gd name="connsiteY23" fmla="*/ 380657 h 380657"/>
              <a:gd name="connsiteX24" fmla="*/ 60230 w 253874"/>
              <a:gd name="connsiteY24" fmla="*/ 378813 h 380657"/>
              <a:gd name="connsiteX25" fmla="*/ 82380 w 253874"/>
              <a:gd name="connsiteY25" fmla="*/ 365311 h 380657"/>
              <a:gd name="connsiteX26" fmla="*/ 101421 w 253874"/>
              <a:gd name="connsiteY26" fmla="*/ 368992 h 380657"/>
              <a:gd name="connsiteX27" fmla="*/ 116770 w 253874"/>
              <a:gd name="connsiteY27" fmla="*/ 357942 h 380657"/>
              <a:gd name="connsiteX28" fmla="*/ 115539 w 253874"/>
              <a:gd name="connsiteY28" fmla="*/ 342590 h 380657"/>
              <a:gd name="connsiteX29" fmla="*/ 128492 w 253874"/>
              <a:gd name="connsiteY29" fmla="*/ 332769 h 380657"/>
              <a:gd name="connsiteX30" fmla="*/ 149345 w 253874"/>
              <a:gd name="connsiteY30" fmla="*/ 332769 h 380657"/>
              <a:gd name="connsiteX31" fmla="*/ 156729 w 253874"/>
              <a:gd name="connsiteY31" fmla="*/ 324786 h 380657"/>
              <a:gd name="connsiteX32" fmla="*/ 157960 w 253874"/>
              <a:gd name="connsiteY32" fmla="*/ 305752 h 380657"/>
              <a:gd name="connsiteX33" fmla="*/ 178231 w 253874"/>
              <a:gd name="connsiteY33" fmla="*/ 291015 h 380657"/>
              <a:gd name="connsiteX34" fmla="*/ 194227 w 253874"/>
              <a:gd name="connsiteY34" fmla="*/ 291015 h 380657"/>
              <a:gd name="connsiteX35" fmla="*/ 196688 w 253874"/>
              <a:gd name="connsiteY35" fmla="*/ 286104 h 380657"/>
              <a:gd name="connsiteX36" fmla="*/ 190535 w 253874"/>
              <a:gd name="connsiteY36" fmla="*/ 260316 h 380657"/>
              <a:gd name="connsiteX37" fmla="*/ 194227 w 253874"/>
              <a:gd name="connsiteY37" fmla="*/ 240675 h 380657"/>
              <a:gd name="connsiteX38" fmla="*/ 200380 w 253874"/>
              <a:gd name="connsiteY38" fmla="*/ 231462 h 380657"/>
              <a:gd name="connsiteX39" fmla="*/ 215729 w 253874"/>
              <a:gd name="connsiteY39" fmla="*/ 233306 h 380657"/>
              <a:gd name="connsiteX40" fmla="*/ 226220 w 253874"/>
              <a:gd name="connsiteY40" fmla="*/ 206289 h 380657"/>
              <a:gd name="connsiteX41" fmla="*/ 124152 w 253874"/>
              <a:gd name="connsiteY41" fmla="*/ 19642 h 380657"/>
              <a:gd name="connsiteX42" fmla="*/ 125383 w 253874"/>
              <a:gd name="connsiteY42" fmla="*/ 3681 h 380657"/>
              <a:gd name="connsiteX43" fmla="*/ 121108 w 253874"/>
              <a:gd name="connsiteY43" fmla="*/ 0 h 380657"/>
              <a:gd name="connsiteX44" fmla="*/ 113078 w 253874"/>
              <a:gd name="connsiteY44" fmla="*/ 13502 h 380657"/>
              <a:gd name="connsiteX45" fmla="*/ 121108 w 253874"/>
              <a:gd name="connsiteY45" fmla="*/ 27010 h 380657"/>
              <a:gd name="connsiteX46" fmla="*/ 124152 w 253874"/>
              <a:gd name="connsiteY46" fmla="*/ 19642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3874" h="380657">
                <a:moveTo>
                  <a:pt x="226220" y="206289"/>
                </a:moveTo>
                <a:lnTo>
                  <a:pt x="239108" y="194010"/>
                </a:lnTo>
                <a:lnTo>
                  <a:pt x="244030" y="182960"/>
                </a:lnTo>
                <a:lnTo>
                  <a:pt x="253875" y="159630"/>
                </a:lnTo>
                <a:lnTo>
                  <a:pt x="253227" y="151032"/>
                </a:lnTo>
                <a:lnTo>
                  <a:pt x="240339" y="146122"/>
                </a:lnTo>
                <a:lnTo>
                  <a:pt x="230495" y="133228"/>
                </a:lnTo>
                <a:lnTo>
                  <a:pt x="212685" y="110513"/>
                </a:lnTo>
                <a:lnTo>
                  <a:pt x="192414" y="103759"/>
                </a:lnTo>
                <a:lnTo>
                  <a:pt x="167220" y="98234"/>
                </a:lnTo>
                <a:lnTo>
                  <a:pt x="146884" y="84111"/>
                </a:lnTo>
                <a:lnTo>
                  <a:pt x="129074" y="57709"/>
                </a:lnTo>
                <a:lnTo>
                  <a:pt x="111912" y="57709"/>
                </a:lnTo>
                <a:lnTo>
                  <a:pt x="111264" y="83496"/>
                </a:lnTo>
                <a:lnTo>
                  <a:pt x="118000" y="88407"/>
                </a:lnTo>
                <a:lnTo>
                  <a:pt x="103298" y="96390"/>
                </a:lnTo>
                <a:lnTo>
                  <a:pt x="105112" y="112351"/>
                </a:lnTo>
                <a:lnTo>
                  <a:pt x="96499" y="128318"/>
                </a:lnTo>
                <a:lnTo>
                  <a:pt x="97146" y="144278"/>
                </a:lnTo>
                <a:lnTo>
                  <a:pt x="114956" y="171910"/>
                </a:lnTo>
                <a:lnTo>
                  <a:pt x="98960" y="249881"/>
                </a:lnTo>
                <a:lnTo>
                  <a:pt x="0" y="289177"/>
                </a:lnTo>
                <a:lnTo>
                  <a:pt x="31993" y="353640"/>
                </a:lnTo>
                <a:lnTo>
                  <a:pt x="44881" y="380657"/>
                </a:lnTo>
                <a:lnTo>
                  <a:pt x="60230" y="378813"/>
                </a:lnTo>
                <a:lnTo>
                  <a:pt x="82380" y="365311"/>
                </a:lnTo>
                <a:lnTo>
                  <a:pt x="101421" y="368992"/>
                </a:lnTo>
                <a:lnTo>
                  <a:pt x="116770" y="357942"/>
                </a:lnTo>
                <a:lnTo>
                  <a:pt x="115539" y="342590"/>
                </a:lnTo>
                <a:lnTo>
                  <a:pt x="128492" y="332769"/>
                </a:lnTo>
                <a:lnTo>
                  <a:pt x="149345" y="332769"/>
                </a:lnTo>
                <a:lnTo>
                  <a:pt x="156729" y="324786"/>
                </a:lnTo>
                <a:lnTo>
                  <a:pt x="157960" y="305752"/>
                </a:lnTo>
                <a:lnTo>
                  <a:pt x="178231" y="291015"/>
                </a:lnTo>
                <a:lnTo>
                  <a:pt x="194227" y="291015"/>
                </a:lnTo>
                <a:lnTo>
                  <a:pt x="196688" y="286104"/>
                </a:lnTo>
                <a:lnTo>
                  <a:pt x="190535" y="260316"/>
                </a:lnTo>
                <a:lnTo>
                  <a:pt x="194227" y="240675"/>
                </a:lnTo>
                <a:lnTo>
                  <a:pt x="200380" y="231462"/>
                </a:lnTo>
                <a:lnTo>
                  <a:pt x="215729" y="233306"/>
                </a:lnTo>
                <a:lnTo>
                  <a:pt x="226220" y="206289"/>
                </a:lnTo>
                <a:close/>
                <a:moveTo>
                  <a:pt x="124152" y="19642"/>
                </a:moveTo>
                <a:lnTo>
                  <a:pt x="125383" y="3681"/>
                </a:lnTo>
                <a:lnTo>
                  <a:pt x="121108" y="0"/>
                </a:lnTo>
                <a:lnTo>
                  <a:pt x="113078" y="13502"/>
                </a:lnTo>
                <a:lnTo>
                  <a:pt x="121108" y="27010"/>
                </a:lnTo>
                <a:lnTo>
                  <a:pt x="124152" y="1964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0" name="Freeform 69">
            <a:extLst>
              <a:ext uri="{FF2B5EF4-FFF2-40B4-BE49-F238E27FC236}">
                <a16:creationId xmlns:a16="http://schemas.microsoft.com/office/drawing/2014/main" id="{A1B76E31-87E2-53B6-3901-4E6EA0E71075}"/>
              </a:ext>
            </a:extLst>
          </p:cNvPr>
          <p:cNvSpPr/>
          <p:nvPr/>
        </p:nvSpPr>
        <p:spPr>
          <a:xfrm>
            <a:off x="6129544" y="1449270"/>
            <a:ext cx="641028" cy="731239"/>
          </a:xfrm>
          <a:custGeom>
            <a:avLst/>
            <a:gdLst>
              <a:gd name="connsiteX0" fmla="*/ 553791 w 641028"/>
              <a:gd name="connsiteY0" fmla="*/ 280582 h 731239"/>
              <a:gd name="connsiteX1" fmla="*/ 511371 w 641028"/>
              <a:gd name="connsiteY1" fmla="*/ 287336 h 731239"/>
              <a:gd name="connsiteX2" fmla="*/ 466489 w 641028"/>
              <a:gd name="connsiteY2" fmla="*/ 285499 h 731239"/>
              <a:gd name="connsiteX3" fmla="*/ 435143 w 641028"/>
              <a:gd name="connsiteY3" fmla="*/ 312509 h 731239"/>
              <a:gd name="connsiteX4" fmla="*/ 393966 w 641028"/>
              <a:gd name="connsiteY4" fmla="*/ 310665 h 731239"/>
              <a:gd name="connsiteX5" fmla="*/ 341727 w 641028"/>
              <a:gd name="connsiteY5" fmla="*/ 324788 h 731239"/>
              <a:gd name="connsiteX6" fmla="*/ 279651 w 641028"/>
              <a:gd name="connsiteY6" fmla="*/ 366537 h 731239"/>
              <a:gd name="connsiteX7" fmla="*/ 240314 w 641028"/>
              <a:gd name="connsiteY7" fmla="*/ 391095 h 731239"/>
              <a:gd name="connsiteX8" fmla="*/ 186229 w 641028"/>
              <a:gd name="connsiteY8" fmla="*/ 456794 h 731239"/>
              <a:gd name="connsiteX9" fmla="*/ 142591 w 641028"/>
              <a:gd name="connsiteY9" fmla="*/ 504681 h 731239"/>
              <a:gd name="connsiteX10" fmla="*/ 92807 w 641028"/>
              <a:gd name="connsiteY10" fmla="*/ 540290 h 731239"/>
              <a:gd name="connsiteX11" fmla="*/ 23969 w 641028"/>
              <a:gd name="connsiteY11" fmla="*/ 569765 h 731239"/>
              <a:gd name="connsiteX12" fmla="*/ 0 w 641028"/>
              <a:gd name="connsiteY12" fmla="*/ 591865 h 731239"/>
              <a:gd name="connsiteX13" fmla="*/ 11677 w 641028"/>
              <a:gd name="connsiteY13" fmla="*/ 674139 h 731239"/>
              <a:gd name="connsiteX14" fmla="*/ 23354 w 641028"/>
              <a:gd name="connsiteY14" fmla="*/ 712821 h 731239"/>
              <a:gd name="connsiteX15" fmla="*/ 62692 w 641028"/>
              <a:gd name="connsiteY15" fmla="*/ 731240 h 731239"/>
              <a:gd name="connsiteX16" fmla="*/ 99568 w 641028"/>
              <a:gd name="connsiteY16" fmla="*/ 722641 h 731239"/>
              <a:gd name="connsiteX17" fmla="*/ 151807 w 641028"/>
              <a:gd name="connsiteY17" fmla="*/ 680893 h 731239"/>
              <a:gd name="connsiteX18" fmla="*/ 172091 w 641028"/>
              <a:gd name="connsiteY18" fmla="*/ 702993 h 731239"/>
              <a:gd name="connsiteX19" fmla="*/ 182537 w 641028"/>
              <a:gd name="connsiteY19" fmla="*/ 682731 h 731239"/>
              <a:gd name="connsiteX20" fmla="*/ 203437 w 641028"/>
              <a:gd name="connsiteY20" fmla="*/ 658172 h 731239"/>
              <a:gd name="connsiteX21" fmla="*/ 208968 w 641028"/>
              <a:gd name="connsiteY21" fmla="*/ 615809 h 731239"/>
              <a:gd name="connsiteX22" fmla="*/ 189914 w 641028"/>
              <a:gd name="connsiteY22" fmla="*/ 598005 h 731239"/>
              <a:gd name="connsiteX23" fmla="*/ 183768 w 641028"/>
              <a:gd name="connsiteY23" fmla="*/ 551346 h 731239"/>
              <a:gd name="connsiteX24" fmla="*/ 197906 w 641028"/>
              <a:gd name="connsiteY24" fmla="*/ 518804 h 731239"/>
              <a:gd name="connsiteX25" fmla="*/ 224336 w 641028"/>
              <a:gd name="connsiteY25" fmla="*/ 519419 h 731239"/>
              <a:gd name="connsiteX26" fmla="*/ 232322 w 641028"/>
              <a:gd name="connsiteY26" fmla="*/ 505911 h 731239"/>
              <a:gd name="connsiteX27" fmla="*/ 221260 w 641028"/>
              <a:gd name="connsiteY27" fmla="*/ 494246 h 731239"/>
              <a:gd name="connsiteX28" fmla="*/ 256297 w 641028"/>
              <a:gd name="connsiteY28" fmla="*/ 445744 h 731239"/>
              <a:gd name="connsiteX29" fmla="*/ 277190 w 641028"/>
              <a:gd name="connsiteY29" fmla="*/ 408291 h 731239"/>
              <a:gd name="connsiteX30" fmla="*/ 290713 w 641028"/>
              <a:gd name="connsiteY30" fmla="*/ 384347 h 731239"/>
              <a:gd name="connsiteX31" fmla="*/ 315297 w 641028"/>
              <a:gd name="connsiteY31" fmla="*/ 384955 h 731239"/>
              <a:gd name="connsiteX32" fmla="*/ 318983 w 641028"/>
              <a:gd name="connsiteY32" fmla="*/ 365928 h 731239"/>
              <a:gd name="connsiteX33" fmla="*/ 367543 w 641028"/>
              <a:gd name="connsiteY33" fmla="*/ 371453 h 731239"/>
              <a:gd name="connsiteX34" fmla="*/ 367543 w 641028"/>
              <a:gd name="connsiteY34" fmla="*/ 349961 h 731239"/>
              <a:gd name="connsiteX35" fmla="*/ 382905 w 641028"/>
              <a:gd name="connsiteY35" fmla="*/ 348118 h 731239"/>
              <a:gd name="connsiteX36" fmla="*/ 395812 w 641028"/>
              <a:gd name="connsiteY36" fmla="*/ 339526 h 731239"/>
              <a:gd name="connsiteX37" fmla="*/ 427177 w 641028"/>
              <a:gd name="connsiteY37" fmla="*/ 357330 h 731239"/>
              <a:gd name="connsiteX38" fmla="*/ 459753 w 641028"/>
              <a:gd name="connsiteY38" fmla="*/ 355486 h 731239"/>
              <a:gd name="connsiteX39" fmla="*/ 488638 w 641028"/>
              <a:gd name="connsiteY39" fmla="*/ 363470 h 731239"/>
              <a:gd name="connsiteX40" fmla="*/ 509492 w 641028"/>
              <a:gd name="connsiteY40" fmla="*/ 348732 h 731239"/>
              <a:gd name="connsiteX41" fmla="*/ 516293 w 641028"/>
              <a:gd name="connsiteY41" fmla="*/ 324788 h 731239"/>
              <a:gd name="connsiteX42" fmla="*/ 551913 w 641028"/>
              <a:gd name="connsiteY42" fmla="*/ 313738 h 731239"/>
              <a:gd name="connsiteX43" fmla="*/ 586950 w 641028"/>
              <a:gd name="connsiteY43" fmla="*/ 326632 h 731239"/>
              <a:gd name="connsiteX44" fmla="*/ 582028 w 641028"/>
              <a:gd name="connsiteY44" fmla="*/ 349961 h 731239"/>
              <a:gd name="connsiteX45" fmla="*/ 601716 w 641028"/>
              <a:gd name="connsiteY45" fmla="*/ 346895 h 731239"/>
              <a:gd name="connsiteX46" fmla="*/ 641028 w 641028"/>
              <a:gd name="connsiteY46" fmla="*/ 333386 h 731239"/>
              <a:gd name="connsiteX47" fmla="*/ 607869 w 641028"/>
              <a:gd name="connsiteY47" fmla="*/ 313124 h 731239"/>
              <a:gd name="connsiteX48" fmla="*/ 637336 w 641028"/>
              <a:gd name="connsiteY48" fmla="*/ 304526 h 731239"/>
              <a:gd name="connsiteX49" fmla="*/ 553791 w 641028"/>
              <a:gd name="connsiteY49" fmla="*/ 280582 h 731239"/>
              <a:gd name="connsiteX50" fmla="*/ 414872 w 641028"/>
              <a:gd name="connsiteY50" fmla="*/ 76132 h 731239"/>
              <a:gd name="connsiteX51" fmla="*/ 380444 w 641028"/>
              <a:gd name="connsiteY51" fmla="*/ 69992 h 731239"/>
              <a:gd name="connsiteX52" fmla="*/ 368766 w 641028"/>
              <a:gd name="connsiteY52" fmla="*/ 59555 h 731239"/>
              <a:gd name="connsiteX53" fmla="*/ 324520 w 641028"/>
              <a:gd name="connsiteY53" fmla="*/ 65081 h 731239"/>
              <a:gd name="connsiteX54" fmla="*/ 340497 w 641028"/>
              <a:gd name="connsiteY54" fmla="*/ 74290 h 731239"/>
              <a:gd name="connsiteX55" fmla="*/ 326974 w 641028"/>
              <a:gd name="connsiteY55" fmla="*/ 81658 h 731239"/>
              <a:gd name="connsiteX56" fmla="*/ 368151 w 641028"/>
              <a:gd name="connsiteY56" fmla="*/ 88412 h 731239"/>
              <a:gd name="connsiteX57" fmla="*/ 414872 w 641028"/>
              <a:gd name="connsiteY57" fmla="*/ 76132 h 731239"/>
              <a:gd name="connsiteX58" fmla="*/ 258752 w 641028"/>
              <a:gd name="connsiteY58" fmla="*/ 25173 h 731239"/>
              <a:gd name="connsiteX59" fmla="*/ 229252 w 641028"/>
              <a:gd name="connsiteY59" fmla="*/ 15350 h 731239"/>
              <a:gd name="connsiteX60" fmla="*/ 197906 w 641028"/>
              <a:gd name="connsiteY60" fmla="*/ 16578 h 731239"/>
              <a:gd name="connsiteX61" fmla="*/ 191760 w 641028"/>
              <a:gd name="connsiteY61" fmla="*/ 25787 h 731239"/>
              <a:gd name="connsiteX62" fmla="*/ 161029 w 641028"/>
              <a:gd name="connsiteY62" fmla="*/ 25787 h 731239"/>
              <a:gd name="connsiteX63" fmla="*/ 147507 w 641028"/>
              <a:gd name="connsiteY63" fmla="*/ 16578 h 731239"/>
              <a:gd name="connsiteX64" fmla="*/ 90346 w 641028"/>
              <a:gd name="connsiteY64" fmla="*/ 26401 h 731239"/>
              <a:gd name="connsiteX65" fmla="*/ 110015 w 641028"/>
              <a:gd name="connsiteY65" fmla="*/ 47890 h 731239"/>
              <a:gd name="connsiteX66" fmla="*/ 156729 w 641028"/>
              <a:gd name="connsiteY66" fmla="*/ 71220 h 731239"/>
              <a:gd name="connsiteX67" fmla="*/ 191760 w 641028"/>
              <a:gd name="connsiteY67" fmla="*/ 79816 h 731239"/>
              <a:gd name="connsiteX68" fmla="*/ 173322 w 641028"/>
              <a:gd name="connsiteY68" fmla="*/ 90254 h 731239"/>
              <a:gd name="connsiteX69" fmla="*/ 224951 w 641028"/>
              <a:gd name="connsiteY69" fmla="*/ 108057 h 731239"/>
              <a:gd name="connsiteX70" fmla="*/ 251990 w 641028"/>
              <a:gd name="connsiteY70" fmla="*/ 106828 h 731239"/>
              <a:gd name="connsiteX71" fmla="*/ 257521 w 641028"/>
              <a:gd name="connsiteY71" fmla="*/ 82886 h 731239"/>
              <a:gd name="connsiteX72" fmla="*/ 275960 w 641028"/>
              <a:gd name="connsiteY72" fmla="*/ 77360 h 731239"/>
              <a:gd name="connsiteX73" fmla="*/ 283336 w 641028"/>
              <a:gd name="connsiteY73" fmla="*/ 56485 h 731239"/>
              <a:gd name="connsiteX74" fmla="*/ 335582 w 641028"/>
              <a:gd name="connsiteY74" fmla="*/ 45434 h 731239"/>
              <a:gd name="connsiteX75" fmla="*/ 258752 w 641028"/>
              <a:gd name="connsiteY75" fmla="*/ 25173 h 731239"/>
              <a:gd name="connsiteX76" fmla="*/ 407489 w 641028"/>
              <a:gd name="connsiteY76" fmla="*/ 6140 h 731239"/>
              <a:gd name="connsiteX77" fmla="*/ 351559 w 641028"/>
              <a:gd name="connsiteY77" fmla="*/ 0 h 731239"/>
              <a:gd name="connsiteX78" fmla="*/ 331890 w 641028"/>
              <a:gd name="connsiteY78" fmla="*/ 7368 h 731239"/>
              <a:gd name="connsiteX79" fmla="*/ 299320 w 641028"/>
              <a:gd name="connsiteY79" fmla="*/ 1228 h 731239"/>
              <a:gd name="connsiteX80" fmla="*/ 235398 w 641028"/>
              <a:gd name="connsiteY80" fmla="*/ 8596 h 731239"/>
              <a:gd name="connsiteX81" fmla="*/ 261828 w 641028"/>
              <a:gd name="connsiteY81" fmla="*/ 20875 h 731239"/>
              <a:gd name="connsiteX82" fmla="*/ 293174 w 641028"/>
              <a:gd name="connsiteY82" fmla="*/ 20875 h 731239"/>
              <a:gd name="connsiteX83" fmla="*/ 298705 w 641028"/>
              <a:gd name="connsiteY83" fmla="*/ 28857 h 731239"/>
              <a:gd name="connsiteX84" fmla="*/ 363851 w 641028"/>
              <a:gd name="connsiteY84" fmla="*/ 33155 h 731239"/>
              <a:gd name="connsiteX85" fmla="*/ 425947 w 641028"/>
              <a:gd name="connsiteY85" fmla="*/ 30085 h 731239"/>
              <a:gd name="connsiteX86" fmla="*/ 452370 w 641028"/>
              <a:gd name="connsiteY86" fmla="*/ 15350 h 731239"/>
              <a:gd name="connsiteX87" fmla="*/ 407489 w 641028"/>
              <a:gd name="connsiteY87" fmla="*/ 6140 h 73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41028" h="731239">
                <a:moveTo>
                  <a:pt x="553791" y="280582"/>
                </a:moveTo>
                <a:lnTo>
                  <a:pt x="511371" y="287336"/>
                </a:lnTo>
                <a:lnTo>
                  <a:pt x="466489" y="285499"/>
                </a:lnTo>
                <a:lnTo>
                  <a:pt x="435143" y="312509"/>
                </a:lnTo>
                <a:lnTo>
                  <a:pt x="393966" y="310665"/>
                </a:lnTo>
                <a:lnTo>
                  <a:pt x="341727" y="324788"/>
                </a:lnTo>
                <a:lnTo>
                  <a:pt x="279651" y="366537"/>
                </a:lnTo>
                <a:lnTo>
                  <a:pt x="240314" y="391095"/>
                </a:lnTo>
                <a:lnTo>
                  <a:pt x="186229" y="456794"/>
                </a:lnTo>
                <a:lnTo>
                  <a:pt x="142591" y="504681"/>
                </a:lnTo>
                <a:lnTo>
                  <a:pt x="92807" y="540290"/>
                </a:lnTo>
                <a:lnTo>
                  <a:pt x="23969" y="569765"/>
                </a:lnTo>
                <a:lnTo>
                  <a:pt x="0" y="591865"/>
                </a:lnTo>
                <a:lnTo>
                  <a:pt x="11677" y="674139"/>
                </a:lnTo>
                <a:lnTo>
                  <a:pt x="23354" y="712821"/>
                </a:lnTo>
                <a:lnTo>
                  <a:pt x="62692" y="731240"/>
                </a:lnTo>
                <a:lnTo>
                  <a:pt x="99568" y="722641"/>
                </a:lnTo>
                <a:lnTo>
                  <a:pt x="151807" y="680893"/>
                </a:lnTo>
                <a:lnTo>
                  <a:pt x="172091" y="702993"/>
                </a:lnTo>
                <a:lnTo>
                  <a:pt x="182537" y="682731"/>
                </a:lnTo>
                <a:lnTo>
                  <a:pt x="203437" y="658172"/>
                </a:lnTo>
                <a:lnTo>
                  <a:pt x="208968" y="615809"/>
                </a:lnTo>
                <a:lnTo>
                  <a:pt x="189914" y="598005"/>
                </a:lnTo>
                <a:lnTo>
                  <a:pt x="183768" y="551346"/>
                </a:lnTo>
                <a:lnTo>
                  <a:pt x="197906" y="518804"/>
                </a:lnTo>
                <a:lnTo>
                  <a:pt x="224336" y="519419"/>
                </a:lnTo>
                <a:lnTo>
                  <a:pt x="232322" y="505911"/>
                </a:lnTo>
                <a:lnTo>
                  <a:pt x="221260" y="494246"/>
                </a:lnTo>
                <a:lnTo>
                  <a:pt x="256297" y="445744"/>
                </a:lnTo>
                <a:lnTo>
                  <a:pt x="277190" y="408291"/>
                </a:lnTo>
                <a:lnTo>
                  <a:pt x="290713" y="384347"/>
                </a:lnTo>
                <a:lnTo>
                  <a:pt x="315297" y="384955"/>
                </a:lnTo>
                <a:lnTo>
                  <a:pt x="318983" y="365928"/>
                </a:lnTo>
                <a:lnTo>
                  <a:pt x="367543" y="371453"/>
                </a:lnTo>
                <a:lnTo>
                  <a:pt x="367543" y="349961"/>
                </a:lnTo>
                <a:lnTo>
                  <a:pt x="382905" y="348118"/>
                </a:lnTo>
                <a:lnTo>
                  <a:pt x="395812" y="339526"/>
                </a:lnTo>
                <a:lnTo>
                  <a:pt x="427177" y="357330"/>
                </a:lnTo>
                <a:lnTo>
                  <a:pt x="459753" y="355486"/>
                </a:lnTo>
                <a:lnTo>
                  <a:pt x="488638" y="363470"/>
                </a:lnTo>
                <a:lnTo>
                  <a:pt x="509492" y="348732"/>
                </a:lnTo>
                <a:lnTo>
                  <a:pt x="516293" y="324788"/>
                </a:lnTo>
                <a:lnTo>
                  <a:pt x="551913" y="313738"/>
                </a:lnTo>
                <a:lnTo>
                  <a:pt x="586950" y="326632"/>
                </a:lnTo>
                <a:lnTo>
                  <a:pt x="582028" y="349961"/>
                </a:lnTo>
                <a:lnTo>
                  <a:pt x="601716" y="346895"/>
                </a:lnTo>
                <a:lnTo>
                  <a:pt x="641028" y="333386"/>
                </a:lnTo>
                <a:lnTo>
                  <a:pt x="607869" y="313124"/>
                </a:lnTo>
                <a:lnTo>
                  <a:pt x="637336" y="304526"/>
                </a:lnTo>
                <a:lnTo>
                  <a:pt x="553791" y="280582"/>
                </a:lnTo>
                <a:close/>
                <a:moveTo>
                  <a:pt x="414872" y="76132"/>
                </a:moveTo>
                <a:lnTo>
                  <a:pt x="380444" y="69992"/>
                </a:lnTo>
                <a:lnTo>
                  <a:pt x="368766" y="59555"/>
                </a:lnTo>
                <a:lnTo>
                  <a:pt x="324520" y="65081"/>
                </a:lnTo>
                <a:lnTo>
                  <a:pt x="340497" y="74290"/>
                </a:lnTo>
                <a:lnTo>
                  <a:pt x="326974" y="81658"/>
                </a:lnTo>
                <a:lnTo>
                  <a:pt x="368151" y="88412"/>
                </a:lnTo>
                <a:lnTo>
                  <a:pt x="414872" y="76132"/>
                </a:lnTo>
                <a:close/>
                <a:moveTo>
                  <a:pt x="258752" y="25173"/>
                </a:moveTo>
                <a:lnTo>
                  <a:pt x="229252" y="15350"/>
                </a:lnTo>
                <a:lnTo>
                  <a:pt x="197906" y="16578"/>
                </a:lnTo>
                <a:lnTo>
                  <a:pt x="191760" y="25787"/>
                </a:lnTo>
                <a:lnTo>
                  <a:pt x="161029" y="25787"/>
                </a:lnTo>
                <a:lnTo>
                  <a:pt x="147507" y="16578"/>
                </a:lnTo>
                <a:lnTo>
                  <a:pt x="90346" y="26401"/>
                </a:lnTo>
                <a:lnTo>
                  <a:pt x="110015" y="47890"/>
                </a:lnTo>
                <a:lnTo>
                  <a:pt x="156729" y="71220"/>
                </a:lnTo>
                <a:lnTo>
                  <a:pt x="191760" y="79816"/>
                </a:lnTo>
                <a:lnTo>
                  <a:pt x="173322" y="90254"/>
                </a:lnTo>
                <a:lnTo>
                  <a:pt x="224951" y="108057"/>
                </a:lnTo>
                <a:lnTo>
                  <a:pt x="251990" y="106828"/>
                </a:lnTo>
                <a:lnTo>
                  <a:pt x="257521" y="82886"/>
                </a:lnTo>
                <a:lnTo>
                  <a:pt x="275960" y="77360"/>
                </a:lnTo>
                <a:lnTo>
                  <a:pt x="283336" y="56485"/>
                </a:lnTo>
                <a:lnTo>
                  <a:pt x="335582" y="45434"/>
                </a:lnTo>
                <a:lnTo>
                  <a:pt x="258752" y="25173"/>
                </a:lnTo>
                <a:close/>
                <a:moveTo>
                  <a:pt x="407489" y="6140"/>
                </a:moveTo>
                <a:lnTo>
                  <a:pt x="351559" y="0"/>
                </a:lnTo>
                <a:lnTo>
                  <a:pt x="331890" y="7368"/>
                </a:lnTo>
                <a:lnTo>
                  <a:pt x="299320" y="1228"/>
                </a:lnTo>
                <a:lnTo>
                  <a:pt x="235398" y="8596"/>
                </a:lnTo>
                <a:lnTo>
                  <a:pt x="261828" y="20875"/>
                </a:lnTo>
                <a:lnTo>
                  <a:pt x="293174" y="20875"/>
                </a:lnTo>
                <a:lnTo>
                  <a:pt x="298705" y="28857"/>
                </a:lnTo>
                <a:lnTo>
                  <a:pt x="363851" y="33155"/>
                </a:lnTo>
                <a:lnTo>
                  <a:pt x="425947" y="30085"/>
                </a:lnTo>
                <a:lnTo>
                  <a:pt x="452370" y="15350"/>
                </a:lnTo>
                <a:lnTo>
                  <a:pt x="407489" y="614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14A2BC22-43A8-A553-8DF5-5903AF9AF467}"/>
              </a:ext>
            </a:extLst>
          </p:cNvPr>
          <p:cNvSpPr/>
          <p:nvPr/>
        </p:nvSpPr>
        <p:spPr>
          <a:xfrm>
            <a:off x="6087143" y="3883652"/>
            <a:ext cx="407495" cy="376367"/>
          </a:xfrm>
          <a:custGeom>
            <a:avLst/>
            <a:gdLst>
              <a:gd name="connsiteX0" fmla="*/ 393357 w 407495"/>
              <a:gd name="connsiteY0" fmla="*/ 54034 h 376367"/>
              <a:gd name="connsiteX1" fmla="*/ 387211 w 407495"/>
              <a:gd name="connsiteY1" fmla="*/ 55257 h 376367"/>
              <a:gd name="connsiteX2" fmla="*/ 363242 w 407495"/>
              <a:gd name="connsiteY2" fmla="*/ 12279 h 376367"/>
              <a:gd name="connsiteX3" fmla="*/ 355250 w 407495"/>
              <a:gd name="connsiteY3" fmla="*/ 11056 h 376367"/>
              <a:gd name="connsiteX4" fmla="*/ 328820 w 407495"/>
              <a:gd name="connsiteY4" fmla="*/ 32542 h 376367"/>
              <a:gd name="connsiteX5" fmla="*/ 302396 w 407495"/>
              <a:gd name="connsiteY5" fmla="*/ 21492 h 376367"/>
              <a:gd name="connsiteX6" fmla="*/ 283958 w 407495"/>
              <a:gd name="connsiteY6" fmla="*/ 19033 h 376367"/>
              <a:gd name="connsiteX7" fmla="*/ 274121 w 407495"/>
              <a:gd name="connsiteY7" fmla="*/ 24558 h 376367"/>
              <a:gd name="connsiteX8" fmla="*/ 253836 w 407495"/>
              <a:gd name="connsiteY8" fmla="*/ 23336 h 376367"/>
              <a:gd name="connsiteX9" fmla="*/ 233559 w 407495"/>
              <a:gd name="connsiteY9" fmla="*/ 39911 h 376367"/>
              <a:gd name="connsiteX10" fmla="*/ 216344 w 407495"/>
              <a:gd name="connsiteY10" fmla="*/ 41140 h 376367"/>
              <a:gd name="connsiteX11" fmla="*/ 174552 w 407495"/>
              <a:gd name="connsiteY11" fmla="*/ 20877 h 376367"/>
              <a:gd name="connsiteX12" fmla="*/ 158575 w 407495"/>
              <a:gd name="connsiteY12" fmla="*/ 30083 h 376367"/>
              <a:gd name="connsiteX13" fmla="*/ 140752 w 407495"/>
              <a:gd name="connsiteY13" fmla="*/ 29475 h 376367"/>
              <a:gd name="connsiteX14" fmla="*/ 127845 w 407495"/>
              <a:gd name="connsiteY14" fmla="*/ 14738 h 376367"/>
              <a:gd name="connsiteX15" fmla="*/ 93422 w 407495"/>
              <a:gd name="connsiteY15" fmla="*/ 0 h 376367"/>
              <a:gd name="connsiteX16" fmla="*/ 56546 w 407495"/>
              <a:gd name="connsiteY16" fmla="*/ 4917 h 376367"/>
              <a:gd name="connsiteX17" fmla="*/ 47945 w 407495"/>
              <a:gd name="connsiteY17" fmla="*/ 13508 h 376367"/>
              <a:gd name="connsiteX18" fmla="*/ 43023 w 407495"/>
              <a:gd name="connsiteY18" fmla="*/ 35615 h 376367"/>
              <a:gd name="connsiteX19" fmla="*/ 33192 w 407495"/>
              <a:gd name="connsiteY19" fmla="*/ 51575 h 376367"/>
              <a:gd name="connsiteX20" fmla="*/ 31346 w 407495"/>
              <a:gd name="connsiteY20" fmla="*/ 86569 h 376367"/>
              <a:gd name="connsiteX21" fmla="*/ 30122 w 407495"/>
              <a:gd name="connsiteY21" fmla="*/ 99463 h 376367"/>
              <a:gd name="connsiteX22" fmla="*/ 37492 w 407495"/>
              <a:gd name="connsiteY22" fmla="*/ 122792 h 376367"/>
              <a:gd name="connsiteX23" fmla="*/ 30730 w 407495"/>
              <a:gd name="connsiteY23" fmla="*/ 138145 h 376367"/>
              <a:gd name="connsiteX24" fmla="*/ 34422 w 407495"/>
              <a:gd name="connsiteY24" fmla="*/ 148580 h 376367"/>
              <a:gd name="connsiteX25" fmla="*/ 17823 w 407495"/>
              <a:gd name="connsiteY25" fmla="*/ 173139 h 376367"/>
              <a:gd name="connsiteX26" fmla="*/ 7377 w 407495"/>
              <a:gd name="connsiteY26" fmla="*/ 184804 h 376367"/>
              <a:gd name="connsiteX27" fmla="*/ 1231 w 407495"/>
              <a:gd name="connsiteY27" fmla="*/ 209362 h 376367"/>
              <a:gd name="connsiteX28" fmla="*/ 1846 w 407495"/>
              <a:gd name="connsiteY28" fmla="*/ 234535 h 376367"/>
              <a:gd name="connsiteX29" fmla="*/ 0 w 407495"/>
              <a:gd name="connsiteY29" fmla="*/ 297161 h 376367"/>
              <a:gd name="connsiteX30" fmla="*/ 30122 w 407495"/>
              <a:gd name="connsiteY30" fmla="*/ 297161 h 376367"/>
              <a:gd name="connsiteX31" fmla="*/ 56546 w 407495"/>
              <a:gd name="connsiteY31" fmla="*/ 297161 h 376367"/>
              <a:gd name="connsiteX32" fmla="*/ 80515 w 407495"/>
              <a:gd name="connsiteY32" fmla="*/ 322948 h 376367"/>
              <a:gd name="connsiteX33" fmla="*/ 92192 w 407495"/>
              <a:gd name="connsiteY33" fmla="*/ 351195 h 376367"/>
              <a:gd name="connsiteX34" fmla="*/ 110630 w 407495"/>
              <a:gd name="connsiteY34" fmla="*/ 375138 h 376367"/>
              <a:gd name="connsiteX35" fmla="*/ 138291 w 407495"/>
              <a:gd name="connsiteY35" fmla="*/ 376368 h 376367"/>
              <a:gd name="connsiteX36" fmla="*/ 151814 w 407495"/>
              <a:gd name="connsiteY36" fmla="*/ 367770 h 376367"/>
              <a:gd name="connsiteX37" fmla="*/ 164721 w 407495"/>
              <a:gd name="connsiteY37" fmla="*/ 369613 h 376367"/>
              <a:gd name="connsiteX38" fmla="*/ 200367 w 407495"/>
              <a:gd name="connsiteY38" fmla="*/ 355490 h 376367"/>
              <a:gd name="connsiteX39" fmla="*/ 208974 w 407495"/>
              <a:gd name="connsiteY39" fmla="*/ 327859 h 376367"/>
              <a:gd name="connsiteX40" fmla="*/ 225567 w 407495"/>
              <a:gd name="connsiteY40" fmla="*/ 290406 h 376367"/>
              <a:gd name="connsiteX41" fmla="*/ 235398 w 407495"/>
              <a:gd name="connsiteY41" fmla="*/ 289792 h 376367"/>
              <a:gd name="connsiteX42" fmla="*/ 255682 w 407495"/>
              <a:gd name="connsiteY42" fmla="*/ 267077 h 376367"/>
              <a:gd name="connsiteX43" fmla="*/ 268590 w 407495"/>
              <a:gd name="connsiteY43" fmla="*/ 266462 h 376367"/>
              <a:gd name="connsiteX44" fmla="*/ 288258 w 407495"/>
              <a:gd name="connsiteY44" fmla="*/ 282429 h 376367"/>
              <a:gd name="connsiteX45" fmla="*/ 312228 w 407495"/>
              <a:gd name="connsiteY45" fmla="*/ 268921 h 376367"/>
              <a:gd name="connsiteX46" fmla="*/ 315297 w 407495"/>
              <a:gd name="connsiteY46" fmla="*/ 252954 h 376367"/>
              <a:gd name="connsiteX47" fmla="*/ 322674 w 407495"/>
              <a:gd name="connsiteY47" fmla="*/ 236993 h 376367"/>
              <a:gd name="connsiteX48" fmla="*/ 327590 w 407495"/>
              <a:gd name="connsiteY48" fmla="*/ 217345 h 376367"/>
              <a:gd name="connsiteX49" fmla="*/ 346034 w 407495"/>
              <a:gd name="connsiteY49" fmla="*/ 201385 h 376367"/>
              <a:gd name="connsiteX50" fmla="*/ 352789 w 407495"/>
              <a:gd name="connsiteY50" fmla="*/ 173753 h 376367"/>
              <a:gd name="connsiteX51" fmla="*/ 360166 w 407495"/>
              <a:gd name="connsiteY51" fmla="*/ 165162 h 376367"/>
              <a:gd name="connsiteX52" fmla="*/ 364473 w 407495"/>
              <a:gd name="connsiteY52" fmla="*/ 144899 h 376367"/>
              <a:gd name="connsiteX53" fmla="*/ 373689 w 407495"/>
              <a:gd name="connsiteY53" fmla="*/ 120341 h 376367"/>
              <a:gd name="connsiteX54" fmla="*/ 401958 w 407495"/>
              <a:gd name="connsiteY54" fmla="*/ 89642 h 376367"/>
              <a:gd name="connsiteX55" fmla="*/ 403804 w 407495"/>
              <a:gd name="connsiteY55" fmla="*/ 76749 h 376367"/>
              <a:gd name="connsiteX56" fmla="*/ 407496 w 407495"/>
              <a:gd name="connsiteY56" fmla="*/ 69994 h 376367"/>
              <a:gd name="connsiteX57" fmla="*/ 393357 w 407495"/>
              <a:gd name="connsiteY57" fmla="*/ 54034 h 37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07495" h="376367">
                <a:moveTo>
                  <a:pt x="393357" y="54034"/>
                </a:moveTo>
                <a:lnTo>
                  <a:pt x="387211" y="55257"/>
                </a:lnTo>
                <a:lnTo>
                  <a:pt x="363242" y="12279"/>
                </a:lnTo>
                <a:lnTo>
                  <a:pt x="355250" y="11056"/>
                </a:lnTo>
                <a:lnTo>
                  <a:pt x="328820" y="32542"/>
                </a:lnTo>
                <a:lnTo>
                  <a:pt x="302396" y="21492"/>
                </a:lnTo>
                <a:lnTo>
                  <a:pt x="283958" y="19033"/>
                </a:lnTo>
                <a:lnTo>
                  <a:pt x="274121" y="24558"/>
                </a:lnTo>
                <a:lnTo>
                  <a:pt x="253836" y="23336"/>
                </a:lnTo>
                <a:lnTo>
                  <a:pt x="233559" y="39911"/>
                </a:lnTo>
                <a:lnTo>
                  <a:pt x="216344" y="41140"/>
                </a:lnTo>
                <a:lnTo>
                  <a:pt x="174552" y="20877"/>
                </a:lnTo>
                <a:lnTo>
                  <a:pt x="158575" y="30083"/>
                </a:lnTo>
                <a:lnTo>
                  <a:pt x="140752" y="29475"/>
                </a:lnTo>
                <a:lnTo>
                  <a:pt x="127845" y="14738"/>
                </a:lnTo>
                <a:lnTo>
                  <a:pt x="93422" y="0"/>
                </a:lnTo>
                <a:lnTo>
                  <a:pt x="56546" y="4917"/>
                </a:lnTo>
                <a:lnTo>
                  <a:pt x="47945" y="13508"/>
                </a:lnTo>
                <a:lnTo>
                  <a:pt x="43023" y="35615"/>
                </a:lnTo>
                <a:lnTo>
                  <a:pt x="33192" y="51575"/>
                </a:lnTo>
                <a:lnTo>
                  <a:pt x="31346" y="86569"/>
                </a:lnTo>
                <a:lnTo>
                  <a:pt x="30122" y="99463"/>
                </a:lnTo>
                <a:lnTo>
                  <a:pt x="37492" y="122792"/>
                </a:lnTo>
                <a:lnTo>
                  <a:pt x="30730" y="138145"/>
                </a:lnTo>
                <a:lnTo>
                  <a:pt x="34422" y="148580"/>
                </a:lnTo>
                <a:lnTo>
                  <a:pt x="17823" y="173139"/>
                </a:lnTo>
                <a:lnTo>
                  <a:pt x="7377" y="184804"/>
                </a:lnTo>
                <a:lnTo>
                  <a:pt x="1231" y="209362"/>
                </a:lnTo>
                <a:lnTo>
                  <a:pt x="1846" y="234535"/>
                </a:lnTo>
                <a:lnTo>
                  <a:pt x="0" y="297161"/>
                </a:lnTo>
                <a:lnTo>
                  <a:pt x="30122" y="297161"/>
                </a:lnTo>
                <a:lnTo>
                  <a:pt x="56546" y="297161"/>
                </a:lnTo>
                <a:lnTo>
                  <a:pt x="80515" y="322948"/>
                </a:lnTo>
                <a:lnTo>
                  <a:pt x="92192" y="351195"/>
                </a:lnTo>
                <a:lnTo>
                  <a:pt x="110630" y="375138"/>
                </a:lnTo>
                <a:lnTo>
                  <a:pt x="138291" y="376368"/>
                </a:lnTo>
                <a:lnTo>
                  <a:pt x="151814" y="367770"/>
                </a:lnTo>
                <a:lnTo>
                  <a:pt x="164721" y="369613"/>
                </a:lnTo>
                <a:lnTo>
                  <a:pt x="200367" y="355490"/>
                </a:lnTo>
                <a:lnTo>
                  <a:pt x="208974" y="327859"/>
                </a:lnTo>
                <a:lnTo>
                  <a:pt x="225567" y="290406"/>
                </a:lnTo>
                <a:lnTo>
                  <a:pt x="235398" y="289792"/>
                </a:lnTo>
                <a:lnTo>
                  <a:pt x="255682" y="267077"/>
                </a:lnTo>
                <a:lnTo>
                  <a:pt x="268590" y="266462"/>
                </a:lnTo>
                <a:lnTo>
                  <a:pt x="288258" y="282429"/>
                </a:lnTo>
                <a:lnTo>
                  <a:pt x="312228" y="268921"/>
                </a:lnTo>
                <a:lnTo>
                  <a:pt x="315297" y="252954"/>
                </a:lnTo>
                <a:lnTo>
                  <a:pt x="322674" y="236993"/>
                </a:lnTo>
                <a:lnTo>
                  <a:pt x="327590" y="217345"/>
                </a:lnTo>
                <a:lnTo>
                  <a:pt x="346034" y="201385"/>
                </a:lnTo>
                <a:lnTo>
                  <a:pt x="352789" y="173753"/>
                </a:lnTo>
                <a:lnTo>
                  <a:pt x="360166" y="165162"/>
                </a:lnTo>
                <a:lnTo>
                  <a:pt x="364473" y="144899"/>
                </a:lnTo>
                <a:lnTo>
                  <a:pt x="373689" y="120341"/>
                </a:lnTo>
                <a:lnTo>
                  <a:pt x="401958" y="89642"/>
                </a:lnTo>
                <a:lnTo>
                  <a:pt x="403804" y="76749"/>
                </a:lnTo>
                <a:lnTo>
                  <a:pt x="407496" y="69994"/>
                </a:lnTo>
                <a:lnTo>
                  <a:pt x="393357" y="5403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67D0992D-2728-6618-FE35-81E99BEE08DB}"/>
              </a:ext>
            </a:extLst>
          </p:cNvPr>
          <p:cNvSpPr/>
          <p:nvPr/>
        </p:nvSpPr>
        <p:spPr>
          <a:xfrm>
            <a:off x="6004168" y="3508520"/>
            <a:ext cx="529173" cy="461701"/>
          </a:xfrm>
          <a:custGeom>
            <a:avLst/>
            <a:gdLst>
              <a:gd name="connsiteX0" fmla="*/ 448672 w 529173"/>
              <a:gd name="connsiteY0" fmla="*/ 17190 h 461701"/>
              <a:gd name="connsiteX1" fmla="*/ 394581 w 529173"/>
              <a:gd name="connsiteY1" fmla="*/ 0 h 461701"/>
              <a:gd name="connsiteX2" fmla="*/ 280266 w 529173"/>
              <a:gd name="connsiteY2" fmla="*/ 74905 h 461701"/>
              <a:gd name="connsiteX3" fmla="*/ 183152 w 529173"/>
              <a:gd name="connsiteY3" fmla="*/ 151653 h 461701"/>
              <a:gd name="connsiteX4" fmla="*/ 135214 w 529173"/>
              <a:gd name="connsiteY4" fmla="*/ 168843 h 461701"/>
              <a:gd name="connsiteX5" fmla="*/ 135829 w 529173"/>
              <a:gd name="connsiteY5" fmla="*/ 258479 h 461701"/>
              <a:gd name="connsiteX6" fmla="*/ 117391 w 529173"/>
              <a:gd name="connsiteY6" fmla="*/ 284881 h 461701"/>
              <a:gd name="connsiteX7" fmla="*/ 114321 w 529173"/>
              <a:gd name="connsiteY7" fmla="*/ 308825 h 461701"/>
              <a:gd name="connsiteX8" fmla="*/ 84200 w 529173"/>
              <a:gd name="connsiteY8" fmla="*/ 314965 h 461701"/>
              <a:gd name="connsiteX9" fmla="*/ 37492 w 529173"/>
              <a:gd name="connsiteY9" fmla="*/ 318653 h 461701"/>
              <a:gd name="connsiteX10" fmla="*/ 25200 w 529173"/>
              <a:gd name="connsiteY10" fmla="*/ 332155 h 461701"/>
              <a:gd name="connsiteX11" fmla="*/ 3070 w 529173"/>
              <a:gd name="connsiteY11" fmla="*/ 333998 h 461701"/>
              <a:gd name="connsiteX12" fmla="*/ 0 w 529173"/>
              <a:gd name="connsiteY12" fmla="*/ 353032 h 461701"/>
              <a:gd name="connsiteX13" fmla="*/ 4915 w 529173"/>
              <a:gd name="connsiteY13" fmla="*/ 370836 h 461701"/>
              <a:gd name="connsiteX14" fmla="*/ 23969 w 529173"/>
              <a:gd name="connsiteY14" fmla="*/ 396009 h 461701"/>
              <a:gd name="connsiteX15" fmla="*/ 25200 w 529173"/>
              <a:gd name="connsiteY15" fmla="*/ 415043 h 461701"/>
              <a:gd name="connsiteX16" fmla="*/ 64537 w 529173"/>
              <a:gd name="connsiteY16" fmla="*/ 423641 h 461701"/>
              <a:gd name="connsiteX17" fmla="*/ 63922 w 529173"/>
              <a:gd name="connsiteY17" fmla="*/ 450651 h 461701"/>
              <a:gd name="connsiteX18" fmla="*/ 75599 w 529173"/>
              <a:gd name="connsiteY18" fmla="*/ 438987 h 461701"/>
              <a:gd name="connsiteX19" fmla="*/ 87891 w 529173"/>
              <a:gd name="connsiteY19" fmla="*/ 438987 h 461701"/>
              <a:gd name="connsiteX20" fmla="*/ 114321 w 529173"/>
              <a:gd name="connsiteY20" fmla="*/ 461701 h 461701"/>
              <a:gd name="connsiteX21" fmla="*/ 116161 w 529173"/>
              <a:gd name="connsiteY21" fmla="*/ 426707 h 461701"/>
              <a:gd name="connsiteX22" fmla="*/ 125998 w 529173"/>
              <a:gd name="connsiteY22" fmla="*/ 410747 h 461701"/>
              <a:gd name="connsiteX23" fmla="*/ 130914 w 529173"/>
              <a:gd name="connsiteY23" fmla="*/ 388640 h 461701"/>
              <a:gd name="connsiteX24" fmla="*/ 139515 w 529173"/>
              <a:gd name="connsiteY24" fmla="*/ 380049 h 461701"/>
              <a:gd name="connsiteX25" fmla="*/ 176398 w 529173"/>
              <a:gd name="connsiteY25" fmla="*/ 375132 h 461701"/>
              <a:gd name="connsiteX26" fmla="*/ 210813 w 529173"/>
              <a:gd name="connsiteY26" fmla="*/ 389870 h 461701"/>
              <a:gd name="connsiteX27" fmla="*/ 223721 w 529173"/>
              <a:gd name="connsiteY27" fmla="*/ 404607 h 461701"/>
              <a:gd name="connsiteX28" fmla="*/ 241544 w 529173"/>
              <a:gd name="connsiteY28" fmla="*/ 405222 h 461701"/>
              <a:gd name="connsiteX29" fmla="*/ 257521 w 529173"/>
              <a:gd name="connsiteY29" fmla="*/ 396009 h 461701"/>
              <a:gd name="connsiteX30" fmla="*/ 299320 w 529173"/>
              <a:gd name="connsiteY30" fmla="*/ 416272 h 461701"/>
              <a:gd name="connsiteX31" fmla="*/ 316527 w 529173"/>
              <a:gd name="connsiteY31" fmla="*/ 415043 h 461701"/>
              <a:gd name="connsiteX32" fmla="*/ 336812 w 529173"/>
              <a:gd name="connsiteY32" fmla="*/ 398468 h 461701"/>
              <a:gd name="connsiteX33" fmla="*/ 357089 w 529173"/>
              <a:gd name="connsiteY33" fmla="*/ 399691 h 461701"/>
              <a:gd name="connsiteX34" fmla="*/ 366927 w 529173"/>
              <a:gd name="connsiteY34" fmla="*/ 394165 h 461701"/>
              <a:gd name="connsiteX35" fmla="*/ 385365 w 529173"/>
              <a:gd name="connsiteY35" fmla="*/ 396624 h 461701"/>
              <a:gd name="connsiteX36" fmla="*/ 411795 w 529173"/>
              <a:gd name="connsiteY36" fmla="*/ 407674 h 461701"/>
              <a:gd name="connsiteX37" fmla="*/ 438219 w 529173"/>
              <a:gd name="connsiteY37" fmla="*/ 386188 h 461701"/>
              <a:gd name="connsiteX38" fmla="*/ 446211 w 529173"/>
              <a:gd name="connsiteY38" fmla="*/ 387411 h 461701"/>
              <a:gd name="connsiteX39" fmla="*/ 470180 w 529173"/>
              <a:gd name="connsiteY39" fmla="*/ 430395 h 461701"/>
              <a:gd name="connsiteX40" fmla="*/ 476326 w 529173"/>
              <a:gd name="connsiteY40" fmla="*/ 429166 h 461701"/>
              <a:gd name="connsiteX41" fmla="*/ 477557 w 529173"/>
              <a:gd name="connsiteY41" fmla="*/ 416887 h 461701"/>
              <a:gd name="connsiteX42" fmla="*/ 487388 w 529173"/>
              <a:gd name="connsiteY42" fmla="*/ 414428 h 461701"/>
              <a:gd name="connsiteX43" fmla="*/ 490464 w 529173"/>
              <a:gd name="connsiteY43" fmla="*/ 396624 h 461701"/>
              <a:gd name="connsiteX44" fmla="*/ 468334 w 529173"/>
              <a:gd name="connsiteY44" fmla="*/ 395395 h 461701"/>
              <a:gd name="connsiteX45" fmla="*/ 468334 w 529173"/>
              <a:gd name="connsiteY45" fmla="*/ 370222 h 461701"/>
              <a:gd name="connsiteX46" fmla="*/ 453588 w 529173"/>
              <a:gd name="connsiteY46" fmla="*/ 356105 h 461701"/>
              <a:gd name="connsiteX47" fmla="*/ 467726 w 529173"/>
              <a:gd name="connsiteY47" fmla="*/ 304530 h 461701"/>
              <a:gd name="connsiteX48" fmla="*/ 510133 w 529173"/>
              <a:gd name="connsiteY48" fmla="*/ 267692 h 461701"/>
              <a:gd name="connsiteX49" fmla="*/ 511357 w 529173"/>
              <a:gd name="connsiteY49" fmla="*/ 216731 h 461701"/>
              <a:gd name="connsiteX50" fmla="*/ 522438 w 529173"/>
              <a:gd name="connsiteY50" fmla="*/ 137530 h 461701"/>
              <a:gd name="connsiteX51" fmla="*/ 529174 w 529173"/>
              <a:gd name="connsiteY51" fmla="*/ 120955 h 461701"/>
              <a:gd name="connsiteX52" fmla="*/ 515049 w 529173"/>
              <a:gd name="connsiteY52" fmla="*/ 107447 h 461701"/>
              <a:gd name="connsiteX53" fmla="*/ 513818 w 529173"/>
              <a:gd name="connsiteY53" fmla="*/ 94553 h 461701"/>
              <a:gd name="connsiteX54" fmla="*/ 501526 w 529173"/>
              <a:gd name="connsiteY54" fmla="*/ 84726 h 461701"/>
              <a:gd name="connsiteX55" fmla="*/ 491695 w 529173"/>
              <a:gd name="connsiteY55" fmla="*/ 23944 h 461701"/>
              <a:gd name="connsiteX56" fmla="*/ 467726 w 529173"/>
              <a:gd name="connsiteY56" fmla="*/ 38682 h 461701"/>
              <a:gd name="connsiteX57" fmla="*/ 448672 w 529173"/>
              <a:gd name="connsiteY57" fmla="*/ 17190 h 46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29173" h="461701">
                <a:moveTo>
                  <a:pt x="448672" y="17190"/>
                </a:moveTo>
                <a:lnTo>
                  <a:pt x="394581" y="0"/>
                </a:lnTo>
                <a:lnTo>
                  <a:pt x="280266" y="74905"/>
                </a:lnTo>
                <a:lnTo>
                  <a:pt x="183152" y="151653"/>
                </a:lnTo>
                <a:lnTo>
                  <a:pt x="135214" y="168843"/>
                </a:lnTo>
                <a:lnTo>
                  <a:pt x="135829" y="258479"/>
                </a:lnTo>
                <a:lnTo>
                  <a:pt x="117391" y="284881"/>
                </a:lnTo>
                <a:lnTo>
                  <a:pt x="114321" y="308825"/>
                </a:lnTo>
                <a:lnTo>
                  <a:pt x="84200" y="314965"/>
                </a:lnTo>
                <a:lnTo>
                  <a:pt x="37492" y="318653"/>
                </a:lnTo>
                <a:lnTo>
                  <a:pt x="25200" y="332155"/>
                </a:lnTo>
                <a:lnTo>
                  <a:pt x="3070" y="333998"/>
                </a:lnTo>
                <a:lnTo>
                  <a:pt x="0" y="353032"/>
                </a:lnTo>
                <a:lnTo>
                  <a:pt x="4915" y="370836"/>
                </a:lnTo>
                <a:lnTo>
                  <a:pt x="23969" y="396009"/>
                </a:lnTo>
                <a:lnTo>
                  <a:pt x="25200" y="415043"/>
                </a:lnTo>
                <a:lnTo>
                  <a:pt x="64537" y="423641"/>
                </a:lnTo>
                <a:lnTo>
                  <a:pt x="63922" y="450651"/>
                </a:lnTo>
                <a:lnTo>
                  <a:pt x="75599" y="438987"/>
                </a:lnTo>
                <a:lnTo>
                  <a:pt x="87891" y="438987"/>
                </a:lnTo>
                <a:lnTo>
                  <a:pt x="114321" y="461701"/>
                </a:lnTo>
                <a:lnTo>
                  <a:pt x="116161" y="426707"/>
                </a:lnTo>
                <a:lnTo>
                  <a:pt x="125998" y="410747"/>
                </a:lnTo>
                <a:lnTo>
                  <a:pt x="130914" y="388640"/>
                </a:lnTo>
                <a:lnTo>
                  <a:pt x="139515" y="380049"/>
                </a:lnTo>
                <a:lnTo>
                  <a:pt x="176398" y="375132"/>
                </a:lnTo>
                <a:lnTo>
                  <a:pt x="210813" y="389870"/>
                </a:lnTo>
                <a:lnTo>
                  <a:pt x="223721" y="404607"/>
                </a:lnTo>
                <a:lnTo>
                  <a:pt x="241544" y="405222"/>
                </a:lnTo>
                <a:lnTo>
                  <a:pt x="257521" y="396009"/>
                </a:lnTo>
                <a:lnTo>
                  <a:pt x="299320" y="416272"/>
                </a:lnTo>
                <a:lnTo>
                  <a:pt x="316527" y="415043"/>
                </a:lnTo>
                <a:lnTo>
                  <a:pt x="336812" y="398468"/>
                </a:lnTo>
                <a:lnTo>
                  <a:pt x="357089" y="399691"/>
                </a:lnTo>
                <a:lnTo>
                  <a:pt x="366927" y="394165"/>
                </a:lnTo>
                <a:lnTo>
                  <a:pt x="385365" y="396624"/>
                </a:lnTo>
                <a:lnTo>
                  <a:pt x="411795" y="407674"/>
                </a:lnTo>
                <a:lnTo>
                  <a:pt x="438219" y="386188"/>
                </a:lnTo>
                <a:lnTo>
                  <a:pt x="446211" y="387411"/>
                </a:lnTo>
                <a:lnTo>
                  <a:pt x="470180" y="430395"/>
                </a:lnTo>
                <a:lnTo>
                  <a:pt x="476326" y="429166"/>
                </a:lnTo>
                <a:lnTo>
                  <a:pt x="477557" y="416887"/>
                </a:lnTo>
                <a:lnTo>
                  <a:pt x="487388" y="414428"/>
                </a:lnTo>
                <a:lnTo>
                  <a:pt x="490464" y="396624"/>
                </a:lnTo>
                <a:lnTo>
                  <a:pt x="468334" y="395395"/>
                </a:lnTo>
                <a:lnTo>
                  <a:pt x="468334" y="370222"/>
                </a:lnTo>
                <a:lnTo>
                  <a:pt x="453588" y="356105"/>
                </a:lnTo>
                <a:lnTo>
                  <a:pt x="467726" y="304530"/>
                </a:lnTo>
                <a:lnTo>
                  <a:pt x="510133" y="267692"/>
                </a:lnTo>
                <a:lnTo>
                  <a:pt x="511357" y="216731"/>
                </a:lnTo>
                <a:lnTo>
                  <a:pt x="522438" y="137530"/>
                </a:lnTo>
                <a:lnTo>
                  <a:pt x="529174" y="120955"/>
                </a:lnTo>
                <a:lnTo>
                  <a:pt x="515049" y="107447"/>
                </a:lnTo>
                <a:lnTo>
                  <a:pt x="513818" y="94553"/>
                </a:lnTo>
                <a:lnTo>
                  <a:pt x="501526" y="84726"/>
                </a:lnTo>
                <a:lnTo>
                  <a:pt x="491695" y="23944"/>
                </a:lnTo>
                <a:lnTo>
                  <a:pt x="467726" y="38682"/>
                </a:lnTo>
                <a:lnTo>
                  <a:pt x="448672" y="1719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B67944B1-AF21-05A3-0986-B0F3265E21E1}"/>
              </a:ext>
            </a:extLst>
          </p:cNvPr>
          <p:cNvSpPr/>
          <p:nvPr/>
        </p:nvSpPr>
        <p:spPr>
          <a:xfrm>
            <a:off x="2988230" y="3838837"/>
            <a:ext cx="162875" cy="167613"/>
          </a:xfrm>
          <a:custGeom>
            <a:avLst/>
            <a:gdLst>
              <a:gd name="connsiteX0" fmla="*/ 162875 w 162875"/>
              <a:gd name="connsiteY0" fmla="*/ 1229 h 167613"/>
              <a:gd name="connsiteX1" fmla="*/ 151198 w 162875"/>
              <a:gd name="connsiteY1" fmla="*/ 0 h 167613"/>
              <a:gd name="connsiteX2" fmla="*/ 145667 w 162875"/>
              <a:gd name="connsiteY2" fmla="*/ 5525 h 167613"/>
              <a:gd name="connsiteX3" fmla="*/ 133375 w 162875"/>
              <a:gd name="connsiteY3" fmla="*/ 10435 h 167613"/>
              <a:gd name="connsiteX4" fmla="*/ 124768 w 162875"/>
              <a:gd name="connsiteY4" fmla="*/ 10435 h 167613"/>
              <a:gd name="connsiteX5" fmla="*/ 116776 w 162875"/>
              <a:gd name="connsiteY5" fmla="*/ 15346 h 167613"/>
              <a:gd name="connsiteX6" fmla="*/ 110021 w 162875"/>
              <a:gd name="connsiteY6" fmla="*/ 13508 h 167613"/>
              <a:gd name="connsiteX7" fmla="*/ 104484 w 162875"/>
              <a:gd name="connsiteY7" fmla="*/ 7977 h 167613"/>
              <a:gd name="connsiteX8" fmla="*/ 100799 w 162875"/>
              <a:gd name="connsiteY8" fmla="*/ 9206 h 167613"/>
              <a:gd name="connsiteX9" fmla="*/ 95883 w 162875"/>
              <a:gd name="connsiteY9" fmla="*/ 18419 h 167613"/>
              <a:gd name="connsiteX10" fmla="*/ 92807 w 162875"/>
              <a:gd name="connsiteY10" fmla="*/ 17804 h 167613"/>
              <a:gd name="connsiteX11" fmla="*/ 90967 w 162875"/>
              <a:gd name="connsiteY11" fmla="*/ 25788 h 167613"/>
              <a:gd name="connsiteX12" fmla="*/ 78060 w 162875"/>
              <a:gd name="connsiteY12" fmla="*/ 36838 h 167613"/>
              <a:gd name="connsiteX13" fmla="*/ 71299 w 162875"/>
              <a:gd name="connsiteY13" fmla="*/ 41134 h 167613"/>
              <a:gd name="connsiteX14" fmla="*/ 67607 w 162875"/>
              <a:gd name="connsiteY14" fmla="*/ 46044 h 167613"/>
              <a:gd name="connsiteX15" fmla="*/ 58391 w 162875"/>
              <a:gd name="connsiteY15" fmla="*/ 38067 h 167613"/>
              <a:gd name="connsiteX16" fmla="*/ 49784 w 162875"/>
              <a:gd name="connsiteY16" fmla="*/ 48502 h 167613"/>
              <a:gd name="connsiteX17" fmla="*/ 42408 w 162875"/>
              <a:gd name="connsiteY17" fmla="*/ 48502 h 167613"/>
              <a:gd name="connsiteX18" fmla="*/ 34422 w 162875"/>
              <a:gd name="connsiteY18" fmla="*/ 49732 h 167613"/>
              <a:gd name="connsiteX19" fmla="*/ 33192 w 162875"/>
              <a:gd name="connsiteY19" fmla="*/ 68765 h 167613"/>
              <a:gd name="connsiteX20" fmla="*/ 28276 w 162875"/>
              <a:gd name="connsiteY20" fmla="*/ 68765 h 167613"/>
              <a:gd name="connsiteX21" fmla="*/ 23360 w 162875"/>
              <a:gd name="connsiteY21" fmla="*/ 77971 h 167613"/>
              <a:gd name="connsiteX22" fmla="*/ 12292 w 162875"/>
              <a:gd name="connsiteY22" fmla="*/ 79815 h 167613"/>
              <a:gd name="connsiteX23" fmla="*/ 9838 w 162875"/>
              <a:gd name="connsiteY23" fmla="*/ 82267 h 167613"/>
              <a:gd name="connsiteX24" fmla="*/ 4307 w 162875"/>
              <a:gd name="connsiteY24" fmla="*/ 76128 h 167613"/>
              <a:gd name="connsiteX25" fmla="*/ 0 w 162875"/>
              <a:gd name="connsiteY25" fmla="*/ 82267 h 167613"/>
              <a:gd name="connsiteX26" fmla="*/ 15984 w 162875"/>
              <a:gd name="connsiteY26" fmla="*/ 100078 h 167613"/>
              <a:gd name="connsiteX27" fmla="*/ 29506 w 162875"/>
              <a:gd name="connsiteY27" fmla="*/ 112357 h 167613"/>
              <a:gd name="connsiteX28" fmla="*/ 35653 w 162875"/>
              <a:gd name="connsiteY28" fmla="*/ 125245 h 167613"/>
              <a:gd name="connsiteX29" fmla="*/ 51015 w 162875"/>
              <a:gd name="connsiteY29" fmla="*/ 141211 h 167613"/>
              <a:gd name="connsiteX30" fmla="*/ 62076 w 162875"/>
              <a:gd name="connsiteY30" fmla="*/ 153491 h 167613"/>
              <a:gd name="connsiteX31" fmla="*/ 67607 w 162875"/>
              <a:gd name="connsiteY31" fmla="*/ 148580 h 167613"/>
              <a:gd name="connsiteX32" fmla="*/ 89122 w 162875"/>
              <a:gd name="connsiteY32" fmla="*/ 159016 h 167613"/>
              <a:gd name="connsiteX33" fmla="*/ 97729 w 162875"/>
              <a:gd name="connsiteY33" fmla="*/ 154105 h 167613"/>
              <a:gd name="connsiteX34" fmla="*/ 108175 w 162875"/>
              <a:gd name="connsiteY34" fmla="*/ 157172 h 167613"/>
              <a:gd name="connsiteX35" fmla="*/ 113091 w 162875"/>
              <a:gd name="connsiteY35" fmla="*/ 165155 h 167613"/>
              <a:gd name="connsiteX36" fmla="*/ 123537 w 162875"/>
              <a:gd name="connsiteY36" fmla="*/ 167614 h 167613"/>
              <a:gd name="connsiteX37" fmla="*/ 132144 w 162875"/>
              <a:gd name="connsiteY37" fmla="*/ 159630 h 167613"/>
              <a:gd name="connsiteX38" fmla="*/ 127229 w 162875"/>
              <a:gd name="connsiteY38" fmla="*/ 152876 h 167613"/>
              <a:gd name="connsiteX39" fmla="*/ 126614 w 162875"/>
              <a:gd name="connsiteY39" fmla="*/ 142441 h 167613"/>
              <a:gd name="connsiteX40" fmla="*/ 133990 w 162875"/>
              <a:gd name="connsiteY40" fmla="*/ 132613 h 167613"/>
              <a:gd name="connsiteX41" fmla="*/ 132760 w 162875"/>
              <a:gd name="connsiteY41" fmla="*/ 122178 h 167613"/>
              <a:gd name="connsiteX42" fmla="*/ 137060 w 162875"/>
              <a:gd name="connsiteY42" fmla="*/ 105603 h 167613"/>
              <a:gd name="connsiteX43" fmla="*/ 142591 w 162875"/>
              <a:gd name="connsiteY43" fmla="*/ 101301 h 167613"/>
              <a:gd name="connsiteX44" fmla="*/ 143206 w 162875"/>
              <a:gd name="connsiteY44" fmla="*/ 84111 h 167613"/>
              <a:gd name="connsiteX45" fmla="*/ 141976 w 162875"/>
              <a:gd name="connsiteY45" fmla="*/ 73676 h 167613"/>
              <a:gd name="connsiteX46" fmla="*/ 144437 w 162875"/>
              <a:gd name="connsiteY46" fmla="*/ 56486 h 167613"/>
              <a:gd name="connsiteX47" fmla="*/ 149968 w 162875"/>
              <a:gd name="connsiteY47" fmla="*/ 41134 h 167613"/>
              <a:gd name="connsiteX48" fmla="*/ 158575 w 162875"/>
              <a:gd name="connsiteY48" fmla="*/ 27625 h 167613"/>
              <a:gd name="connsiteX49" fmla="*/ 156729 w 162875"/>
              <a:gd name="connsiteY49" fmla="*/ 13508 h 167613"/>
              <a:gd name="connsiteX50" fmla="*/ 159190 w 162875"/>
              <a:gd name="connsiteY50" fmla="*/ 4910 h 167613"/>
              <a:gd name="connsiteX51" fmla="*/ 162875 w 162875"/>
              <a:gd name="connsiteY51" fmla="*/ 1229 h 16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2875" h="167613">
                <a:moveTo>
                  <a:pt x="162875" y="1229"/>
                </a:moveTo>
                <a:lnTo>
                  <a:pt x="151198" y="0"/>
                </a:lnTo>
                <a:lnTo>
                  <a:pt x="145667" y="5525"/>
                </a:lnTo>
                <a:lnTo>
                  <a:pt x="133375" y="10435"/>
                </a:lnTo>
                <a:lnTo>
                  <a:pt x="124768" y="10435"/>
                </a:lnTo>
                <a:lnTo>
                  <a:pt x="116776" y="15346"/>
                </a:lnTo>
                <a:lnTo>
                  <a:pt x="110021" y="13508"/>
                </a:lnTo>
                <a:lnTo>
                  <a:pt x="104484" y="7977"/>
                </a:lnTo>
                <a:lnTo>
                  <a:pt x="100799" y="9206"/>
                </a:lnTo>
                <a:lnTo>
                  <a:pt x="95883" y="18419"/>
                </a:lnTo>
                <a:lnTo>
                  <a:pt x="92807" y="17804"/>
                </a:lnTo>
                <a:lnTo>
                  <a:pt x="90967" y="25788"/>
                </a:lnTo>
                <a:lnTo>
                  <a:pt x="78060" y="36838"/>
                </a:lnTo>
                <a:lnTo>
                  <a:pt x="71299" y="41134"/>
                </a:lnTo>
                <a:lnTo>
                  <a:pt x="67607" y="46044"/>
                </a:lnTo>
                <a:lnTo>
                  <a:pt x="58391" y="38067"/>
                </a:lnTo>
                <a:lnTo>
                  <a:pt x="49784" y="48502"/>
                </a:lnTo>
                <a:lnTo>
                  <a:pt x="42408" y="48502"/>
                </a:lnTo>
                <a:lnTo>
                  <a:pt x="34422" y="49732"/>
                </a:lnTo>
                <a:lnTo>
                  <a:pt x="33192" y="68765"/>
                </a:lnTo>
                <a:lnTo>
                  <a:pt x="28276" y="68765"/>
                </a:lnTo>
                <a:lnTo>
                  <a:pt x="23360" y="77971"/>
                </a:lnTo>
                <a:lnTo>
                  <a:pt x="12292" y="79815"/>
                </a:lnTo>
                <a:lnTo>
                  <a:pt x="9838" y="82267"/>
                </a:lnTo>
                <a:lnTo>
                  <a:pt x="4307" y="76128"/>
                </a:lnTo>
                <a:lnTo>
                  <a:pt x="0" y="82267"/>
                </a:lnTo>
                <a:lnTo>
                  <a:pt x="15984" y="100078"/>
                </a:lnTo>
                <a:lnTo>
                  <a:pt x="29506" y="112357"/>
                </a:lnTo>
                <a:lnTo>
                  <a:pt x="35653" y="125245"/>
                </a:lnTo>
                <a:lnTo>
                  <a:pt x="51015" y="141211"/>
                </a:lnTo>
                <a:lnTo>
                  <a:pt x="62076" y="153491"/>
                </a:lnTo>
                <a:lnTo>
                  <a:pt x="67607" y="148580"/>
                </a:lnTo>
                <a:lnTo>
                  <a:pt x="89122" y="159016"/>
                </a:lnTo>
                <a:lnTo>
                  <a:pt x="97729" y="154105"/>
                </a:lnTo>
                <a:lnTo>
                  <a:pt x="108175" y="157172"/>
                </a:lnTo>
                <a:lnTo>
                  <a:pt x="113091" y="165155"/>
                </a:lnTo>
                <a:lnTo>
                  <a:pt x="123537" y="167614"/>
                </a:lnTo>
                <a:lnTo>
                  <a:pt x="132144" y="159630"/>
                </a:lnTo>
                <a:lnTo>
                  <a:pt x="127229" y="152876"/>
                </a:lnTo>
                <a:lnTo>
                  <a:pt x="126614" y="142441"/>
                </a:lnTo>
                <a:lnTo>
                  <a:pt x="133990" y="132613"/>
                </a:lnTo>
                <a:lnTo>
                  <a:pt x="132760" y="122178"/>
                </a:lnTo>
                <a:lnTo>
                  <a:pt x="137060" y="105603"/>
                </a:lnTo>
                <a:lnTo>
                  <a:pt x="142591" y="101301"/>
                </a:lnTo>
                <a:lnTo>
                  <a:pt x="143206" y="84111"/>
                </a:lnTo>
                <a:lnTo>
                  <a:pt x="141976" y="73676"/>
                </a:lnTo>
                <a:lnTo>
                  <a:pt x="144437" y="56486"/>
                </a:lnTo>
                <a:lnTo>
                  <a:pt x="149968" y="41134"/>
                </a:lnTo>
                <a:lnTo>
                  <a:pt x="158575" y="27625"/>
                </a:lnTo>
                <a:lnTo>
                  <a:pt x="156729" y="13508"/>
                </a:lnTo>
                <a:lnTo>
                  <a:pt x="159190" y="4910"/>
                </a:lnTo>
                <a:lnTo>
                  <a:pt x="162875" y="12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DD4916BB-11EB-4BF9-1372-BD37A0CB7240}"/>
              </a:ext>
            </a:extLst>
          </p:cNvPr>
          <p:cNvSpPr/>
          <p:nvPr/>
        </p:nvSpPr>
        <p:spPr>
          <a:xfrm>
            <a:off x="11115915" y="5770996"/>
            <a:ext cx="624455" cy="472136"/>
          </a:xfrm>
          <a:custGeom>
            <a:avLst/>
            <a:gdLst>
              <a:gd name="connsiteX0" fmla="*/ 360217 w 624455"/>
              <a:gd name="connsiteY0" fmla="*/ 254798 h 472136"/>
              <a:gd name="connsiteX1" fmla="*/ 365722 w 624455"/>
              <a:gd name="connsiteY1" fmla="*/ 238831 h 472136"/>
              <a:gd name="connsiteX2" fmla="*/ 330102 w 624455"/>
              <a:gd name="connsiteY2" fmla="*/ 256635 h 472136"/>
              <a:gd name="connsiteX3" fmla="*/ 309183 w 624455"/>
              <a:gd name="connsiteY3" fmla="*/ 277512 h 472136"/>
              <a:gd name="connsiteX4" fmla="*/ 289495 w 624455"/>
              <a:gd name="connsiteY4" fmla="*/ 287333 h 472136"/>
              <a:gd name="connsiteX5" fmla="*/ 253227 w 624455"/>
              <a:gd name="connsiteY5" fmla="*/ 315579 h 472136"/>
              <a:gd name="connsiteX6" fmla="*/ 218838 w 624455"/>
              <a:gd name="connsiteY6" fmla="*/ 335228 h 472136"/>
              <a:gd name="connsiteX7" fmla="*/ 175834 w 624455"/>
              <a:gd name="connsiteY7" fmla="*/ 354869 h 472136"/>
              <a:gd name="connsiteX8" fmla="*/ 142028 w 624455"/>
              <a:gd name="connsiteY8" fmla="*/ 369607 h 472136"/>
              <a:gd name="connsiteX9" fmla="*/ 115604 w 624455"/>
              <a:gd name="connsiteY9" fmla="*/ 376361 h 472136"/>
              <a:gd name="connsiteX10" fmla="*/ 46112 w 624455"/>
              <a:gd name="connsiteY10" fmla="*/ 413813 h 472136"/>
              <a:gd name="connsiteX11" fmla="*/ 6801 w 624455"/>
              <a:gd name="connsiteY11" fmla="*/ 442053 h 472136"/>
              <a:gd name="connsiteX12" fmla="*/ 0 w 624455"/>
              <a:gd name="connsiteY12" fmla="*/ 456176 h 472136"/>
              <a:gd name="connsiteX13" fmla="*/ 31346 w 624455"/>
              <a:gd name="connsiteY13" fmla="*/ 458635 h 472136"/>
              <a:gd name="connsiteX14" fmla="*/ 40607 w 624455"/>
              <a:gd name="connsiteY14" fmla="*/ 471529 h 472136"/>
              <a:gd name="connsiteX15" fmla="*/ 68262 w 624455"/>
              <a:gd name="connsiteY15" fmla="*/ 472137 h 472136"/>
              <a:gd name="connsiteX16" fmla="*/ 92807 w 624455"/>
              <a:gd name="connsiteY16" fmla="*/ 461087 h 472136"/>
              <a:gd name="connsiteX17" fmla="*/ 131536 w 624455"/>
              <a:gd name="connsiteY17" fmla="*/ 443897 h 472136"/>
              <a:gd name="connsiteX18" fmla="*/ 181339 w 624455"/>
              <a:gd name="connsiteY18" fmla="*/ 405830 h 472136"/>
              <a:gd name="connsiteX19" fmla="*/ 210224 w 624455"/>
              <a:gd name="connsiteY19" fmla="*/ 380657 h 472136"/>
              <a:gd name="connsiteX20" fmla="*/ 248305 w 624455"/>
              <a:gd name="connsiteY20" fmla="*/ 366540 h 472136"/>
              <a:gd name="connsiteX21" fmla="*/ 272916 w 624455"/>
              <a:gd name="connsiteY21" fmla="*/ 365926 h 472136"/>
              <a:gd name="connsiteX22" fmla="*/ 276607 w 624455"/>
              <a:gd name="connsiteY22" fmla="*/ 348121 h 472136"/>
              <a:gd name="connsiteX23" fmla="*/ 304845 w 624455"/>
              <a:gd name="connsiteY23" fmla="*/ 332769 h 472136"/>
              <a:gd name="connsiteX24" fmla="*/ 347912 w 624455"/>
              <a:gd name="connsiteY24" fmla="*/ 305137 h 472136"/>
              <a:gd name="connsiteX25" fmla="*/ 373688 w 624455"/>
              <a:gd name="connsiteY25" fmla="*/ 287333 h 472136"/>
              <a:gd name="connsiteX26" fmla="*/ 386641 w 624455"/>
              <a:gd name="connsiteY26" fmla="*/ 271373 h 472136"/>
              <a:gd name="connsiteX27" fmla="*/ 389685 w 624455"/>
              <a:gd name="connsiteY27" fmla="*/ 255406 h 472136"/>
              <a:gd name="connsiteX28" fmla="*/ 355295 w 624455"/>
              <a:gd name="connsiteY28" fmla="*/ 270758 h 472136"/>
              <a:gd name="connsiteX29" fmla="*/ 360217 w 624455"/>
              <a:gd name="connsiteY29" fmla="*/ 254798 h 472136"/>
              <a:gd name="connsiteX30" fmla="*/ 537217 w 624455"/>
              <a:gd name="connsiteY30" fmla="*/ 67536 h 472136"/>
              <a:gd name="connsiteX31" fmla="*/ 548875 w 624455"/>
              <a:gd name="connsiteY31" fmla="*/ 32535 h 472136"/>
              <a:gd name="connsiteX32" fmla="*/ 529835 w 624455"/>
              <a:gd name="connsiteY32" fmla="*/ 22100 h 472136"/>
              <a:gd name="connsiteX33" fmla="*/ 524913 w 624455"/>
              <a:gd name="connsiteY33" fmla="*/ 0 h 472136"/>
              <a:gd name="connsiteX34" fmla="*/ 510794 w 624455"/>
              <a:gd name="connsiteY34" fmla="*/ 3067 h 472136"/>
              <a:gd name="connsiteX35" fmla="*/ 508333 w 624455"/>
              <a:gd name="connsiteY35" fmla="*/ 31313 h 472136"/>
              <a:gd name="connsiteX36" fmla="*/ 513255 w 624455"/>
              <a:gd name="connsiteY36" fmla="*/ 66306 h 472136"/>
              <a:gd name="connsiteX37" fmla="*/ 518760 w 624455"/>
              <a:gd name="connsiteY37" fmla="*/ 82882 h 472136"/>
              <a:gd name="connsiteX38" fmla="*/ 513255 w 624455"/>
              <a:gd name="connsiteY38" fmla="*/ 89636 h 472136"/>
              <a:gd name="connsiteX39" fmla="*/ 509564 w 624455"/>
              <a:gd name="connsiteY39" fmla="*/ 116653 h 472136"/>
              <a:gd name="connsiteX40" fmla="*/ 494797 w 624455"/>
              <a:gd name="connsiteY40" fmla="*/ 141826 h 472136"/>
              <a:gd name="connsiteX41" fmla="*/ 468957 w 624455"/>
              <a:gd name="connsiteY41" fmla="*/ 172524 h 472136"/>
              <a:gd name="connsiteX42" fmla="*/ 436380 w 624455"/>
              <a:gd name="connsiteY42" fmla="*/ 186033 h 472136"/>
              <a:gd name="connsiteX43" fmla="*/ 425953 w 624455"/>
              <a:gd name="connsiteY43" fmla="*/ 200764 h 472136"/>
              <a:gd name="connsiteX44" fmla="*/ 448685 w 624455"/>
              <a:gd name="connsiteY44" fmla="*/ 216116 h 472136"/>
              <a:gd name="connsiteX45" fmla="*/ 443763 w 624455"/>
              <a:gd name="connsiteY45" fmla="*/ 237601 h 472136"/>
              <a:gd name="connsiteX46" fmla="*/ 401342 w 624455"/>
              <a:gd name="connsiteY46" fmla="*/ 268914 h 472136"/>
              <a:gd name="connsiteX47" fmla="*/ 409957 w 624455"/>
              <a:gd name="connsiteY47" fmla="*/ 274439 h 472136"/>
              <a:gd name="connsiteX48" fmla="*/ 407496 w 624455"/>
              <a:gd name="connsiteY48" fmla="*/ 284267 h 472136"/>
              <a:gd name="connsiteX49" fmla="*/ 443763 w 624455"/>
              <a:gd name="connsiteY49" fmla="*/ 268914 h 472136"/>
              <a:gd name="connsiteX50" fmla="*/ 480031 w 624455"/>
              <a:gd name="connsiteY50" fmla="*/ 243126 h 472136"/>
              <a:gd name="connsiteX51" fmla="*/ 507685 w 624455"/>
              <a:gd name="connsiteY51" fmla="*/ 222256 h 472136"/>
              <a:gd name="connsiteX52" fmla="*/ 517530 w 624455"/>
              <a:gd name="connsiteY52" fmla="*/ 214887 h 472136"/>
              <a:gd name="connsiteX53" fmla="*/ 526726 w 624455"/>
              <a:gd name="connsiteY53" fmla="*/ 198312 h 472136"/>
              <a:gd name="connsiteX54" fmla="*/ 543953 w 624455"/>
              <a:gd name="connsiteY54" fmla="*/ 186033 h 472136"/>
              <a:gd name="connsiteX55" fmla="*/ 567333 w 624455"/>
              <a:gd name="connsiteY55" fmla="*/ 187255 h 472136"/>
              <a:gd name="connsiteX56" fmla="*/ 593109 w 624455"/>
              <a:gd name="connsiteY56" fmla="*/ 163926 h 472136"/>
              <a:gd name="connsiteX57" fmla="*/ 624455 w 624455"/>
              <a:gd name="connsiteY57" fmla="*/ 128932 h 472136"/>
              <a:gd name="connsiteX58" fmla="*/ 611567 w 624455"/>
              <a:gd name="connsiteY58" fmla="*/ 124022 h 472136"/>
              <a:gd name="connsiteX59" fmla="*/ 583265 w 624455"/>
              <a:gd name="connsiteY59" fmla="*/ 139368 h 472136"/>
              <a:gd name="connsiteX60" fmla="*/ 563642 w 624455"/>
              <a:gd name="connsiteY60" fmla="*/ 136301 h 472136"/>
              <a:gd name="connsiteX61" fmla="*/ 545831 w 624455"/>
              <a:gd name="connsiteY61" fmla="*/ 123407 h 472136"/>
              <a:gd name="connsiteX62" fmla="*/ 559950 w 624455"/>
              <a:gd name="connsiteY62" fmla="*/ 93324 h 472136"/>
              <a:gd name="connsiteX63" fmla="*/ 552567 w 624455"/>
              <a:gd name="connsiteY63" fmla="*/ 82267 h 472136"/>
              <a:gd name="connsiteX64" fmla="*/ 534757 w 624455"/>
              <a:gd name="connsiteY64" fmla="*/ 109284 h 472136"/>
              <a:gd name="connsiteX65" fmla="*/ 537217 w 624455"/>
              <a:gd name="connsiteY65" fmla="*/ 67536 h 47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24455" h="472136">
                <a:moveTo>
                  <a:pt x="360217" y="254798"/>
                </a:moveTo>
                <a:lnTo>
                  <a:pt x="365722" y="238831"/>
                </a:lnTo>
                <a:lnTo>
                  <a:pt x="330102" y="256635"/>
                </a:lnTo>
                <a:lnTo>
                  <a:pt x="309183" y="277512"/>
                </a:lnTo>
                <a:lnTo>
                  <a:pt x="289495" y="287333"/>
                </a:lnTo>
                <a:lnTo>
                  <a:pt x="253227" y="315579"/>
                </a:lnTo>
                <a:lnTo>
                  <a:pt x="218838" y="335228"/>
                </a:lnTo>
                <a:lnTo>
                  <a:pt x="175834" y="354869"/>
                </a:lnTo>
                <a:lnTo>
                  <a:pt x="142028" y="369607"/>
                </a:lnTo>
                <a:lnTo>
                  <a:pt x="115604" y="376361"/>
                </a:lnTo>
                <a:lnTo>
                  <a:pt x="46112" y="413813"/>
                </a:lnTo>
                <a:lnTo>
                  <a:pt x="6801" y="442053"/>
                </a:lnTo>
                <a:lnTo>
                  <a:pt x="0" y="456176"/>
                </a:lnTo>
                <a:lnTo>
                  <a:pt x="31346" y="458635"/>
                </a:lnTo>
                <a:lnTo>
                  <a:pt x="40607" y="471529"/>
                </a:lnTo>
                <a:lnTo>
                  <a:pt x="68262" y="472137"/>
                </a:lnTo>
                <a:lnTo>
                  <a:pt x="92807" y="461087"/>
                </a:lnTo>
                <a:lnTo>
                  <a:pt x="131536" y="443897"/>
                </a:lnTo>
                <a:lnTo>
                  <a:pt x="181339" y="405830"/>
                </a:lnTo>
                <a:lnTo>
                  <a:pt x="210224" y="380657"/>
                </a:lnTo>
                <a:lnTo>
                  <a:pt x="248305" y="366540"/>
                </a:lnTo>
                <a:lnTo>
                  <a:pt x="272916" y="365926"/>
                </a:lnTo>
                <a:lnTo>
                  <a:pt x="276607" y="348121"/>
                </a:lnTo>
                <a:lnTo>
                  <a:pt x="304845" y="332769"/>
                </a:lnTo>
                <a:lnTo>
                  <a:pt x="347912" y="305137"/>
                </a:lnTo>
                <a:lnTo>
                  <a:pt x="373688" y="287333"/>
                </a:lnTo>
                <a:lnTo>
                  <a:pt x="386641" y="271373"/>
                </a:lnTo>
                <a:lnTo>
                  <a:pt x="389685" y="255406"/>
                </a:lnTo>
                <a:lnTo>
                  <a:pt x="355295" y="270758"/>
                </a:lnTo>
                <a:lnTo>
                  <a:pt x="360217" y="254798"/>
                </a:lnTo>
                <a:close/>
                <a:moveTo>
                  <a:pt x="537217" y="67536"/>
                </a:moveTo>
                <a:lnTo>
                  <a:pt x="548875" y="32535"/>
                </a:lnTo>
                <a:lnTo>
                  <a:pt x="529835" y="22100"/>
                </a:lnTo>
                <a:lnTo>
                  <a:pt x="524913" y="0"/>
                </a:lnTo>
                <a:lnTo>
                  <a:pt x="510794" y="3067"/>
                </a:lnTo>
                <a:lnTo>
                  <a:pt x="508333" y="31313"/>
                </a:lnTo>
                <a:lnTo>
                  <a:pt x="513255" y="66306"/>
                </a:lnTo>
                <a:lnTo>
                  <a:pt x="518760" y="82882"/>
                </a:lnTo>
                <a:lnTo>
                  <a:pt x="513255" y="89636"/>
                </a:lnTo>
                <a:lnTo>
                  <a:pt x="509564" y="116653"/>
                </a:lnTo>
                <a:lnTo>
                  <a:pt x="494797" y="141826"/>
                </a:lnTo>
                <a:lnTo>
                  <a:pt x="468957" y="172524"/>
                </a:lnTo>
                <a:lnTo>
                  <a:pt x="436380" y="186033"/>
                </a:lnTo>
                <a:lnTo>
                  <a:pt x="425953" y="200764"/>
                </a:lnTo>
                <a:lnTo>
                  <a:pt x="448685" y="216116"/>
                </a:lnTo>
                <a:lnTo>
                  <a:pt x="443763" y="237601"/>
                </a:lnTo>
                <a:lnTo>
                  <a:pt x="401342" y="268914"/>
                </a:lnTo>
                <a:lnTo>
                  <a:pt x="409957" y="274439"/>
                </a:lnTo>
                <a:lnTo>
                  <a:pt x="407496" y="284267"/>
                </a:lnTo>
                <a:lnTo>
                  <a:pt x="443763" y="268914"/>
                </a:lnTo>
                <a:lnTo>
                  <a:pt x="480031" y="243126"/>
                </a:lnTo>
                <a:lnTo>
                  <a:pt x="507685" y="222256"/>
                </a:lnTo>
                <a:lnTo>
                  <a:pt x="517530" y="214887"/>
                </a:lnTo>
                <a:lnTo>
                  <a:pt x="526726" y="198312"/>
                </a:lnTo>
                <a:lnTo>
                  <a:pt x="543953" y="186033"/>
                </a:lnTo>
                <a:lnTo>
                  <a:pt x="567333" y="187255"/>
                </a:lnTo>
                <a:lnTo>
                  <a:pt x="593109" y="163926"/>
                </a:lnTo>
                <a:lnTo>
                  <a:pt x="624455" y="128932"/>
                </a:lnTo>
                <a:lnTo>
                  <a:pt x="611567" y="124022"/>
                </a:lnTo>
                <a:lnTo>
                  <a:pt x="583265" y="139368"/>
                </a:lnTo>
                <a:lnTo>
                  <a:pt x="563642" y="136301"/>
                </a:lnTo>
                <a:lnTo>
                  <a:pt x="545831" y="123407"/>
                </a:lnTo>
                <a:lnTo>
                  <a:pt x="559950" y="93324"/>
                </a:lnTo>
                <a:lnTo>
                  <a:pt x="552567" y="82267"/>
                </a:lnTo>
                <a:lnTo>
                  <a:pt x="534757" y="109284"/>
                </a:lnTo>
                <a:lnTo>
                  <a:pt x="537217" y="6753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5" name="Freeform 74">
            <a:extLst>
              <a:ext uri="{FF2B5EF4-FFF2-40B4-BE49-F238E27FC236}">
                <a16:creationId xmlns:a16="http://schemas.microsoft.com/office/drawing/2014/main" id="{62F86CC6-67B6-DA70-C705-089A9EE711DA}"/>
              </a:ext>
            </a:extLst>
          </p:cNvPr>
          <p:cNvSpPr/>
          <p:nvPr/>
        </p:nvSpPr>
        <p:spPr>
          <a:xfrm>
            <a:off x="11426912" y="5172372"/>
            <a:ext cx="257501" cy="138144"/>
          </a:xfrm>
          <a:custGeom>
            <a:avLst/>
            <a:gdLst>
              <a:gd name="connsiteX0" fmla="*/ 225573 w 257501"/>
              <a:gd name="connsiteY0" fmla="*/ 136915 h 138144"/>
              <a:gd name="connsiteX1" fmla="*/ 225573 w 257501"/>
              <a:gd name="connsiteY1" fmla="*/ 135078 h 138144"/>
              <a:gd name="connsiteX2" fmla="*/ 223112 w 257501"/>
              <a:gd name="connsiteY2" fmla="*/ 133849 h 138144"/>
              <a:gd name="connsiteX3" fmla="*/ 221882 w 257501"/>
              <a:gd name="connsiteY3" fmla="*/ 136915 h 138144"/>
              <a:gd name="connsiteX4" fmla="*/ 221882 w 257501"/>
              <a:gd name="connsiteY4" fmla="*/ 137530 h 138144"/>
              <a:gd name="connsiteX5" fmla="*/ 223112 w 257501"/>
              <a:gd name="connsiteY5" fmla="*/ 138145 h 138144"/>
              <a:gd name="connsiteX6" fmla="*/ 224343 w 257501"/>
              <a:gd name="connsiteY6" fmla="*/ 138145 h 138144"/>
              <a:gd name="connsiteX7" fmla="*/ 225573 w 257501"/>
              <a:gd name="connsiteY7" fmla="*/ 136915 h 138144"/>
              <a:gd name="connsiteX8" fmla="*/ 253810 w 257501"/>
              <a:gd name="connsiteY8" fmla="*/ 90257 h 138144"/>
              <a:gd name="connsiteX9" fmla="*/ 253227 w 257501"/>
              <a:gd name="connsiteY9" fmla="*/ 89642 h 138144"/>
              <a:gd name="connsiteX10" fmla="*/ 253227 w 257501"/>
              <a:gd name="connsiteY10" fmla="*/ 87799 h 138144"/>
              <a:gd name="connsiteX11" fmla="*/ 253810 w 257501"/>
              <a:gd name="connsiteY11" fmla="*/ 86569 h 138144"/>
              <a:gd name="connsiteX12" fmla="*/ 251349 w 257501"/>
              <a:gd name="connsiteY12" fmla="*/ 87799 h 138144"/>
              <a:gd name="connsiteX13" fmla="*/ 247722 w 257501"/>
              <a:gd name="connsiteY13" fmla="*/ 89028 h 138144"/>
              <a:gd name="connsiteX14" fmla="*/ 248305 w 257501"/>
              <a:gd name="connsiteY14" fmla="*/ 93938 h 138144"/>
              <a:gd name="connsiteX15" fmla="*/ 247722 w 257501"/>
              <a:gd name="connsiteY15" fmla="*/ 96396 h 138144"/>
              <a:gd name="connsiteX16" fmla="*/ 249536 w 257501"/>
              <a:gd name="connsiteY16" fmla="*/ 97011 h 138144"/>
              <a:gd name="connsiteX17" fmla="*/ 250119 w 257501"/>
              <a:gd name="connsiteY17" fmla="*/ 98849 h 138144"/>
              <a:gd name="connsiteX18" fmla="*/ 251349 w 257501"/>
              <a:gd name="connsiteY18" fmla="*/ 98849 h 138144"/>
              <a:gd name="connsiteX19" fmla="*/ 255688 w 257501"/>
              <a:gd name="connsiteY19" fmla="*/ 97626 h 138144"/>
              <a:gd name="connsiteX20" fmla="*/ 257502 w 257501"/>
              <a:gd name="connsiteY20" fmla="*/ 90871 h 138144"/>
              <a:gd name="connsiteX21" fmla="*/ 255041 w 257501"/>
              <a:gd name="connsiteY21" fmla="*/ 90871 h 138144"/>
              <a:gd name="connsiteX22" fmla="*/ 253810 w 257501"/>
              <a:gd name="connsiteY22" fmla="*/ 90257 h 138144"/>
              <a:gd name="connsiteX23" fmla="*/ 235417 w 257501"/>
              <a:gd name="connsiteY23" fmla="*/ 79815 h 138144"/>
              <a:gd name="connsiteX24" fmla="*/ 237231 w 257501"/>
              <a:gd name="connsiteY24" fmla="*/ 76748 h 138144"/>
              <a:gd name="connsiteX25" fmla="*/ 237878 w 257501"/>
              <a:gd name="connsiteY25" fmla="*/ 75519 h 138144"/>
              <a:gd name="connsiteX26" fmla="*/ 236648 w 257501"/>
              <a:gd name="connsiteY26" fmla="*/ 71223 h 138144"/>
              <a:gd name="connsiteX27" fmla="*/ 234770 w 257501"/>
              <a:gd name="connsiteY27" fmla="*/ 69380 h 138144"/>
              <a:gd name="connsiteX28" fmla="*/ 236648 w 257501"/>
              <a:gd name="connsiteY28" fmla="*/ 63240 h 138144"/>
              <a:gd name="connsiteX29" fmla="*/ 236000 w 257501"/>
              <a:gd name="connsiteY29" fmla="*/ 62011 h 138144"/>
              <a:gd name="connsiteX30" fmla="*/ 233539 w 257501"/>
              <a:gd name="connsiteY30" fmla="*/ 60788 h 138144"/>
              <a:gd name="connsiteX31" fmla="*/ 228034 w 257501"/>
              <a:gd name="connsiteY31" fmla="*/ 62625 h 138144"/>
              <a:gd name="connsiteX32" fmla="*/ 227386 w 257501"/>
              <a:gd name="connsiteY32" fmla="*/ 63855 h 138144"/>
              <a:gd name="connsiteX33" fmla="*/ 230495 w 257501"/>
              <a:gd name="connsiteY33" fmla="*/ 64469 h 138144"/>
              <a:gd name="connsiteX34" fmla="*/ 231726 w 257501"/>
              <a:gd name="connsiteY34" fmla="*/ 65698 h 138144"/>
              <a:gd name="connsiteX35" fmla="*/ 228617 w 257501"/>
              <a:gd name="connsiteY35" fmla="*/ 69994 h 138144"/>
              <a:gd name="connsiteX36" fmla="*/ 225573 w 257501"/>
              <a:gd name="connsiteY36" fmla="*/ 70609 h 138144"/>
              <a:gd name="connsiteX37" fmla="*/ 226156 w 257501"/>
              <a:gd name="connsiteY37" fmla="*/ 73676 h 138144"/>
              <a:gd name="connsiteX38" fmla="*/ 227386 w 257501"/>
              <a:gd name="connsiteY38" fmla="*/ 76134 h 138144"/>
              <a:gd name="connsiteX39" fmla="*/ 231726 w 257501"/>
              <a:gd name="connsiteY39" fmla="*/ 77363 h 138144"/>
              <a:gd name="connsiteX40" fmla="*/ 233539 w 257501"/>
              <a:gd name="connsiteY40" fmla="*/ 79815 h 138144"/>
              <a:gd name="connsiteX41" fmla="*/ 235417 w 257501"/>
              <a:gd name="connsiteY41" fmla="*/ 79815 h 138144"/>
              <a:gd name="connsiteX42" fmla="*/ 211455 w 257501"/>
              <a:gd name="connsiteY42" fmla="*/ 62011 h 138144"/>
              <a:gd name="connsiteX43" fmla="*/ 213268 w 257501"/>
              <a:gd name="connsiteY43" fmla="*/ 60173 h 138144"/>
              <a:gd name="connsiteX44" fmla="*/ 215146 w 257501"/>
              <a:gd name="connsiteY44" fmla="*/ 57715 h 138144"/>
              <a:gd name="connsiteX45" fmla="*/ 214498 w 257501"/>
              <a:gd name="connsiteY45" fmla="*/ 57100 h 138144"/>
              <a:gd name="connsiteX46" fmla="*/ 214498 w 257501"/>
              <a:gd name="connsiteY46" fmla="*/ 55256 h 138144"/>
              <a:gd name="connsiteX47" fmla="*/ 215729 w 257501"/>
              <a:gd name="connsiteY47" fmla="*/ 52805 h 138144"/>
              <a:gd name="connsiteX48" fmla="*/ 217607 w 257501"/>
              <a:gd name="connsiteY48" fmla="*/ 52190 h 138144"/>
              <a:gd name="connsiteX49" fmla="*/ 216377 w 257501"/>
              <a:gd name="connsiteY49" fmla="*/ 50961 h 138144"/>
              <a:gd name="connsiteX50" fmla="*/ 215146 w 257501"/>
              <a:gd name="connsiteY50" fmla="*/ 50346 h 138144"/>
              <a:gd name="connsiteX51" fmla="*/ 215146 w 257501"/>
              <a:gd name="connsiteY51" fmla="*/ 52190 h 138144"/>
              <a:gd name="connsiteX52" fmla="*/ 213268 w 257501"/>
              <a:gd name="connsiteY52" fmla="*/ 56486 h 138144"/>
              <a:gd name="connsiteX53" fmla="*/ 212685 w 257501"/>
              <a:gd name="connsiteY53" fmla="*/ 58330 h 138144"/>
              <a:gd name="connsiteX54" fmla="*/ 209576 w 257501"/>
              <a:gd name="connsiteY54" fmla="*/ 62011 h 138144"/>
              <a:gd name="connsiteX55" fmla="*/ 211455 w 257501"/>
              <a:gd name="connsiteY55" fmla="*/ 62011 h 138144"/>
              <a:gd name="connsiteX56" fmla="*/ 135810 w 257501"/>
              <a:gd name="connsiteY56" fmla="*/ 44206 h 138144"/>
              <a:gd name="connsiteX57" fmla="*/ 132119 w 257501"/>
              <a:gd name="connsiteY57" fmla="*/ 39910 h 138144"/>
              <a:gd name="connsiteX58" fmla="*/ 131535 w 257501"/>
              <a:gd name="connsiteY58" fmla="*/ 41140 h 138144"/>
              <a:gd name="connsiteX59" fmla="*/ 130888 w 257501"/>
              <a:gd name="connsiteY59" fmla="*/ 43592 h 138144"/>
              <a:gd name="connsiteX60" fmla="*/ 130888 w 257501"/>
              <a:gd name="connsiteY60" fmla="*/ 45436 h 138144"/>
              <a:gd name="connsiteX61" fmla="*/ 132766 w 257501"/>
              <a:gd name="connsiteY61" fmla="*/ 46665 h 138144"/>
              <a:gd name="connsiteX62" fmla="*/ 133349 w 257501"/>
              <a:gd name="connsiteY62" fmla="*/ 47894 h 138144"/>
              <a:gd name="connsiteX63" fmla="*/ 132766 w 257501"/>
              <a:gd name="connsiteY63" fmla="*/ 50961 h 138144"/>
              <a:gd name="connsiteX64" fmla="*/ 132766 w 257501"/>
              <a:gd name="connsiteY64" fmla="*/ 53419 h 138144"/>
              <a:gd name="connsiteX65" fmla="*/ 136457 w 257501"/>
              <a:gd name="connsiteY65" fmla="*/ 58944 h 138144"/>
              <a:gd name="connsiteX66" fmla="*/ 137041 w 257501"/>
              <a:gd name="connsiteY66" fmla="*/ 63240 h 138144"/>
              <a:gd name="connsiteX67" fmla="*/ 138919 w 257501"/>
              <a:gd name="connsiteY67" fmla="*/ 66928 h 138144"/>
              <a:gd name="connsiteX68" fmla="*/ 141963 w 257501"/>
              <a:gd name="connsiteY68" fmla="*/ 69994 h 138144"/>
              <a:gd name="connsiteX69" fmla="*/ 144424 w 257501"/>
              <a:gd name="connsiteY69" fmla="*/ 73067 h 138144"/>
              <a:gd name="connsiteX70" fmla="*/ 149345 w 257501"/>
              <a:gd name="connsiteY70" fmla="*/ 81659 h 138144"/>
              <a:gd name="connsiteX71" fmla="*/ 150576 w 257501"/>
              <a:gd name="connsiteY71" fmla="*/ 84732 h 138144"/>
              <a:gd name="connsiteX72" fmla="*/ 153037 w 257501"/>
              <a:gd name="connsiteY72" fmla="*/ 86569 h 138144"/>
              <a:gd name="connsiteX73" fmla="*/ 159190 w 257501"/>
              <a:gd name="connsiteY73" fmla="*/ 93938 h 138144"/>
              <a:gd name="connsiteX74" fmla="*/ 161651 w 257501"/>
              <a:gd name="connsiteY74" fmla="*/ 96396 h 138144"/>
              <a:gd name="connsiteX75" fmla="*/ 164112 w 257501"/>
              <a:gd name="connsiteY75" fmla="*/ 97626 h 138144"/>
              <a:gd name="connsiteX76" fmla="*/ 169617 w 257501"/>
              <a:gd name="connsiteY76" fmla="*/ 101922 h 138144"/>
              <a:gd name="connsiteX77" fmla="*/ 173309 w 257501"/>
              <a:gd name="connsiteY77" fmla="*/ 103766 h 138144"/>
              <a:gd name="connsiteX78" fmla="*/ 175187 w 257501"/>
              <a:gd name="connsiteY78" fmla="*/ 106832 h 138144"/>
              <a:gd name="connsiteX79" fmla="*/ 178878 w 257501"/>
              <a:gd name="connsiteY79" fmla="*/ 108676 h 138144"/>
              <a:gd name="connsiteX80" fmla="*/ 183800 w 257501"/>
              <a:gd name="connsiteY80" fmla="*/ 111128 h 138144"/>
              <a:gd name="connsiteX81" fmla="*/ 184383 w 257501"/>
              <a:gd name="connsiteY81" fmla="*/ 112357 h 138144"/>
              <a:gd name="connsiteX82" fmla="*/ 184383 w 257501"/>
              <a:gd name="connsiteY82" fmla="*/ 114201 h 138144"/>
              <a:gd name="connsiteX83" fmla="*/ 185030 w 257501"/>
              <a:gd name="connsiteY83" fmla="*/ 116044 h 138144"/>
              <a:gd name="connsiteX84" fmla="*/ 188075 w 257501"/>
              <a:gd name="connsiteY84" fmla="*/ 118497 h 138144"/>
              <a:gd name="connsiteX85" fmla="*/ 191766 w 257501"/>
              <a:gd name="connsiteY85" fmla="*/ 120340 h 138144"/>
              <a:gd name="connsiteX86" fmla="*/ 192349 w 257501"/>
              <a:gd name="connsiteY86" fmla="*/ 121570 h 138144"/>
              <a:gd name="connsiteX87" fmla="*/ 192997 w 257501"/>
              <a:gd name="connsiteY87" fmla="*/ 122799 h 138144"/>
              <a:gd name="connsiteX88" fmla="*/ 194810 w 257501"/>
              <a:gd name="connsiteY88" fmla="*/ 122184 h 138144"/>
              <a:gd name="connsiteX89" fmla="*/ 196688 w 257501"/>
              <a:gd name="connsiteY89" fmla="*/ 122799 h 138144"/>
              <a:gd name="connsiteX90" fmla="*/ 202193 w 257501"/>
              <a:gd name="connsiteY90" fmla="*/ 127095 h 138144"/>
              <a:gd name="connsiteX91" fmla="*/ 204654 w 257501"/>
              <a:gd name="connsiteY91" fmla="*/ 126480 h 138144"/>
              <a:gd name="connsiteX92" fmla="*/ 206533 w 257501"/>
              <a:gd name="connsiteY92" fmla="*/ 126480 h 138144"/>
              <a:gd name="connsiteX93" fmla="*/ 209576 w 257501"/>
              <a:gd name="connsiteY93" fmla="*/ 125251 h 138144"/>
              <a:gd name="connsiteX94" fmla="*/ 211455 w 257501"/>
              <a:gd name="connsiteY94" fmla="*/ 122799 h 138144"/>
              <a:gd name="connsiteX95" fmla="*/ 210807 w 257501"/>
              <a:gd name="connsiteY95" fmla="*/ 116044 h 138144"/>
              <a:gd name="connsiteX96" fmla="*/ 207763 w 257501"/>
              <a:gd name="connsiteY96" fmla="*/ 112972 h 138144"/>
              <a:gd name="connsiteX97" fmla="*/ 203424 w 257501"/>
              <a:gd name="connsiteY97" fmla="*/ 110513 h 138144"/>
              <a:gd name="connsiteX98" fmla="*/ 200963 w 257501"/>
              <a:gd name="connsiteY98" fmla="*/ 107447 h 138144"/>
              <a:gd name="connsiteX99" fmla="*/ 198502 w 257501"/>
              <a:gd name="connsiteY99" fmla="*/ 104374 h 138144"/>
              <a:gd name="connsiteX100" fmla="*/ 193580 w 257501"/>
              <a:gd name="connsiteY100" fmla="*/ 98234 h 138144"/>
              <a:gd name="connsiteX101" fmla="*/ 186844 w 257501"/>
              <a:gd name="connsiteY101" fmla="*/ 92094 h 138144"/>
              <a:gd name="connsiteX102" fmla="*/ 183800 w 257501"/>
              <a:gd name="connsiteY102" fmla="*/ 90871 h 138144"/>
              <a:gd name="connsiteX103" fmla="*/ 181922 w 257501"/>
              <a:gd name="connsiteY103" fmla="*/ 88413 h 138144"/>
              <a:gd name="connsiteX104" fmla="*/ 180108 w 257501"/>
              <a:gd name="connsiteY104" fmla="*/ 87799 h 138144"/>
              <a:gd name="connsiteX105" fmla="*/ 178878 w 257501"/>
              <a:gd name="connsiteY105" fmla="*/ 85954 h 138144"/>
              <a:gd name="connsiteX106" fmla="*/ 175770 w 257501"/>
              <a:gd name="connsiteY106" fmla="*/ 84117 h 138144"/>
              <a:gd name="connsiteX107" fmla="*/ 173956 w 257501"/>
              <a:gd name="connsiteY107" fmla="*/ 80429 h 138144"/>
              <a:gd name="connsiteX108" fmla="*/ 170265 w 257501"/>
              <a:gd name="connsiteY108" fmla="*/ 76748 h 138144"/>
              <a:gd name="connsiteX109" fmla="*/ 169617 w 257501"/>
              <a:gd name="connsiteY109" fmla="*/ 74904 h 138144"/>
              <a:gd name="connsiteX110" fmla="*/ 170265 w 257501"/>
              <a:gd name="connsiteY110" fmla="*/ 73067 h 138144"/>
              <a:gd name="connsiteX111" fmla="*/ 169617 w 257501"/>
              <a:gd name="connsiteY111" fmla="*/ 71223 h 138144"/>
              <a:gd name="connsiteX112" fmla="*/ 167156 w 257501"/>
              <a:gd name="connsiteY112" fmla="*/ 69380 h 138144"/>
              <a:gd name="connsiteX113" fmla="*/ 165925 w 257501"/>
              <a:gd name="connsiteY113" fmla="*/ 66313 h 138144"/>
              <a:gd name="connsiteX114" fmla="*/ 164694 w 257501"/>
              <a:gd name="connsiteY114" fmla="*/ 64469 h 138144"/>
              <a:gd name="connsiteX115" fmla="*/ 162234 w 257501"/>
              <a:gd name="connsiteY115" fmla="*/ 63240 h 138144"/>
              <a:gd name="connsiteX116" fmla="*/ 157960 w 257501"/>
              <a:gd name="connsiteY116" fmla="*/ 60788 h 138144"/>
              <a:gd name="connsiteX117" fmla="*/ 148115 w 257501"/>
              <a:gd name="connsiteY117" fmla="*/ 49117 h 138144"/>
              <a:gd name="connsiteX118" fmla="*/ 143841 w 257501"/>
              <a:gd name="connsiteY118" fmla="*/ 45436 h 138144"/>
              <a:gd name="connsiteX119" fmla="*/ 139502 w 257501"/>
              <a:gd name="connsiteY119" fmla="*/ 46665 h 138144"/>
              <a:gd name="connsiteX120" fmla="*/ 135810 w 257501"/>
              <a:gd name="connsiteY120" fmla="*/ 44206 h 138144"/>
              <a:gd name="connsiteX121" fmla="*/ 647 w 257501"/>
              <a:gd name="connsiteY121" fmla="*/ 7369 h 138144"/>
              <a:gd name="connsiteX122" fmla="*/ 1878 w 257501"/>
              <a:gd name="connsiteY122" fmla="*/ 4917 h 138144"/>
              <a:gd name="connsiteX123" fmla="*/ 2461 w 257501"/>
              <a:gd name="connsiteY123" fmla="*/ 0 h 138144"/>
              <a:gd name="connsiteX124" fmla="*/ 1230 w 257501"/>
              <a:gd name="connsiteY124" fmla="*/ 2458 h 138144"/>
              <a:gd name="connsiteX125" fmla="*/ 0 w 257501"/>
              <a:gd name="connsiteY125" fmla="*/ 8598 h 138144"/>
              <a:gd name="connsiteX126" fmla="*/ 647 w 257501"/>
              <a:gd name="connsiteY126" fmla="*/ 7369 h 1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57501" h="138144">
                <a:moveTo>
                  <a:pt x="225573" y="136915"/>
                </a:moveTo>
                <a:lnTo>
                  <a:pt x="225573" y="135078"/>
                </a:lnTo>
                <a:lnTo>
                  <a:pt x="223112" y="133849"/>
                </a:lnTo>
                <a:lnTo>
                  <a:pt x="221882" y="136915"/>
                </a:lnTo>
                <a:lnTo>
                  <a:pt x="221882" y="137530"/>
                </a:lnTo>
                <a:lnTo>
                  <a:pt x="223112" y="138145"/>
                </a:lnTo>
                <a:lnTo>
                  <a:pt x="224343" y="138145"/>
                </a:lnTo>
                <a:lnTo>
                  <a:pt x="225573" y="136915"/>
                </a:lnTo>
                <a:close/>
                <a:moveTo>
                  <a:pt x="253810" y="90257"/>
                </a:moveTo>
                <a:lnTo>
                  <a:pt x="253227" y="89642"/>
                </a:lnTo>
                <a:lnTo>
                  <a:pt x="253227" y="87799"/>
                </a:lnTo>
                <a:lnTo>
                  <a:pt x="253810" y="86569"/>
                </a:lnTo>
                <a:lnTo>
                  <a:pt x="251349" y="87799"/>
                </a:lnTo>
                <a:lnTo>
                  <a:pt x="247722" y="89028"/>
                </a:lnTo>
                <a:lnTo>
                  <a:pt x="248305" y="93938"/>
                </a:lnTo>
                <a:lnTo>
                  <a:pt x="247722" y="96396"/>
                </a:lnTo>
                <a:lnTo>
                  <a:pt x="249536" y="97011"/>
                </a:lnTo>
                <a:lnTo>
                  <a:pt x="250119" y="98849"/>
                </a:lnTo>
                <a:lnTo>
                  <a:pt x="251349" y="98849"/>
                </a:lnTo>
                <a:lnTo>
                  <a:pt x="255688" y="97626"/>
                </a:lnTo>
                <a:lnTo>
                  <a:pt x="257502" y="90871"/>
                </a:lnTo>
                <a:lnTo>
                  <a:pt x="255041" y="90871"/>
                </a:lnTo>
                <a:lnTo>
                  <a:pt x="253810" y="90257"/>
                </a:lnTo>
                <a:close/>
                <a:moveTo>
                  <a:pt x="235417" y="79815"/>
                </a:moveTo>
                <a:lnTo>
                  <a:pt x="237231" y="76748"/>
                </a:lnTo>
                <a:lnTo>
                  <a:pt x="237878" y="75519"/>
                </a:lnTo>
                <a:lnTo>
                  <a:pt x="236648" y="71223"/>
                </a:lnTo>
                <a:lnTo>
                  <a:pt x="234770" y="69380"/>
                </a:lnTo>
                <a:lnTo>
                  <a:pt x="236648" y="63240"/>
                </a:lnTo>
                <a:lnTo>
                  <a:pt x="236000" y="62011"/>
                </a:lnTo>
                <a:lnTo>
                  <a:pt x="233539" y="60788"/>
                </a:lnTo>
                <a:lnTo>
                  <a:pt x="228034" y="62625"/>
                </a:lnTo>
                <a:lnTo>
                  <a:pt x="227386" y="63855"/>
                </a:lnTo>
                <a:lnTo>
                  <a:pt x="230495" y="64469"/>
                </a:lnTo>
                <a:lnTo>
                  <a:pt x="231726" y="65698"/>
                </a:lnTo>
                <a:lnTo>
                  <a:pt x="228617" y="69994"/>
                </a:lnTo>
                <a:lnTo>
                  <a:pt x="225573" y="70609"/>
                </a:lnTo>
                <a:lnTo>
                  <a:pt x="226156" y="73676"/>
                </a:lnTo>
                <a:lnTo>
                  <a:pt x="227386" y="76134"/>
                </a:lnTo>
                <a:lnTo>
                  <a:pt x="231726" y="77363"/>
                </a:lnTo>
                <a:lnTo>
                  <a:pt x="233539" y="79815"/>
                </a:lnTo>
                <a:lnTo>
                  <a:pt x="235417" y="79815"/>
                </a:lnTo>
                <a:close/>
                <a:moveTo>
                  <a:pt x="211455" y="62011"/>
                </a:moveTo>
                <a:lnTo>
                  <a:pt x="213268" y="60173"/>
                </a:lnTo>
                <a:lnTo>
                  <a:pt x="215146" y="57715"/>
                </a:lnTo>
                <a:lnTo>
                  <a:pt x="214498" y="57100"/>
                </a:lnTo>
                <a:lnTo>
                  <a:pt x="214498" y="55256"/>
                </a:lnTo>
                <a:lnTo>
                  <a:pt x="215729" y="52805"/>
                </a:lnTo>
                <a:lnTo>
                  <a:pt x="217607" y="52190"/>
                </a:lnTo>
                <a:lnTo>
                  <a:pt x="216377" y="50961"/>
                </a:lnTo>
                <a:lnTo>
                  <a:pt x="215146" y="50346"/>
                </a:lnTo>
                <a:lnTo>
                  <a:pt x="215146" y="52190"/>
                </a:lnTo>
                <a:lnTo>
                  <a:pt x="213268" y="56486"/>
                </a:lnTo>
                <a:lnTo>
                  <a:pt x="212685" y="58330"/>
                </a:lnTo>
                <a:lnTo>
                  <a:pt x="209576" y="62011"/>
                </a:lnTo>
                <a:lnTo>
                  <a:pt x="211455" y="62011"/>
                </a:lnTo>
                <a:close/>
                <a:moveTo>
                  <a:pt x="135810" y="44206"/>
                </a:moveTo>
                <a:lnTo>
                  <a:pt x="132119" y="39910"/>
                </a:lnTo>
                <a:lnTo>
                  <a:pt x="131535" y="41140"/>
                </a:lnTo>
                <a:lnTo>
                  <a:pt x="130888" y="43592"/>
                </a:lnTo>
                <a:lnTo>
                  <a:pt x="130888" y="45436"/>
                </a:lnTo>
                <a:lnTo>
                  <a:pt x="132766" y="46665"/>
                </a:lnTo>
                <a:lnTo>
                  <a:pt x="133349" y="47894"/>
                </a:lnTo>
                <a:lnTo>
                  <a:pt x="132766" y="50961"/>
                </a:lnTo>
                <a:lnTo>
                  <a:pt x="132766" y="53419"/>
                </a:lnTo>
                <a:lnTo>
                  <a:pt x="136457" y="58944"/>
                </a:lnTo>
                <a:lnTo>
                  <a:pt x="137041" y="63240"/>
                </a:lnTo>
                <a:lnTo>
                  <a:pt x="138919" y="66928"/>
                </a:lnTo>
                <a:lnTo>
                  <a:pt x="141963" y="69994"/>
                </a:lnTo>
                <a:lnTo>
                  <a:pt x="144424" y="73067"/>
                </a:lnTo>
                <a:lnTo>
                  <a:pt x="149345" y="81659"/>
                </a:lnTo>
                <a:lnTo>
                  <a:pt x="150576" y="84732"/>
                </a:lnTo>
                <a:lnTo>
                  <a:pt x="153037" y="86569"/>
                </a:lnTo>
                <a:lnTo>
                  <a:pt x="159190" y="93938"/>
                </a:lnTo>
                <a:lnTo>
                  <a:pt x="161651" y="96396"/>
                </a:lnTo>
                <a:lnTo>
                  <a:pt x="164112" y="97626"/>
                </a:lnTo>
                <a:lnTo>
                  <a:pt x="169617" y="101922"/>
                </a:lnTo>
                <a:lnTo>
                  <a:pt x="173309" y="103766"/>
                </a:lnTo>
                <a:lnTo>
                  <a:pt x="175187" y="106832"/>
                </a:lnTo>
                <a:lnTo>
                  <a:pt x="178878" y="108676"/>
                </a:lnTo>
                <a:lnTo>
                  <a:pt x="183800" y="111128"/>
                </a:lnTo>
                <a:lnTo>
                  <a:pt x="184383" y="112357"/>
                </a:lnTo>
                <a:lnTo>
                  <a:pt x="184383" y="114201"/>
                </a:lnTo>
                <a:lnTo>
                  <a:pt x="185030" y="116044"/>
                </a:lnTo>
                <a:lnTo>
                  <a:pt x="188075" y="118497"/>
                </a:lnTo>
                <a:lnTo>
                  <a:pt x="191766" y="120340"/>
                </a:lnTo>
                <a:lnTo>
                  <a:pt x="192349" y="121570"/>
                </a:lnTo>
                <a:lnTo>
                  <a:pt x="192997" y="122799"/>
                </a:lnTo>
                <a:lnTo>
                  <a:pt x="194810" y="122184"/>
                </a:lnTo>
                <a:lnTo>
                  <a:pt x="196688" y="122799"/>
                </a:lnTo>
                <a:lnTo>
                  <a:pt x="202193" y="127095"/>
                </a:lnTo>
                <a:lnTo>
                  <a:pt x="204654" y="126480"/>
                </a:lnTo>
                <a:lnTo>
                  <a:pt x="206533" y="126480"/>
                </a:lnTo>
                <a:lnTo>
                  <a:pt x="209576" y="125251"/>
                </a:lnTo>
                <a:lnTo>
                  <a:pt x="211455" y="122799"/>
                </a:lnTo>
                <a:lnTo>
                  <a:pt x="210807" y="116044"/>
                </a:lnTo>
                <a:lnTo>
                  <a:pt x="207763" y="112972"/>
                </a:lnTo>
                <a:lnTo>
                  <a:pt x="203424" y="110513"/>
                </a:lnTo>
                <a:lnTo>
                  <a:pt x="200963" y="107447"/>
                </a:lnTo>
                <a:lnTo>
                  <a:pt x="198502" y="104374"/>
                </a:lnTo>
                <a:lnTo>
                  <a:pt x="193580" y="98234"/>
                </a:lnTo>
                <a:lnTo>
                  <a:pt x="186844" y="92094"/>
                </a:lnTo>
                <a:lnTo>
                  <a:pt x="183800" y="90871"/>
                </a:lnTo>
                <a:lnTo>
                  <a:pt x="181922" y="88413"/>
                </a:lnTo>
                <a:lnTo>
                  <a:pt x="180108" y="87799"/>
                </a:lnTo>
                <a:lnTo>
                  <a:pt x="178878" y="85954"/>
                </a:lnTo>
                <a:lnTo>
                  <a:pt x="175770" y="84117"/>
                </a:lnTo>
                <a:lnTo>
                  <a:pt x="173956" y="80429"/>
                </a:lnTo>
                <a:lnTo>
                  <a:pt x="170265" y="76748"/>
                </a:lnTo>
                <a:lnTo>
                  <a:pt x="169617" y="74904"/>
                </a:lnTo>
                <a:lnTo>
                  <a:pt x="170265" y="73067"/>
                </a:lnTo>
                <a:lnTo>
                  <a:pt x="169617" y="71223"/>
                </a:lnTo>
                <a:lnTo>
                  <a:pt x="167156" y="69380"/>
                </a:lnTo>
                <a:lnTo>
                  <a:pt x="165925" y="66313"/>
                </a:lnTo>
                <a:lnTo>
                  <a:pt x="164694" y="64469"/>
                </a:lnTo>
                <a:lnTo>
                  <a:pt x="162234" y="63240"/>
                </a:lnTo>
                <a:lnTo>
                  <a:pt x="157960" y="60788"/>
                </a:lnTo>
                <a:lnTo>
                  <a:pt x="148115" y="49117"/>
                </a:lnTo>
                <a:lnTo>
                  <a:pt x="143841" y="45436"/>
                </a:lnTo>
                <a:lnTo>
                  <a:pt x="139502" y="46665"/>
                </a:lnTo>
                <a:lnTo>
                  <a:pt x="135810" y="44206"/>
                </a:lnTo>
                <a:close/>
                <a:moveTo>
                  <a:pt x="647" y="7369"/>
                </a:moveTo>
                <a:lnTo>
                  <a:pt x="1878" y="4917"/>
                </a:lnTo>
                <a:lnTo>
                  <a:pt x="2461" y="0"/>
                </a:lnTo>
                <a:lnTo>
                  <a:pt x="1230" y="2458"/>
                </a:lnTo>
                <a:lnTo>
                  <a:pt x="0" y="8598"/>
                </a:lnTo>
                <a:lnTo>
                  <a:pt x="647" y="736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6" name="Freeform 75">
            <a:extLst>
              <a:ext uri="{FF2B5EF4-FFF2-40B4-BE49-F238E27FC236}">
                <a16:creationId xmlns:a16="http://schemas.microsoft.com/office/drawing/2014/main" id="{06265EAD-3BC4-0D4F-6C00-CA44948F4FCF}"/>
              </a:ext>
            </a:extLst>
          </p:cNvPr>
          <p:cNvSpPr/>
          <p:nvPr/>
        </p:nvSpPr>
        <p:spPr>
          <a:xfrm>
            <a:off x="6092648" y="2348117"/>
            <a:ext cx="109399" cy="101307"/>
          </a:xfrm>
          <a:custGeom>
            <a:avLst/>
            <a:gdLst>
              <a:gd name="connsiteX0" fmla="*/ 78669 w 109399"/>
              <a:gd name="connsiteY0" fmla="*/ 62011 h 101307"/>
              <a:gd name="connsiteX1" fmla="*/ 96492 w 109399"/>
              <a:gd name="connsiteY1" fmla="*/ 62011 h 101307"/>
              <a:gd name="connsiteX2" fmla="*/ 103253 w 109399"/>
              <a:gd name="connsiteY2" fmla="*/ 47894 h 101307"/>
              <a:gd name="connsiteX3" fmla="*/ 109399 w 109399"/>
              <a:gd name="connsiteY3" fmla="*/ 13508 h 101307"/>
              <a:gd name="connsiteX4" fmla="*/ 103253 w 109399"/>
              <a:gd name="connsiteY4" fmla="*/ 1229 h 101307"/>
              <a:gd name="connsiteX5" fmla="*/ 79284 w 109399"/>
              <a:gd name="connsiteY5" fmla="*/ 0 h 101307"/>
              <a:gd name="connsiteX6" fmla="*/ 39331 w 109399"/>
              <a:gd name="connsiteY6" fmla="*/ 15967 h 101307"/>
              <a:gd name="connsiteX7" fmla="*/ 15362 w 109399"/>
              <a:gd name="connsiteY7" fmla="*/ 70609 h 101307"/>
              <a:gd name="connsiteX8" fmla="*/ 0 w 109399"/>
              <a:gd name="connsiteY8" fmla="*/ 81044 h 101307"/>
              <a:gd name="connsiteX9" fmla="*/ 22123 w 109399"/>
              <a:gd name="connsiteY9" fmla="*/ 84117 h 101307"/>
              <a:gd name="connsiteX10" fmla="*/ 49169 w 109399"/>
              <a:gd name="connsiteY10" fmla="*/ 76134 h 101307"/>
              <a:gd name="connsiteX11" fmla="*/ 68222 w 109399"/>
              <a:gd name="connsiteY11" fmla="*/ 92709 h 101307"/>
              <a:gd name="connsiteX12" fmla="*/ 85430 w 109399"/>
              <a:gd name="connsiteY12" fmla="*/ 101307 h 101307"/>
              <a:gd name="connsiteX13" fmla="*/ 78669 w 109399"/>
              <a:gd name="connsiteY13" fmla="*/ 62011 h 1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399" h="101307">
                <a:moveTo>
                  <a:pt x="78669" y="62011"/>
                </a:moveTo>
                <a:lnTo>
                  <a:pt x="96492" y="62011"/>
                </a:lnTo>
                <a:lnTo>
                  <a:pt x="103253" y="47894"/>
                </a:lnTo>
                <a:lnTo>
                  <a:pt x="109399" y="13508"/>
                </a:lnTo>
                <a:lnTo>
                  <a:pt x="103253" y="1229"/>
                </a:lnTo>
                <a:lnTo>
                  <a:pt x="79284" y="0"/>
                </a:lnTo>
                <a:lnTo>
                  <a:pt x="39331" y="15967"/>
                </a:lnTo>
                <a:lnTo>
                  <a:pt x="15362" y="70609"/>
                </a:lnTo>
                <a:lnTo>
                  <a:pt x="0" y="81044"/>
                </a:lnTo>
                <a:lnTo>
                  <a:pt x="22123" y="84117"/>
                </a:lnTo>
                <a:lnTo>
                  <a:pt x="49169" y="76134"/>
                </a:lnTo>
                <a:lnTo>
                  <a:pt x="68222" y="92709"/>
                </a:lnTo>
                <a:lnTo>
                  <a:pt x="85430" y="101307"/>
                </a:lnTo>
                <a:lnTo>
                  <a:pt x="78669" y="620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7" name="Freeform 76">
            <a:extLst>
              <a:ext uri="{FF2B5EF4-FFF2-40B4-BE49-F238E27FC236}">
                <a16:creationId xmlns:a16="http://schemas.microsoft.com/office/drawing/2014/main" id="{56A8C734-3E3B-7EF9-7CB9-9D1283251BF8}"/>
              </a:ext>
            </a:extLst>
          </p:cNvPr>
          <p:cNvSpPr/>
          <p:nvPr/>
        </p:nvSpPr>
        <p:spPr>
          <a:xfrm>
            <a:off x="8659933" y="3237147"/>
            <a:ext cx="285156" cy="157171"/>
          </a:xfrm>
          <a:custGeom>
            <a:avLst/>
            <a:gdLst>
              <a:gd name="connsiteX0" fmla="*/ 275312 w 285156"/>
              <a:gd name="connsiteY0" fmla="*/ 99463 h 157171"/>
              <a:gd name="connsiteX1" fmla="*/ 235417 w 285156"/>
              <a:gd name="connsiteY1" fmla="*/ 95776 h 157171"/>
              <a:gd name="connsiteX2" fmla="*/ 196041 w 285156"/>
              <a:gd name="connsiteY2" fmla="*/ 86569 h 157171"/>
              <a:gd name="connsiteX3" fmla="*/ 165343 w 285156"/>
              <a:gd name="connsiteY3" fmla="*/ 69380 h 157171"/>
              <a:gd name="connsiteX4" fmla="*/ 137688 w 285156"/>
              <a:gd name="connsiteY4" fmla="*/ 62011 h 157171"/>
              <a:gd name="connsiteX5" fmla="*/ 122275 w 285156"/>
              <a:gd name="connsiteY5" fmla="*/ 42977 h 157171"/>
              <a:gd name="connsiteX6" fmla="*/ 102651 w 285156"/>
              <a:gd name="connsiteY6" fmla="*/ 37452 h 157171"/>
              <a:gd name="connsiteX7" fmla="*/ 63275 w 285156"/>
              <a:gd name="connsiteY7" fmla="*/ 12279 h 157171"/>
              <a:gd name="connsiteX8" fmla="*/ 34389 w 285156"/>
              <a:gd name="connsiteY8" fmla="*/ 0 h 157171"/>
              <a:gd name="connsiteX9" fmla="*/ 22732 w 285156"/>
              <a:gd name="connsiteY9" fmla="*/ 9206 h 157171"/>
              <a:gd name="connsiteX10" fmla="*/ 5505 w 285156"/>
              <a:gd name="connsiteY10" fmla="*/ 27010 h 157171"/>
              <a:gd name="connsiteX11" fmla="*/ 0 w 285156"/>
              <a:gd name="connsiteY11" fmla="*/ 63240 h 157171"/>
              <a:gd name="connsiteX12" fmla="*/ 35038 w 285156"/>
              <a:gd name="connsiteY12" fmla="*/ 78586 h 157171"/>
              <a:gd name="connsiteX13" fmla="*/ 70658 w 285156"/>
              <a:gd name="connsiteY13" fmla="*/ 97619 h 157171"/>
              <a:gd name="connsiteX14" fmla="*/ 118000 w 285156"/>
              <a:gd name="connsiteY14" fmla="*/ 119111 h 157171"/>
              <a:gd name="connsiteX15" fmla="*/ 164694 w 285156"/>
              <a:gd name="connsiteY15" fmla="*/ 124636 h 157171"/>
              <a:gd name="connsiteX16" fmla="*/ 188075 w 285156"/>
              <a:gd name="connsiteY16" fmla="*/ 144284 h 157171"/>
              <a:gd name="connsiteX17" fmla="*/ 214498 w 285156"/>
              <a:gd name="connsiteY17" fmla="*/ 147966 h 157171"/>
              <a:gd name="connsiteX18" fmla="*/ 256271 w 285156"/>
              <a:gd name="connsiteY18" fmla="*/ 157172 h 157171"/>
              <a:gd name="connsiteX19" fmla="*/ 284573 w 285156"/>
              <a:gd name="connsiteY19" fmla="*/ 156564 h 157171"/>
              <a:gd name="connsiteX20" fmla="*/ 285156 w 285156"/>
              <a:gd name="connsiteY20" fmla="*/ 141211 h 157171"/>
              <a:gd name="connsiteX21" fmla="*/ 275959 w 285156"/>
              <a:gd name="connsiteY21" fmla="*/ 116038 h 157171"/>
              <a:gd name="connsiteX22" fmla="*/ 275312 w 285156"/>
              <a:gd name="connsiteY22" fmla="*/ 99463 h 15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5156" h="157171">
                <a:moveTo>
                  <a:pt x="275312" y="99463"/>
                </a:moveTo>
                <a:lnTo>
                  <a:pt x="235417" y="95776"/>
                </a:lnTo>
                <a:lnTo>
                  <a:pt x="196041" y="86569"/>
                </a:lnTo>
                <a:lnTo>
                  <a:pt x="165343" y="69380"/>
                </a:lnTo>
                <a:lnTo>
                  <a:pt x="137688" y="62011"/>
                </a:lnTo>
                <a:lnTo>
                  <a:pt x="122275" y="42977"/>
                </a:lnTo>
                <a:lnTo>
                  <a:pt x="102651" y="37452"/>
                </a:lnTo>
                <a:lnTo>
                  <a:pt x="63275" y="12279"/>
                </a:lnTo>
                <a:lnTo>
                  <a:pt x="34389" y="0"/>
                </a:lnTo>
                <a:lnTo>
                  <a:pt x="22732" y="9206"/>
                </a:lnTo>
                <a:lnTo>
                  <a:pt x="5505" y="27010"/>
                </a:lnTo>
                <a:lnTo>
                  <a:pt x="0" y="63240"/>
                </a:lnTo>
                <a:lnTo>
                  <a:pt x="35038" y="78586"/>
                </a:lnTo>
                <a:lnTo>
                  <a:pt x="70658" y="97619"/>
                </a:lnTo>
                <a:lnTo>
                  <a:pt x="118000" y="119111"/>
                </a:lnTo>
                <a:lnTo>
                  <a:pt x="164694" y="124636"/>
                </a:lnTo>
                <a:lnTo>
                  <a:pt x="188075" y="144284"/>
                </a:lnTo>
                <a:lnTo>
                  <a:pt x="214498" y="147966"/>
                </a:lnTo>
                <a:lnTo>
                  <a:pt x="256271" y="157172"/>
                </a:lnTo>
                <a:lnTo>
                  <a:pt x="284573" y="156564"/>
                </a:lnTo>
                <a:lnTo>
                  <a:pt x="285156" y="141211"/>
                </a:lnTo>
                <a:lnTo>
                  <a:pt x="275959" y="116038"/>
                </a:lnTo>
                <a:lnTo>
                  <a:pt x="275312" y="9946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8" name="Freeform 77">
            <a:extLst>
              <a:ext uri="{FF2B5EF4-FFF2-40B4-BE49-F238E27FC236}">
                <a16:creationId xmlns:a16="http://schemas.microsoft.com/office/drawing/2014/main" id="{890170C9-3575-7BCA-131B-CA00C43CC0B6}"/>
              </a:ext>
            </a:extLst>
          </p:cNvPr>
          <p:cNvSpPr/>
          <p:nvPr/>
        </p:nvSpPr>
        <p:spPr>
          <a:xfrm>
            <a:off x="11759410" y="4444823"/>
            <a:ext cx="1878" cy="2458"/>
          </a:xfrm>
          <a:custGeom>
            <a:avLst/>
            <a:gdLst>
              <a:gd name="connsiteX0" fmla="*/ 1878 w 1878"/>
              <a:gd name="connsiteY0" fmla="*/ 1229 h 2458"/>
              <a:gd name="connsiteX1" fmla="*/ 1878 w 1878"/>
              <a:gd name="connsiteY1" fmla="*/ 0 h 2458"/>
              <a:gd name="connsiteX2" fmla="*/ 1231 w 1878"/>
              <a:gd name="connsiteY2" fmla="*/ 0 h 2458"/>
              <a:gd name="connsiteX3" fmla="*/ 647 w 1878"/>
              <a:gd name="connsiteY3" fmla="*/ 0 h 2458"/>
              <a:gd name="connsiteX4" fmla="*/ 0 w 1878"/>
              <a:gd name="connsiteY4" fmla="*/ 1229 h 2458"/>
              <a:gd name="connsiteX5" fmla="*/ 647 w 1878"/>
              <a:gd name="connsiteY5" fmla="*/ 1844 h 2458"/>
              <a:gd name="connsiteX6" fmla="*/ 1231 w 1878"/>
              <a:gd name="connsiteY6" fmla="*/ 2458 h 2458"/>
              <a:gd name="connsiteX7" fmla="*/ 1878 w 1878"/>
              <a:gd name="connsiteY7" fmla="*/ 1229 h 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 h="2458">
                <a:moveTo>
                  <a:pt x="1878" y="1229"/>
                </a:moveTo>
                <a:lnTo>
                  <a:pt x="1878" y="0"/>
                </a:lnTo>
                <a:lnTo>
                  <a:pt x="1231" y="0"/>
                </a:lnTo>
                <a:lnTo>
                  <a:pt x="647" y="0"/>
                </a:lnTo>
                <a:lnTo>
                  <a:pt x="0" y="1229"/>
                </a:lnTo>
                <a:lnTo>
                  <a:pt x="647" y="1844"/>
                </a:lnTo>
                <a:lnTo>
                  <a:pt x="1231" y="2458"/>
                </a:lnTo>
                <a:lnTo>
                  <a:pt x="1878" y="12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9" name="Freeform 78">
            <a:extLst>
              <a:ext uri="{FF2B5EF4-FFF2-40B4-BE49-F238E27FC236}">
                <a16:creationId xmlns:a16="http://schemas.microsoft.com/office/drawing/2014/main" id="{6A8AC21A-8A3F-162F-8419-033751C22D4F}"/>
              </a:ext>
            </a:extLst>
          </p:cNvPr>
          <p:cNvSpPr/>
          <p:nvPr/>
        </p:nvSpPr>
        <p:spPr>
          <a:xfrm>
            <a:off x="6394449" y="5087647"/>
            <a:ext cx="454228" cy="472757"/>
          </a:xfrm>
          <a:custGeom>
            <a:avLst/>
            <a:gdLst>
              <a:gd name="connsiteX0" fmla="*/ 390889 w 454228"/>
              <a:gd name="connsiteY0" fmla="*/ 22715 h 472757"/>
              <a:gd name="connsiteX1" fmla="*/ 327616 w 454228"/>
              <a:gd name="connsiteY1" fmla="*/ 38067 h 472757"/>
              <a:gd name="connsiteX2" fmla="*/ 245236 w 454228"/>
              <a:gd name="connsiteY2" fmla="*/ 32542 h 472757"/>
              <a:gd name="connsiteX3" fmla="*/ 222503 w 454228"/>
              <a:gd name="connsiteY3" fmla="*/ 14123 h 472757"/>
              <a:gd name="connsiteX4" fmla="*/ 84206 w 454228"/>
              <a:gd name="connsiteY4" fmla="*/ 15960 h 472757"/>
              <a:gd name="connsiteX5" fmla="*/ 78675 w 454228"/>
              <a:gd name="connsiteY5" fmla="*/ 18419 h 472757"/>
              <a:gd name="connsiteX6" fmla="*/ 59007 w 454228"/>
              <a:gd name="connsiteY6" fmla="*/ 614 h 472757"/>
              <a:gd name="connsiteX7" fmla="*/ 36877 w 454228"/>
              <a:gd name="connsiteY7" fmla="*/ 0 h 472757"/>
              <a:gd name="connsiteX8" fmla="*/ 16599 w 454228"/>
              <a:gd name="connsiteY8" fmla="*/ 6139 h 472757"/>
              <a:gd name="connsiteX9" fmla="*/ 0 w 454228"/>
              <a:gd name="connsiteY9" fmla="*/ 13508 h 472757"/>
              <a:gd name="connsiteX10" fmla="*/ 1231 w 454228"/>
              <a:gd name="connsiteY10" fmla="*/ 43592 h 472757"/>
              <a:gd name="connsiteX11" fmla="*/ 28276 w 454228"/>
              <a:gd name="connsiteY11" fmla="*/ 81659 h 472757"/>
              <a:gd name="connsiteX12" fmla="*/ 35038 w 454228"/>
              <a:gd name="connsiteY12" fmla="*/ 106217 h 472757"/>
              <a:gd name="connsiteX13" fmla="*/ 52245 w 454228"/>
              <a:gd name="connsiteY13" fmla="*/ 153491 h 472757"/>
              <a:gd name="connsiteX14" fmla="*/ 68838 w 454228"/>
              <a:gd name="connsiteY14" fmla="*/ 185418 h 472757"/>
              <a:gd name="connsiteX15" fmla="*/ 81745 w 454228"/>
              <a:gd name="connsiteY15" fmla="*/ 201378 h 472757"/>
              <a:gd name="connsiteX16" fmla="*/ 85430 w 454228"/>
              <a:gd name="connsiteY16" fmla="*/ 222870 h 472757"/>
              <a:gd name="connsiteX17" fmla="*/ 85430 w 454228"/>
              <a:gd name="connsiteY17" fmla="*/ 269529 h 472757"/>
              <a:gd name="connsiteX18" fmla="*/ 95268 w 454228"/>
              <a:gd name="connsiteY18" fmla="*/ 329702 h 472757"/>
              <a:gd name="connsiteX19" fmla="*/ 102645 w 454228"/>
              <a:gd name="connsiteY19" fmla="*/ 357942 h 472757"/>
              <a:gd name="connsiteX20" fmla="*/ 108791 w 454228"/>
              <a:gd name="connsiteY20" fmla="*/ 396009 h 472757"/>
              <a:gd name="connsiteX21" fmla="*/ 120468 w 454228"/>
              <a:gd name="connsiteY21" fmla="*/ 424863 h 472757"/>
              <a:gd name="connsiteX22" fmla="*/ 144463 w 454228"/>
              <a:gd name="connsiteY22" fmla="*/ 454339 h 472757"/>
              <a:gd name="connsiteX23" fmla="*/ 161042 w 454228"/>
              <a:gd name="connsiteY23" fmla="*/ 434691 h 472757"/>
              <a:gd name="connsiteX24" fmla="*/ 173930 w 454228"/>
              <a:gd name="connsiteY24" fmla="*/ 445741 h 472757"/>
              <a:gd name="connsiteX25" fmla="*/ 178853 w 454228"/>
              <a:gd name="connsiteY25" fmla="*/ 462316 h 472757"/>
              <a:gd name="connsiteX26" fmla="*/ 193619 w 454228"/>
              <a:gd name="connsiteY26" fmla="*/ 465389 h 472757"/>
              <a:gd name="connsiteX27" fmla="*/ 213890 w 454228"/>
              <a:gd name="connsiteY27" fmla="*/ 472758 h 472757"/>
              <a:gd name="connsiteX28" fmla="*/ 231700 w 454228"/>
              <a:gd name="connsiteY28" fmla="*/ 469685 h 472757"/>
              <a:gd name="connsiteX29" fmla="*/ 262463 w 454228"/>
              <a:gd name="connsiteY29" fmla="*/ 450036 h 472757"/>
              <a:gd name="connsiteX30" fmla="*/ 269198 w 454228"/>
              <a:gd name="connsiteY30" fmla="*/ 305144 h 472757"/>
              <a:gd name="connsiteX31" fmla="*/ 272890 w 454228"/>
              <a:gd name="connsiteY31" fmla="*/ 191558 h 472757"/>
              <a:gd name="connsiteX32" fmla="*/ 306049 w 454228"/>
              <a:gd name="connsiteY32" fmla="*/ 190329 h 472757"/>
              <a:gd name="connsiteX33" fmla="*/ 311618 w 454228"/>
              <a:gd name="connsiteY33" fmla="*/ 50961 h 472757"/>
              <a:gd name="connsiteX34" fmla="*/ 336812 w 454228"/>
              <a:gd name="connsiteY34" fmla="*/ 49731 h 472757"/>
              <a:gd name="connsiteX35" fmla="*/ 389659 w 454228"/>
              <a:gd name="connsiteY35" fmla="*/ 36223 h 472757"/>
              <a:gd name="connsiteX36" fmla="*/ 401965 w 454228"/>
              <a:gd name="connsiteY36" fmla="*/ 52183 h 472757"/>
              <a:gd name="connsiteX37" fmla="*/ 424697 w 454228"/>
              <a:gd name="connsiteY37" fmla="*/ 36838 h 472757"/>
              <a:gd name="connsiteX38" fmla="*/ 434541 w 454228"/>
              <a:gd name="connsiteY38" fmla="*/ 36838 h 472757"/>
              <a:gd name="connsiteX39" fmla="*/ 454229 w 454228"/>
              <a:gd name="connsiteY39" fmla="*/ 27625 h 472757"/>
              <a:gd name="connsiteX40" fmla="*/ 454229 w 454228"/>
              <a:gd name="connsiteY40" fmla="*/ 24558 h 472757"/>
              <a:gd name="connsiteX41" fmla="*/ 441276 w 454228"/>
              <a:gd name="connsiteY41" fmla="*/ 15960 h 472757"/>
              <a:gd name="connsiteX42" fmla="*/ 419191 w 454228"/>
              <a:gd name="connsiteY42" fmla="*/ 13508 h 472757"/>
              <a:gd name="connsiteX43" fmla="*/ 390889 w 454228"/>
              <a:gd name="connsiteY43" fmla="*/ 22715 h 47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4228" h="472757">
                <a:moveTo>
                  <a:pt x="390889" y="22715"/>
                </a:moveTo>
                <a:lnTo>
                  <a:pt x="327616" y="38067"/>
                </a:lnTo>
                <a:lnTo>
                  <a:pt x="245236" y="32542"/>
                </a:lnTo>
                <a:lnTo>
                  <a:pt x="222503" y="14123"/>
                </a:lnTo>
                <a:lnTo>
                  <a:pt x="84206" y="15960"/>
                </a:lnTo>
                <a:lnTo>
                  <a:pt x="78675" y="18419"/>
                </a:lnTo>
                <a:lnTo>
                  <a:pt x="59007" y="614"/>
                </a:lnTo>
                <a:lnTo>
                  <a:pt x="36877" y="0"/>
                </a:lnTo>
                <a:lnTo>
                  <a:pt x="16599" y="6139"/>
                </a:lnTo>
                <a:lnTo>
                  <a:pt x="0" y="13508"/>
                </a:lnTo>
                <a:lnTo>
                  <a:pt x="1231" y="43592"/>
                </a:lnTo>
                <a:lnTo>
                  <a:pt x="28276" y="81659"/>
                </a:lnTo>
                <a:lnTo>
                  <a:pt x="35038" y="106217"/>
                </a:lnTo>
                <a:lnTo>
                  <a:pt x="52245" y="153491"/>
                </a:lnTo>
                <a:lnTo>
                  <a:pt x="68838" y="185418"/>
                </a:lnTo>
                <a:lnTo>
                  <a:pt x="81745" y="201378"/>
                </a:lnTo>
                <a:lnTo>
                  <a:pt x="85430" y="222870"/>
                </a:lnTo>
                <a:lnTo>
                  <a:pt x="85430" y="269529"/>
                </a:lnTo>
                <a:lnTo>
                  <a:pt x="95268" y="329702"/>
                </a:lnTo>
                <a:lnTo>
                  <a:pt x="102645" y="357942"/>
                </a:lnTo>
                <a:lnTo>
                  <a:pt x="108791" y="396009"/>
                </a:lnTo>
                <a:lnTo>
                  <a:pt x="120468" y="424863"/>
                </a:lnTo>
                <a:lnTo>
                  <a:pt x="144463" y="454339"/>
                </a:lnTo>
                <a:lnTo>
                  <a:pt x="161042" y="434691"/>
                </a:lnTo>
                <a:lnTo>
                  <a:pt x="173930" y="445741"/>
                </a:lnTo>
                <a:lnTo>
                  <a:pt x="178853" y="462316"/>
                </a:lnTo>
                <a:lnTo>
                  <a:pt x="193619" y="465389"/>
                </a:lnTo>
                <a:lnTo>
                  <a:pt x="213890" y="472758"/>
                </a:lnTo>
                <a:lnTo>
                  <a:pt x="231700" y="469685"/>
                </a:lnTo>
                <a:lnTo>
                  <a:pt x="262463" y="450036"/>
                </a:lnTo>
                <a:lnTo>
                  <a:pt x="269198" y="305144"/>
                </a:lnTo>
                <a:lnTo>
                  <a:pt x="272890" y="191558"/>
                </a:lnTo>
                <a:lnTo>
                  <a:pt x="306049" y="190329"/>
                </a:lnTo>
                <a:lnTo>
                  <a:pt x="311618" y="50961"/>
                </a:lnTo>
                <a:lnTo>
                  <a:pt x="336812" y="49731"/>
                </a:lnTo>
                <a:lnTo>
                  <a:pt x="389659" y="36223"/>
                </a:lnTo>
                <a:lnTo>
                  <a:pt x="401965" y="52183"/>
                </a:lnTo>
                <a:lnTo>
                  <a:pt x="424697" y="36838"/>
                </a:lnTo>
                <a:lnTo>
                  <a:pt x="434541" y="36838"/>
                </a:lnTo>
                <a:lnTo>
                  <a:pt x="454229" y="27625"/>
                </a:lnTo>
                <a:lnTo>
                  <a:pt x="454229" y="24558"/>
                </a:lnTo>
                <a:lnTo>
                  <a:pt x="441276" y="15960"/>
                </a:lnTo>
                <a:lnTo>
                  <a:pt x="419191" y="13508"/>
                </a:lnTo>
                <a:lnTo>
                  <a:pt x="390889" y="227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0" name="Freeform 79">
            <a:extLst>
              <a:ext uri="{FF2B5EF4-FFF2-40B4-BE49-F238E27FC236}">
                <a16:creationId xmlns:a16="http://schemas.microsoft.com/office/drawing/2014/main" id="{253E1308-F090-C6A4-8231-751FCEF14207}"/>
              </a:ext>
            </a:extLst>
          </p:cNvPr>
          <p:cNvSpPr/>
          <p:nvPr/>
        </p:nvSpPr>
        <p:spPr>
          <a:xfrm>
            <a:off x="9117815" y="3318806"/>
            <a:ext cx="301152" cy="718957"/>
          </a:xfrm>
          <a:custGeom>
            <a:avLst/>
            <a:gdLst>
              <a:gd name="connsiteX0" fmla="*/ 301153 w 301152"/>
              <a:gd name="connsiteY0" fmla="*/ 269529 h 718957"/>
              <a:gd name="connsiteX1" fmla="*/ 297462 w 301152"/>
              <a:gd name="connsiteY1" fmla="*/ 253569 h 718957"/>
              <a:gd name="connsiteX2" fmla="*/ 274147 w 301152"/>
              <a:gd name="connsiteY2" fmla="*/ 264619 h 718957"/>
              <a:gd name="connsiteX3" fmla="*/ 258733 w 301152"/>
              <a:gd name="connsiteY3" fmla="*/ 257250 h 718957"/>
              <a:gd name="connsiteX4" fmla="*/ 231078 w 301152"/>
              <a:gd name="connsiteY4" fmla="*/ 242512 h 718957"/>
              <a:gd name="connsiteX5" fmla="*/ 236001 w 301152"/>
              <a:gd name="connsiteY5" fmla="*/ 210591 h 718957"/>
              <a:gd name="connsiteX6" fmla="*/ 213268 w 301152"/>
              <a:gd name="connsiteY6" fmla="*/ 202608 h 718957"/>
              <a:gd name="connsiteX7" fmla="*/ 199149 w 301152"/>
              <a:gd name="connsiteY7" fmla="*/ 166999 h 718957"/>
              <a:gd name="connsiteX8" fmla="*/ 164695 w 301152"/>
              <a:gd name="connsiteY8" fmla="*/ 173139 h 718957"/>
              <a:gd name="connsiteX9" fmla="*/ 160421 w 301152"/>
              <a:gd name="connsiteY9" fmla="*/ 127088 h 718957"/>
              <a:gd name="connsiteX10" fmla="*/ 185614 w 301152"/>
              <a:gd name="connsiteY10" fmla="*/ 94546 h 718957"/>
              <a:gd name="connsiteX11" fmla="*/ 180692 w 301152"/>
              <a:gd name="connsiteY11" fmla="*/ 62011 h 718957"/>
              <a:gd name="connsiteX12" fmla="*/ 172726 w 301152"/>
              <a:gd name="connsiteY12" fmla="*/ 31927 h 718957"/>
              <a:gd name="connsiteX13" fmla="*/ 156081 w 301152"/>
              <a:gd name="connsiteY13" fmla="*/ 22715 h 718957"/>
              <a:gd name="connsiteX14" fmla="*/ 139502 w 301152"/>
              <a:gd name="connsiteY14" fmla="*/ 0 h 718957"/>
              <a:gd name="connsiteX15" fmla="*/ 121109 w 301152"/>
              <a:gd name="connsiteY15" fmla="*/ 2452 h 718957"/>
              <a:gd name="connsiteX16" fmla="*/ 126614 w 301152"/>
              <a:gd name="connsiteY16" fmla="*/ 17190 h 718957"/>
              <a:gd name="connsiteX17" fmla="*/ 116770 w 301152"/>
              <a:gd name="connsiteY17" fmla="*/ 24559 h 718957"/>
              <a:gd name="connsiteX18" fmla="*/ 124736 w 301152"/>
              <a:gd name="connsiteY18" fmla="*/ 48502 h 718957"/>
              <a:gd name="connsiteX19" fmla="*/ 99542 w 301152"/>
              <a:gd name="connsiteY19" fmla="*/ 41748 h 718957"/>
              <a:gd name="connsiteX20" fmla="*/ 62044 w 301152"/>
              <a:gd name="connsiteY20" fmla="*/ 68765 h 718957"/>
              <a:gd name="connsiteX21" fmla="*/ 67614 w 301152"/>
              <a:gd name="connsiteY21" fmla="*/ 90865 h 718957"/>
              <a:gd name="connsiteX22" fmla="*/ 54726 w 301152"/>
              <a:gd name="connsiteY22" fmla="*/ 124022 h 718957"/>
              <a:gd name="connsiteX23" fmla="*/ 56539 w 301152"/>
              <a:gd name="connsiteY23" fmla="*/ 143055 h 718957"/>
              <a:gd name="connsiteX24" fmla="*/ 47343 w 301152"/>
              <a:gd name="connsiteY24" fmla="*/ 174976 h 718957"/>
              <a:gd name="connsiteX25" fmla="*/ 19041 w 301152"/>
              <a:gd name="connsiteY25" fmla="*/ 166385 h 718957"/>
              <a:gd name="connsiteX26" fmla="*/ 24611 w 301152"/>
              <a:gd name="connsiteY26" fmla="*/ 206904 h 718957"/>
              <a:gd name="connsiteX27" fmla="*/ 19041 w 301152"/>
              <a:gd name="connsiteY27" fmla="*/ 219797 h 718957"/>
              <a:gd name="connsiteX28" fmla="*/ 24611 w 301152"/>
              <a:gd name="connsiteY28" fmla="*/ 236373 h 718957"/>
              <a:gd name="connsiteX29" fmla="*/ 9844 w 301152"/>
              <a:gd name="connsiteY29" fmla="*/ 245585 h 718957"/>
              <a:gd name="connsiteX30" fmla="*/ 12888 w 301152"/>
              <a:gd name="connsiteY30" fmla="*/ 273825 h 718957"/>
              <a:gd name="connsiteX31" fmla="*/ 0 w 301152"/>
              <a:gd name="connsiteY31" fmla="*/ 267685 h 718957"/>
              <a:gd name="connsiteX32" fmla="*/ 6736 w 301152"/>
              <a:gd name="connsiteY32" fmla="*/ 298998 h 718957"/>
              <a:gd name="connsiteX33" fmla="*/ 35038 w 301152"/>
              <a:gd name="connsiteY33" fmla="*/ 330925 h 718957"/>
              <a:gd name="connsiteX34" fmla="*/ 55956 w 301152"/>
              <a:gd name="connsiteY34" fmla="*/ 336450 h 718957"/>
              <a:gd name="connsiteX35" fmla="*/ 53495 w 301152"/>
              <a:gd name="connsiteY35" fmla="*/ 349959 h 718957"/>
              <a:gd name="connsiteX36" fmla="*/ 86654 w 301152"/>
              <a:gd name="connsiteY36" fmla="*/ 395395 h 718957"/>
              <a:gd name="connsiteX37" fmla="*/ 98312 w 301152"/>
              <a:gd name="connsiteY37" fmla="*/ 431618 h 718957"/>
              <a:gd name="connsiteX38" fmla="*/ 92807 w 301152"/>
              <a:gd name="connsiteY38" fmla="*/ 480120 h 718957"/>
              <a:gd name="connsiteX39" fmla="*/ 114956 w 301152"/>
              <a:gd name="connsiteY39" fmla="*/ 489333 h 718957"/>
              <a:gd name="connsiteX40" fmla="*/ 134580 w 301152"/>
              <a:gd name="connsiteY40" fmla="*/ 493014 h 718957"/>
              <a:gd name="connsiteX41" fmla="*/ 170265 w 301152"/>
              <a:gd name="connsiteY41" fmla="*/ 464774 h 718957"/>
              <a:gd name="connsiteX42" fmla="*/ 189889 w 301152"/>
              <a:gd name="connsiteY42" fmla="*/ 445741 h 718957"/>
              <a:gd name="connsiteX43" fmla="*/ 208994 w 301152"/>
              <a:gd name="connsiteY43" fmla="*/ 477668 h 718957"/>
              <a:gd name="connsiteX44" fmla="*/ 221234 w 301152"/>
              <a:gd name="connsiteY44" fmla="*/ 527394 h 718957"/>
              <a:gd name="connsiteX45" fmla="*/ 237231 w 301152"/>
              <a:gd name="connsiteY45" fmla="*/ 574059 h 718957"/>
              <a:gd name="connsiteX46" fmla="*/ 253227 w 301152"/>
              <a:gd name="connsiteY46" fmla="*/ 594321 h 718957"/>
              <a:gd name="connsiteX47" fmla="*/ 254458 w 301152"/>
              <a:gd name="connsiteY47" fmla="*/ 636684 h 718957"/>
              <a:gd name="connsiteX48" fmla="*/ 267994 w 301152"/>
              <a:gd name="connsiteY48" fmla="*/ 660013 h 718957"/>
              <a:gd name="connsiteX49" fmla="*/ 259963 w 301152"/>
              <a:gd name="connsiteY49" fmla="*/ 689482 h 718957"/>
              <a:gd name="connsiteX50" fmla="*/ 265533 w 301152"/>
              <a:gd name="connsiteY50" fmla="*/ 718958 h 718957"/>
              <a:gd name="connsiteX51" fmla="*/ 279004 w 301152"/>
              <a:gd name="connsiteY51" fmla="*/ 678432 h 718957"/>
              <a:gd name="connsiteX52" fmla="*/ 295000 w 301152"/>
              <a:gd name="connsiteY52" fmla="*/ 642209 h 718957"/>
              <a:gd name="connsiteX53" fmla="*/ 277773 w 301152"/>
              <a:gd name="connsiteY53" fmla="*/ 606601 h 718957"/>
              <a:gd name="connsiteX54" fmla="*/ 276608 w 301152"/>
              <a:gd name="connsiteY54" fmla="*/ 588182 h 718957"/>
              <a:gd name="connsiteX55" fmla="*/ 270455 w 301152"/>
              <a:gd name="connsiteY55" fmla="*/ 566690 h 718957"/>
              <a:gd name="connsiteX56" fmla="*/ 244614 w 301152"/>
              <a:gd name="connsiteY56" fmla="*/ 535377 h 718957"/>
              <a:gd name="connsiteX57" fmla="*/ 234187 w 301152"/>
              <a:gd name="connsiteY57" fmla="*/ 515729 h 718957"/>
              <a:gd name="connsiteX58" fmla="*/ 244614 w 301152"/>
              <a:gd name="connsiteY58" fmla="*/ 508975 h 718957"/>
              <a:gd name="connsiteX59" fmla="*/ 253227 w 301152"/>
              <a:gd name="connsiteY59" fmla="*/ 474595 h 718957"/>
              <a:gd name="connsiteX60" fmla="*/ 235417 w 301152"/>
              <a:gd name="connsiteY60" fmla="*/ 448808 h 718957"/>
              <a:gd name="connsiteX61" fmla="*/ 210225 w 301152"/>
              <a:gd name="connsiteY61" fmla="*/ 420568 h 718957"/>
              <a:gd name="connsiteX62" fmla="*/ 188658 w 301152"/>
              <a:gd name="connsiteY62" fmla="*/ 386182 h 718957"/>
              <a:gd name="connsiteX63" fmla="*/ 202193 w 301152"/>
              <a:gd name="connsiteY63" fmla="*/ 379428 h 718957"/>
              <a:gd name="connsiteX64" fmla="*/ 211455 w 301152"/>
              <a:gd name="connsiteY64" fmla="*/ 337065 h 718957"/>
              <a:gd name="connsiteX65" fmla="*/ 235417 w 301152"/>
              <a:gd name="connsiteY65" fmla="*/ 335228 h 718957"/>
              <a:gd name="connsiteX66" fmla="*/ 252580 w 301152"/>
              <a:gd name="connsiteY66" fmla="*/ 318032 h 718957"/>
              <a:gd name="connsiteX67" fmla="*/ 271037 w 301152"/>
              <a:gd name="connsiteY67" fmla="*/ 309440 h 718957"/>
              <a:gd name="connsiteX68" fmla="*/ 275959 w 301152"/>
              <a:gd name="connsiteY68" fmla="*/ 294702 h 718957"/>
              <a:gd name="connsiteX69" fmla="*/ 301153 w 301152"/>
              <a:gd name="connsiteY69" fmla="*/ 269529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1152" h="718957">
                <a:moveTo>
                  <a:pt x="301153" y="269529"/>
                </a:moveTo>
                <a:lnTo>
                  <a:pt x="297462" y="253569"/>
                </a:lnTo>
                <a:lnTo>
                  <a:pt x="274147" y="264619"/>
                </a:lnTo>
                <a:lnTo>
                  <a:pt x="258733" y="257250"/>
                </a:lnTo>
                <a:lnTo>
                  <a:pt x="231078" y="242512"/>
                </a:lnTo>
                <a:lnTo>
                  <a:pt x="236001" y="210591"/>
                </a:lnTo>
                <a:lnTo>
                  <a:pt x="213268" y="202608"/>
                </a:lnTo>
                <a:lnTo>
                  <a:pt x="199149" y="166999"/>
                </a:lnTo>
                <a:lnTo>
                  <a:pt x="164695" y="173139"/>
                </a:lnTo>
                <a:lnTo>
                  <a:pt x="160421" y="127088"/>
                </a:lnTo>
                <a:lnTo>
                  <a:pt x="185614" y="94546"/>
                </a:lnTo>
                <a:lnTo>
                  <a:pt x="180692" y="62011"/>
                </a:lnTo>
                <a:lnTo>
                  <a:pt x="172726" y="31927"/>
                </a:lnTo>
                <a:lnTo>
                  <a:pt x="156081" y="22715"/>
                </a:lnTo>
                <a:lnTo>
                  <a:pt x="139502" y="0"/>
                </a:lnTo>
                <a:lnTo>
                  <a:pt x="121109" y="2452"/>
                </a:lnTo>
                <a:lnTo>
                  <a:pt x="126614" y="17190"/>
                </a:lnTo>
                <a:lnTo>
                  <a:pt x="116770" y="24559"/>
                </a:lnTo>
                <a:lnTo>
                  <a:pt x="124736" y="48502"/>
                </a:lnTo>
                <a:lnTo>
                  <a:pt x="99542" y="41748"/>
                </a:lnTo>
                <a:lnTo>
                  <a:pt x="62044" y="68765"/>
                </a:lnTo>
                <a:lnTo>
                  <a:pt x="67614" y="90865"/>
                </a:lnTo>
                <a:lnTo>
                  <a:pt x="54726" y="124022"/>
                </a:lnTo>
                <a:lnTo>
                  <a:pt x="56539" y="143055"/>
                </a:lnTo>
                <a:lnTo>
                  <a:pt x="47343" y="174976"/>
                </a:lnTo>
                <a:lnTo>
                  <a:pt x="19041" y="166385"/>
                </a:lnTo>
                <a:lnTo>
                  <a:pt x="24611" y="206904"/>
                </a:lnTo>
                <a:lnTo>
                  <a:pt x="19041" y="219797"/>
                </a:lnTo>
                <a:lnTo>
                  <a:pt x="24611" y="236373"/>
                </a:lnTo>
                <a:lnTo>
                  <a:pt x="9844" y="245585"/>
                </a:lnTo>
                <a:lnTo>
                  <a:pt x="12888" y="273825"/>
                </a:lnTo>
                <a:lnTo>
                  <a:pt x="0" y="267685"/>
                </a:lnTo>
                <a:lnTo>
                  <a:pt x="6736" y="298998"/>
                </a:lnTo>
                <a:lnTo>
                  <a:pt x="35038" y="330925"/>
                </a:lnTo>
                <a:lnTo>
                  <a:pt x="55956" y="336450"/>
                </a:lnTo>
                <a:lnTo>
                  <a:pt x="53495" y="349959"/>
                </a:lnTo>
                <a:lnTo>
                  <a:pt x="86654" y="395395"/>
                </a:lnTo>
                <a:lnTo>
                  <a:pt x="98312" y="431618"/>
                </a:lnTo>
                <a:lnTo>
                  <a:pt x="92807" y="480120"/>
                </a:lnTo>
                <a:lnTo>
                  <a:pt x="114956" y="489333"/>
                </a:lnTo>
                <a:lnTo>
                  <a:pt x="134580" y="493014"/>
                </a:lnTo>
                <a:lnTo>
                  <a:pt x="170265" y="464774"/>
                </a:lnTo>
                <a:lnTo>
                  <a:pt x="189889" y="445741"/>
                </a:lnTo>
                <a:lnTo>
                  <a:pt x="208994" y="477668"/>
                </a:lnTo>
                <a:lnTo>
                  <a:pt x="221234" y="527394"/>
                </a:lnTo>
                <a:lnTo>
                  <a:pt x="237231" y="574059"/>
                </a:lnTo>
                <a:lnTo>
                  <a:pt x="253227" y="594321"/>
                </a:lnTo>
                <a:lnTo>
                  <a:pt x="254458" y="636684"/>
                </a:lnTo>
                <a:lnTo>
                  <a:pt x="267994" y="660013"/>
                </a:lnTo>
                <a:lnTo>
                  <a:pt x="259963" y="689482"/>
                </a:lnTo>
                <a:lnTo>
                  <a:pt x="265533" y="718958"/>
                </a:lnTo>
                <a:lnTo>
                  <a:pt x="279004" y="678432"/>
                </a:lnTo>
                <a:lnTo>
                  <a:pt x="295000" y="642209"/>
                </a:lnTo>
                <a:lnTo>
                  <a:pt x="277773" y="606601"/>
                </a:lnTo>
                <a:lnTo>
                  <a:pt x="276608" y="588182"/>
                </a:lnTo>
                <a:lnTo>
                  <a:pt x="270455" y="566690"/>
                </a:lnTo>
                <a:lnTo>
                  <a:pt x="244614" y="535377"/>
                </a:lnTo>
                <a:lnTo>
                  <a:pt x="234187" y="515729"/>
                </a:lnTo>
                <a:lnTo>
                  <a:pt x="244614" y="508975"/>
                </a:lnTo>
                <a:lnTo>
                  <a:pt x="253227" y="474595"/>
                </a:lnTo>
                <a:lnTo>
                  <a:pt x="235417" y="448808"/>
                </a:lnTo>
                <a:lnTo>
                  <a:pt x="210225" y="420568"/>
                </a:lnTo>
                <a:lnTo>
                  <a:pt x="188658" y="386182"/>
                </a:lnTo>
                <a:lnTo>
                  <a:pt x="202193" y="379428"/>
                </a:lnTo>
                <a:lnTo>
                  <a:pt x="211455" y="337065"/>
                </a:lnTo>
                <a:lnTo>
                  <a:pt x="235417" y="335228"/>
                </a:lnTo>
                <a:lnTo>
                  <a:pt x="252580" y="318032"/>
                </a:lnTo>
                <a:lnTo>
                  <a:pt x="271037" y="309440"/>
                </a:lnTo>
                <a:lnTo>
                  <a:pt x="275959" y="294702"/>
                </a:lnTo>
                <a:lnTo>
                  <a:pt x="301153" y="2695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1" name="Freeform 80">
            <a:extLst>
              <a:ext uri="{FF2B5EF4-FFF2-40B4-BE49-F238E27FC236}">
                <a16:creationId xmlns:a16="http://schemas.microsoft.com/office/drawing/2014/main" id="{B8277FAC-876F-6992-441F-DF6172ED4BF7}"/>
              </a:ext>
            </a:extLst>
          </p:cNvPr>
          <p:cNvSpPr/>
          <p:nvPr/>
        </p:nvSpPr>
        <p:spPr>
          <a:xfrm>
            <a:off x="7026908" y="4828553"/>
            <a:ext cx="362613" cy="641594"/>
          </a:xfrm>
          <a:custGeom>
            <a:avLst/>
            <a:gdLst>
              <a:gd name="connsiteX0" fmla="*/ 358274 w 362613"/>
              <a:gd name="connsiteY0" fmla="*/ 17804 h 641594"/>
              <a:gd name="connsiteX1" fmla="*/ 353353 w 362613"/>
              <a:gd name="connsiteY1" fmla="*/ 0 h 641594"/>
              <a:gd name="connsiteX2" fmla="*/ 325115 w 362613"/>
              <a:gd name="connsiteY2" fmla="*/ 22715 h 641594"/>
              <a:gd name="connsiteX3" fmla="*/ 286970 w 362613"/>
              <a:gd name="connsiteY3" fmla="*/ 38067 h 641594"/>
              <a:gd name="connsiteX4" fmla="*/ 266699 w 362613"/>
              <a:gd name="connsiteY4" fmla="*/ 37452 h 641594"/>
              <a:gd name="connsiteX5" fmla="*/ 253811 w 362613"/>
              <a:gd name="connsiteY5" fmla="*/ 49117 h 641594"/>
              <a:gd name="connsiteX6" fmla="*/ 229847 w 362613"/>
              <a:gd name="connsiteY6" fmla="*/ 49732 h 641594"/>
              <a:gd name="connsiteX7" fmla="*/ 221234 w 362613"/>
              <a:gd name="connsiteY7" fmla="*/ 54642 h 641594"/>
              <a:gd name="connsiteX8" fmla="*/ 180044 w 362613"/>
              <a:gd name="connsiteY8" fmla="*/ 43592 h 641594"/>
              <a:gd name="connsiteX9" fmla="*/ 167156 w 362613"/>
              <a:gd name="connsiteY9" fmla="*/ 45436 h 641594"/>
              <a:gd name="connsiteX10" fmla="*/ 157312 w 362613"/>
              <a:gd name="connsiteY10" fmla="*/ 82274 h 641594"/>
              <a:gd name="connsiteX11" fmla="*/ 161586 w 362613"/>
              <a:gd name="connsiteY11" fmla="*/ 127089 h 641594"/>
              <a:gd name="connsiteX12" fmla="*/ 163464 w 362613"/>
              <a:gd name="connsiteY12" fmla="*/ 127089 h 641594"/>
              <a:gd name="connsiteX13" fmla="*/ 175122 w 362613"/>
              <a:gd name="connsiteY13" fmla="*/ 139368 h 641594"/>
              <a:gd name="connsiteX14" fmla="*/ 188658 w 362613"/>
              <a:gd name="connsiteY14" fmla="*/ 167614 h 641594"/>
              <a:gd name="connsiteX15" fmla="*/ 189305 w 362613"/>
              <a:gd name="connsiteY15" fmla="*/ 217960 h 641594"/>
              <a:gd name="connsiteX16" fmla="*/ 173891 w 362613"/>
              <a:gd name="connsiteY16" fmla="*/ 225937 h 641594"/>
              <a:gd name="connsiteX17" fmla="*/ 162234 w 362613"/>
              <a:gd name="connsiteY17" fmla="*/ 253569 h 641594"/>
              <a:gd name="connsiteX18" fmla="*/ 141315 w 362613"/>
              <a:gd name="connsiteY18" fmla="*/ 229010 h 641594"/>
              <a:gd name="connsiteX19" fmla="*/ 140085 w 362613"/>
              <a:gd name="connsiteY19" fmla="*/ 201379 h 641594"/>
              <a:gd name="connsiteX20" fmla="*/ 148115 w 362613"/>
              <a:gd name="connsiteY20" fmla="*/ 183574 h 641594"/>
              <a:gd name="connsiteX21" fmla="*/ 146237 w 362613"/>
              <a:gd name="connsiteY21" fmla="*/ 167614 h 641594"/>
              <a:gd name="connsiteX22" fmla="*/ 133349 w 362613"/>
              <a:gd name="connsiteY22" fmla="*/ 157787 h 641594"/>
              <a:gd name="connsiteX23" fmla="*/ 123505 w 362613"/>
              <a:gd name="connsiteY23" fmla="*/ 161474 h 641594"/>
              <a:gd name="connsiteX24" fmla="*/ 105047 w 362613"/>
              <a:gd name="connsiteY24" fmla="*/ 143055 h 641594"/>
              <a:gd name="connsiteX25" fmla="*/ 0 w 362613"/>
              <a:gd name="connsiteY25" fmla="*/ 174983 h 641594"/>
              <a:gd name="connsiteX26" fmla="*/ 1814 w 362613"/>
              <a:gd name="connsiteY26" fmla="*/ 202608 h 641594"/>
              <a:gd name="connsiteX27" fmla="*/ 3691 w 362613"/>
              <a:gd name="connsiteY27" fmla="*/ 217346 h 641594"/>
              <a:gd name="connsiteX28" fmla="*/ 31929 w 362613"/>
              <a:gd name="connsiteY28" fmla="*/ 216731 h 641594"/>
              <a:gd name="connsiteX29" fmla="*/ 47926 w 362613"/>
              <a:gd name="connsiteY29" fmla="*/ 224714 h 641594"/>
              <a:gd name="connsiteX30" fmla="*/ 54661 w 362613"/>
              <a:gd name="connsiteY30" fmla="*/ 234535 h 641594"/>
              <a:gd name="connsiteX31" fmla="*/ 70658 w 362613"/>
              <a:gd name="connsiteY31" fmla="*/ 237608 h 641594"/>
              <a:gd name="connsiteX32" fmla="*/ 87884 w 362613"/>
              <a:gd name="connsiteY32" fmla="*/ 249887 h 641594"/>
              <a:gd name="connsiteX33" fmla="*/ 86007 w 362613"/>
              <a:gd name="connsiteY33" fmla="*/ 299619 h 641594"/>
              <a:gd name="connsiteX34" fmla="*/ 78041 w 362613"/>
              <a:gd name="connsiteY34" fmla="*/ 326630 h 641594"/>
              <a:gd name="connsiteX35" fmla="*/ 74932 w 362613"/>
              <a:gd name="connsiteY35" fmla="*/ 355490 h 641594"/>
              <a:gd name="connsiteX36" fmla="*/ 79854 w 362613"/>
              <a:gd name="connsiteY36" fmla="*/ 367155 h 641594"/>
              <a:gd name="connsiteX37" fmla="*/ 74932 w 362613"/>
              <a:gd name="connsiteY37" fmla="*/ 389870 h 641594"/>
              <a:gd name="connsiteX38" fmla="*/ 69427 w 362613"/>
              <a:gd name="connsiteY38" fmla="*/ 393551 h 641594"/>
              <a:gd name="connsiteX39" fmla="*/ 59583 w 362613"/>
              <a:gd name="connsiteY39" fmla="*/ 421797 h 641594"/>
              <a:gd name="connsiteX40" fmla="*/ 21501 w 362613"/>
              <a:gd name="connsiteY40" fmla="*/ 466004 h 641594"/>
              <a:gd name="connsiteX41" fmla="*/ 35038 w 362613"/>
              <a:gd name="connsiteY41" fmla="*/ 521260 h 641594"/>
              <a:gd name="connsiteX42" fmla="*/ 41772 w 362613"/>
              <a:gd name="connsiteY42" fmla="*/ 548885 h 641594"/>
              <a:gd name="connsiteX43" fmla="*/ 33159 w 362613"/>
              <a:gd name="connsiteY43" fmla="*/ 592478 h 641594"/>
              <a:gd name="connsiteX44" fmla="*/ 35620 w 362613"/>
              <a:gd name="connsiteY44" fmla="*/ 606601 h 641594"/>
              <a:gd name="connsiteX45" fmla="*/ 39311 w 362613"/>
              <a:gd name="connsiteY45" fmla="*/ 624405 h 641594"/>
              <a:gd name="connsiteX46" fmla="*/ 41125 w 362613"/>
              <a:gd name="connsiteY46" fmla="*/ 641595 h 641594"/>
              <a:gd name="connsiteX47" fmla="*/ 66383 w 362613"/>
              <a:gd name="connsiteY47" fmla="*/ 641595 h 641594"/>
              <a:gd name="connsiteX48" fmla="*/ 70658 w 362613"/>
              <a:gd name="connsiteY48" fmla="*/ 621339 h 641594"/>
              <a:gd name="connsiteX49" fmla="*/ 62044 w 362613"/>
              <a:gd name="connsiteY49" fmla="*/ 618265 h 641594"/>
              <a:gd name="connsiteX50" fmla="*/ 60231 w 362613"/>
              <a:gd name="connsiteY50" fmla="*/ 602305 h 641594"/>
              <a:gd name="connsiteX51" fmla="*/ 76163 w 362613"/>
              <a:gd name="connsiteY51" fmla="*/ 587567 h 641594"/>
              <a:gd name="connsiteX52" fmla="*/ 118000 w 362613"/>
              <a:gd name="connsiteY52" fmla="*/ 566690 h 641594"/>
              <a:gd name="connsiteX53" fmla="*/ 146237 w 362613"/>
              <a:gd name="connsiteY53" fmla="*/ 553188 h 641594"/>
              <a:gd name="connsiteX54" fmla="*/ 161586 w 362613"/>
              <a:gd name="connsiteY54" fmla="*/ 539065 h 641594"/>
              <a:gd name="connsiteX55" fmla="*/ 167156 w 362613"/>
              <a:gd name="connsiteY55" fmla="*/ 523098 h 641594"/>
              <a:gd name="connsiteX56" fmla="*/ 159773 w 362613"/>
              <a:gd name="connsiteY56" fmla="*/ 516350 h 641594"/>
              <a:gd name="connsiteX57" fmla="*/ 166508 w 362613"/>
              <a:gd name="connsiteY57" fmla="*/ 497931 h 641594"/>
              <a:gd name="connsiteX58" fmla="*/ 169617 w 362613"/>
              <a:gd name="connsiteY58" fmla="*/ 459864 h 641594"/>
              <a:gd name="connsiteX59" fmla="*/ 163464 w 362613"/>
              <a:gd name="connsiteY59" fmla="*/ 461701 h 641594"/>
              <a:gd name="connsiteX60" fmla="*/ 163464 w 362613"/>
              <a:gd name="connsiteY60" fmla="*/ 450037 h 641594"/>
              <a:gd name="connsiteX61" fmla="*/ 158542 w 362613"/>
              <a:gd name="connsiteY61" fmla="*/ 427322 h 641594"/>
              <a:gd name="connsiteX62" fmla="*/ 143776 w 362613"/>
              <a:gd name="connsiteY62" fmla="*/ 397853 h 641594"/>
              <a:gd name="connsiteX63" fmla="*/ 148115 w 362613"/>
              <a:gd name="connsiteY63" fmla="*/ 369607 h 641594"/>
              <a:gd name="connsiteX64" fmla="*/ 162234 w 362613"/>
              <a:gd name="connsiteY64" fmla="*/ 361015 h 641594"/>
              <a:gd name="connsiteX65" fmla="*/ 187428 w 362613"/>
              <a:gd name="connsiteY65" fmla="*/ 332769 h 641594"/>
              <a:gd name="connsiteX66" fmla="*/ 200963 w 362613"/>
              <a:gd name="connsiteY66" fmla="*/ 326015 h 641594"/>
              <a:gd name="connsiteX67" fmla="*/ 242153 w 362613"/>
              <a:gd name="connsiteY67" fmla="*/ 284267 h 641594"/>
              <a:gd name="connsiteX68" fmla="*/ 281464 w 362613"/>
              <a:gd name="connsiteY68" fmla="*/ 265233 h 641594"/>
              <a:gd name="connsiteX69" fmla="*/ 313458 w 362613"/>
              <a:gd name="connsiteY69" fmla="*/ 249887 h 641594"/>
              <a:gd name="connsiteX70" fmla="*/ 336190 w 362613"/>
              <a:gd name="connsiteY70" fmla="*/ 225937 h 641594"/>
              <a:gd name="connsiteX71" fmla="*/ 350892 w 362613"/>
              <a:gd name="connsiteY71" fmla="*/ 198926 h 641594"/>
              <a:gd name="connsiteX72" fmla="*/ 362614 w 362613"/>
              <a:gd name="connsiteY72" fmla="*/ 170681 h 641594"/>
              <a:gd name="connsiteX73" fmla="*/ 357044 w 362613"/>
              <a:gd name="connsiteY73" fmla="*/ 151647 h 641594"/>
              <a:gd name="connsiteX74" fmla="*/ 358274 w 362613"/>
              <a:gd name="connsiteY74" fmla="*/ 90866 h 641594"/>
              <a:gd name="connsiteX75" fmla="*/ 355814 w 362613"/>
              <a:gd name="connsiteY75" fmla="*/ 56486 h 641594"/>
              <a:gd name="connsiteX76" fmla="*/ 358274 w 362613"/>
              <a:gd name="connsiteY76" fmla="*/ 17804 h 64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62613" h="641594">
                <a:moveTo>
                  <a:pt x="358274" y="17804"/>
                </a:moveTo>
                <a:lnTo>
                  <a:pt x="353353" y="0"/>
                </a:lnTo>
                <a:lnTo>
                  <a:pt x="325115" y="22715"/>
                </a:lnTo>
                <a:lnTo>
                  <a:pt x="286970" y="38067"/>
                </a:lnTo>
                <a:lnTo>
                  <a:pt x="266699" y="37452"/>
                </a:lnTo>
                <a:lnTo>
                  <a:pt x="253811" y="49117"/>
                </a:lnTo>
                <a:lnTo>
                  <a:pt x="229847" y="49732"/>
                </a:lnTo>
                <a:lnTo>
                  <a:pt x="221234" y="54642"/>
                </a:lnTo>
                <a:lnTo>
                  <a:pt x="180044" y="43592"/>
                </a:lnTo>
                <a:lnTo>
                  <a:pt x="167156" y="45436"/>
                </a:lnTo>
                <a:lnTo>
                  <a:pt x="157312" y="82274"/>
                </a:lnTo>
                <a:lnTo>
                  <a:pt x="161586" y="127089"/>
                </a:lnTo>
                <a:lnTo>
                  <a:pt x="163464" y="127089"/>
                </a:lnTo>
                <a:lnTo>
                  <a:pt x="175122" y="139368"/>
                </a:lnTo>
                <a:lnTo>
                  <a:pt x="188658" y="167614"/>
                </a:lnTo>
                <a:lnTo>
                  <a:pt x="189305" y="217960"/>
                </a:lnTo>
                <a:lnTo>
                  <a:pt x="173891" y="225937"/>
                </a:lnTo>
                <a:lnTo>
                  <a:pt x="162234" y="253569"/>
                </a:lnTo>
                <a:lnTo>
                  <a:pt x="141315" y="229010"/>
                </a:lnTo>
                <a:lnTo>
                  <a:pt x="140085" y="201379"/>
                </a:lnTo>
                <a:lnTo>
                  <a:pt x="148115" y="183574"/>
                </a:lnTo>
                <a:lnTo>
                  <a:pt x="146237" y="167614"/>
                </a:lnTo>
                <a:lnTo>
                  <a:pt x="133349" y="157787"/>
                </a:lnTo>
                <a:lnTo>
                  <a:pt x="123505" y="161474"/>
                </a:lnTo>
                <a:lnTo>
                  <a:pt x="105047" y="143055"/>
                </a:lnTo>
                <a:lnTo>
                  <a:pt x="0" y="174983"/>
                </a:lnTo>
                <a:lnTo>
                  <a:pt x="1814" y="202608"/>
                </a:lnTo>
                <a:lnTo>
                  <a:pt x="3691" y="217346"/>
                </a:lnTo>
                <a:lnTo>
                  <a:pt x="31929" y="216731"/>
                </a:lnTo>
                <a:lnTo>
                  <a:pt x="47926" y="224714"/>
                </a:lnTo>
                <a:lnTo>
                  <a:pt x="54661" y="234535"/>
                </a:lnTo>
                <a:lnTo>
                  <a:pt x="70658" y="237608"/>
                </a:lnTo>
                <a:lnTo>
                  <a:pt x="87884" y="249887"/>
                </a:lnTo>
                <a:lnTo>
                  <a:pt x="86007" y="299619"/>
                </a:lnTo>
                <a:lnTo>
                  <a:pt x="78041" y="326630"/>
                </a:lnTo>
                <a:lnTo>
                  <a:pt x="74932" y="355490"/>
                </a:lnTo>
                <a:lnTo>
                  <a:pt x="79854" y="367155"/>
                </a:lnTo>
                <a:lnTo>
                  <a:pt x="74932" y="389870"/>
                </a:lnTo>
                <a:lnTo>
                  <a:pt x="69427" y="393551"/>
                </a:lnTo>
                <a:lnTo>
                  <a:pt x="59583" y="421797"/>
                </a:lnTo>
                <a:lnTo>
                  <a:pt x="21501" y="466004"/>
                </a:lnTo>
                <a:lnTo>
                  <a:pt x="35038" y="521260"/>
                </a:lnTo>
                <a:lnTo>
                  <a:pt x="41772" y="548885"/>
                </a:lnTo>
                <a:lnTo>
                  <a:pt x="33159" y="592478"/>
                </a:lnTo>
                <a:lnTo>
                  <a:pt x="35620" y="606601"/>
                </a:lnTo>
                <a:lnTo>
                  <a:pt x="39311" y="624405"/>
                </a:lnTo>
                <a:lnTo>
                  <a:pt x="41125" y="641595"/>
                </a:lnTo>
                <a:lnTo>
                  <a:pt x="66383" y="641595"/>
                </a:lnTo>
                <a:lnTo>
                  <a:pt x="70658" y="621339"/>
                </a:lnTo>
                <a:lnTo>
                  <a:pt x="62044" y="618265"/>
                </a:lnTo>
                <a:lnTo>
                  <a:pt x="60231" y="602305"/>
                </a:lnTo>
                <a:lnTo>
                  <a:pt x="76163" y="587567"/>
                </a:lnTo>
                <a:lnTo>
                  <a:pt x="118000" y="566690"/>
                </a:lnTo>
                <a:lnTo>
                  <a:pt x="146237" y="553188"/>
                </a:lnTo>
                <a:lnTo>
                  <a:pt x="161586" y="539065"/>
                </a:lnTo>
                <a:lnTo>
                  <a:pt x="167156" y="523098"/>
                </a:lnTo>
                <a:lnTo>
                  <a:pt x="159773" y="516350"/>
                </a:lnTo>
                <a:lnTo>
                  <a:pt x="166508" y="497931"/>
                </a:lnTo>
                <a:lnTo>
                  <a:pt x="169617" y="459864"/>
                </a:lnTo>
                <a:lnTo>
                  <a:pt x="163464" y="461701"/>
                </a:lnTo>
                <a:lnTo>
                  <a:pt x="163464" y="450037"/>
                </a:lnTo>
                <a:lnTo>
                  <a:pt x="158542" y="427322"/>
                </a:lnTo>
                <a:lnTo>
                  <a:pt x="143776" y="397853"/>
                </a:lnTo>
                <a:lnTo>
                  <a:pt x="148115" y="369607"/>
                </a:lnTo>
                <a:lnTo>
                  <a:pt x="162234" y="361015"/>
                </a:lnTo>
                <a:lnTo>
                  <a:pt x="187428" y="332769"/>
                </a:lnTo>
                <a:lnTo>
                  <a:pt x="200963" y="326015"/>
                </a:lnTo>
                <a:lnTo>
                  <a:pt x="242153" y="284267"/>
                </a:lnTo>
                <a:lnTo>
                  <a:pt x="281464" y="265233"/>
                </a:lnTo>
                <a:lnTo>
                  <a:pt x="313458" y="249887"/>
                </a:lnTo>
                <a:lnTo>
                  <a:pt x="336190" y="225937"/>
                </a:lnTo>
                <a:lnTo>
                  <a:pt x="350892" y="198926"/>
                </a:lnTo>
                <a:lnTo>
                  <a:pt x="362614" y="170681"/>
                </a:lnTo>
                <a:lnTo>
                  <a:pt x="357044" y="151647"/>
                </a:lnTo>
                <a:lnTo>
                  <a:pt x="358274" y="90866"/>
                </a:lnTo>
                <a:lnTo>
                  <a:pt x="355814" y="56486"/>
                </a:lnTo>
                <a:lnTo>
                  <a:pt x="358274" y="1780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2" name="Freeform 81">
            <a:extLst>
              <a:ext uri="{FF2B5EF4-FFF2-40B4-BE49-F238E27FC236}">
                <a16:creationId xmlns:a16="http://schemas.microsoft.com/office/drawing/2014/main" id="{8B7425CF-D05A-B96E-5BE9-ED31B3B41816}"/>
              </a:ext>
            </a:extLst>
          </p:cNvPr>
          <p:cNvSpPr/>
          <p:nvPr/>
        </p:nvSpPr>
        <p:spPr>
          <a:xfrm>
            <a:off x="5418429" y="3028399"/>
            <a:ext cx="539017" cy="560550"/>
          </a:xfrm>
          <a:custGeom>
            <a:avLst/>
            <a:gdLst>
              <a:gd name="connsiteX0" fmla="*/ 505211 w 539017"/>
              <a:gd name="connsiteY0" fmla="*/ 23329 h 560550"/>
              <a:gd name="connsiteX1" fmla="*/ 491080 w 539017"/>
              <a:gd name="connsiteY1" fmla="*/ 22715 h 560550"/>
              <a:gd name="connsiteX2" fmla="*/ 457273 w 539017"/>
              <a:gd name="connsiteY2" fmla="*/ 14117 h 560550"/>
              <a:gd name="connsiteX3" fmla="*/ 426542 w 539017"/>
              <a:gd name="connsiteY3" fmla="*/ 16575 h 560550"/>
              <a:gd name="connsiteX4" fmla="*/ 407489 w 539017"/>
              <a:gd name="connsiteY4" fmla="*/ 0 h 560550"/>
              <a:gd name="connsiteX5" fmla="*/ 383520 w 539017"/>
              <a:gd name="connsiteY5" fmla="*/ 0 h 560550"/>
              <a:gd name="connsiteX6" fmla="*/ 372458 w 539017"/>
              <a:gd name="connsiteY6" fmla="*/ 23944 h 560550"/>
              <a:gd name="connsiteX7" fmla="*/ 349719 w 539017"/>
              <a:gd name="connsiteY7" fmla="*/ 65078 h 560550"/>
              <a:gd name="connsiteX8" fmla="*/ 325135 w 539017"/>
              <a:gd name="connsiteY8" fmla="*/ 81038 h 560550"/>
              <a:gd name="connsiteX9" fmla="*/ 291943 w 539017"/>
              <a:gd name="connsiteY9" fmla="*/ 98849 h 560550"/>
              <a:gd name="connsiteX10" fmla="*/ 270429 w 539017"/>
              <a:gd name="connsiteY10" fmla="*/ 125245 h 560550"/>
              <a:gd name="connsiteX11" fmla="*/ 264898 w 539017"/>
              <a:gd name="connsiteY11" fmla="*/ 146122 h 560550"/>
              <a:gd name="connsiteX12" fmla="*/ 251990 w 539017"/>
              <a:gd name="connsiteY12" fmla="*/ 179278 h 560550"/>
              <a:gd name="connsiteX13" fmla="*/ 258752 w 539017"/>
              <a:gd name="connsiteY13" fmla="*/ 227781 h 560550"/>
              <a:gd name="connsiteX14" fmla="*/ 229867 w 539017"/>
              <a:gd name="connsiteY14" fmla="*/ 260323 h 560550"/>
              <a:gd name="connsiteX15" fmla="*/ 213274 w 539017"/>
              <a:gd name="connsiteY15" fmla="*/ 270758 h 560550"/>
              <a:gd name="connsiteX16" fmla="*/ 186229 w 539017"/>
              <a:gd name="connsiteY16" fmla="*/ 297769 h 560550"/>
              <a:gd name="connsiteX17" fmla="*/ 154883 w 539017"/>
              <a:gd name="connsiteY17" fmla="*/ 302071 h 560550"/>
              <a:gd name="connsiteX18" fmla="*/ 137675 w 539017"/>
              <a:gd name="connsiteY18" fmla="*/ 316802 h 560550"/>
              <a:gd name="connsiteX19" fmla="*/ 137060 w 539017"/>
              <a:gd name="connsiteY19" fmla="*/ 317417 h 560550"/>
              <a:gd name="connsiteX20" fmla="*/ 114930 w 539017"/>
              <a:gd name="connsiteY20" fmla="*/ 357328 h 560550"/>
              <a:gd name="connsiteX21" fmla="*/ 92191 w 539017"/>
              <a:gd name="connsiteY21" fmla="*/ 371451 h 560550"/>
              <a:gd name="connsiteX22" fmla="*/ 79284 w 539017"/>
              <a:gd name="connsiteY22" fmla="*/ 396009 h 560550"/>
              <a:gd name="connsiteX23" fmla="*/ 78054 w 539017"/>
              <a:gd name="connsiteY23" fmla="*/ 416266 h 560550"/>
              <a:gd name="connsiteX24" fmla="*/ 68222 w 539017"/>
              <a:gd name="connsiteY24" fmla="*/ 439601 h 560550"/>
              <a:gd name="connsiteX25" fmla="*/ 56546 w 539017"/>
              <a:gd name="connsiteY25" fmla="*/ 445741 h 560550"/>
              <a:gd name="connsiteX26" fmla="*/ 37492 w 539017"/>
              <a:gd name="connsiteY26" fmla="*/ 470299 h 560550"/>
              <a:gd name="connsiteX27" fmla="*/ 25200 w 539017"/>
              <a:gd name="connsiteY27" fmla="*/ 497925 h 560550"/>
              <a:gd name="connsiteX28" fmla="*/ 27045 w 539017"/>
              <a:gd name="connsiteY28" fmla="*/ 511433 h 560550"/>
              <a:gd name="connsiteX29" fmla="*/ 15362 w 539017"/>
              <a:gd name="connsiteY29" fmla="*/ 531696 h 560550"/>
              <a:gd name="connsiteX30" fmla="*/ 1846 w 539017"/>
              <a:gd name="connsiteY30" fmla="*/ 542131 h 560550"/>
              <a:gd name="connsiteX31" fmla="*/ 0 w 539017"/>
              <a:gd name="connsiteY31" fmla="*/ 560550 h 560550"/>
              <a:gd name="connsiteX32" fmla="*/ 615 w 539017"/>
              <a:gd name="connsiteY32" fmla="*/ 560550 h 560550"/>
              <a:gd name="connsiteX33" fmla="*/ 76829 w 539017"/>
              <a:gd name="connsiteY33" fmla="*/ 557484 h 560550"/>
              <a:gd name="connsiteX34" fmla="*/ 81130 w 539017"/>
              <a:gd name="connsiteY34" fmla="*/ 543360 h 560550"/>
              <a:gd name="connsiteX35" fmla="*/ 95268 w 539017"/>
              <a:gd name="connsiteY35" fmla="*/ 525556 h 560550"/>
              <a:gd name="connsiteX36" fmla="*/ 107560 w 539017"/>
              <a:gd name="connsiteY36" fmla="*/ 471522 h 560550"/>
              <a:gd name="connsiteX37" fmla="*/ 155498 w 539017"/>
              <a:gd name="connsiteY37" fmla="*/ 429774 h 560550"/>
              <a:gd name="connsiteX38" fmla="*/ 172706 w 539017"/>
              <a:gd name="connsiteY38" fmla="*/ 380042 h 560550"/>
              <a:gd name="connsiteX39" fmla="*/ 183152 w 539017"/>
              <a:gd name="connsiteY39" fmla="*/ 377591 h 560550"/>
              <a:gd name="connsiteX40" fmla="*/ 194836 w 539017"/>
              <a:gd name="connsiteY40" fmla="*/ 346892 h 560550"/>
              <a:gd name="connsiteX41" fmla="*/ 223105 w 539017"/>
              <a:gd name="connsiteY41" fmla="*/ 342590 h 560550"/>
              <a:gd name="connsiteX42" fmla="*/ 234783 w 539017"/>
              <a:gd name="connsiteY42" fmla="*/ 348115 h 560550"/>
              <a:gd name="connsiteX43" fmla="*/ 250151 w 539017"/>
              <a:gd name="connsiteY43" fmla="*/ 348115 h 560550"/>
              <a:gd name="connsiteX44" fmla="*/ 261213 w 539017"/>
              <a:gd name="connsiteY44" fmla="*/ 338909 h 560550"/>
              <a:gd name="connsiteX45" fmla="*/ 282105 w 539017"/>
              <a:gd name="connsiteY45" fmla="*/ 337680 h 560550"/>
              <a:gd name="connsiteX46" fmla="*/ 281497 w 539017"/>
              <a:gd name="connsiteY46" fmla="*/ 316802 h 560550"/>
              <a:gd name="connsiteX47" fmla="*/ 286412 w 539017"/>
              <a:gd name="connsiteY47" fmla="*/ 316802 h 560550"/>
              <a:gd name="connsiteX48" fmla="*/ 287028 w 539017"/>
              <a:gd name="connsiteY48" fmla="*/ 270758 h 560550"/>
              <a:gd name="connsiteX49" fmla="*/ 341727 w 539017"/>
              <a:gd name="connsiteY49" fmla="*/ 241904 h 560550"/>
              <a:gd name="connsiteX50" fmla="*/ 374912 w 539017"/>
              <a:gd name="connsiteY50" fmla="*/ 235758 h 560550"/>
              <a:gd name="connsiteX51" fmla="*/ 401958 w 539017"/>
              <a:gd name="connsiteY51" fmla="*/ 225322 h 560550"/>
              <a:gd name="connsiteX52" fmla="*/ 414865 w 539017"/>
              <a:gd name="connsiteY52" fmla="*/ 205674 h 560550"/>
              <a:gd name="connsiteX53" fmla="*/ 453588 w 539017"/>
              <a:gd name="connsiteY53" fmla="*/ 190329 h 560550"/>
              <a:gd name="connsiteX54" fmla="*/ 455427 w 539017"/>
              <a:gd name="connsiteY54" fmla="*/ 161468 h 560550"/>
              <a:gd name="connsiteX55" fmla="*/ 474481 w 539017"/>
              <a:gd name="connsiteY55" fmla="*/ 158401 h 560550"/>
              <a:gd name="connsiteX56" fmla="*/ 489849 w 539017"/>
              <a:gd name="connsiteY56" fmla="*/ 143663 h 560550"/>
              <a:gd name="connsiteX57" fmla="*/ 532872 w 539017"/>
              <a:gd name="connsiteY57" fmla="*/ 137524 h 560550"/>
              <a:gd name="connsiteX58" fmla="*/ 539018 w 539017"/>
              <a:gd name="connsiteY58" fmla="*/ 122178 h 560550"/>
              <a:gd name="connsiteX59" fmla="*/ 530411 w 539017"/>
              <a:gd name="connsiteY59" fmla="*/ 113580 h 560550"/>
              <a:gd name="connsiteX60" fmla="*/ 519349 w 539017"/>
              <a:gd name="connsiteY60" fmla="*/ 72446 h 560550"/>
              <a:gd name="connsiteX61" fmla="*/ 517503 w 539017"/>
              <a:gd name="connsiteY61" fmla="*/ 48502 h 560550"/>
              <a:gd name="connsiteX62" fmla="*/ 505211 w 539017"/>
              <a:gd name="connsiteY62" fmla="*/ 23329 h 5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9017" h="560550">
                <a:moveTo>
                  <a:pt x="505211" y="23329"/>
                </a:moveTo>
                <a:lnTo>
                  <a:pt x="491080" y="22715"/>
                </a:lnTo>
                <a:lnTo>
                  <a:pt x="457273" y="14117"/>
                </a:lnTo>
                <a:lnTo>
                  <a:pt x="426542" y="16575"/>
                </a:lnTo>
                <a:lnTo>
                  <a:pt x="407489" y="0"/>
                </a:lnTo>
                <a:lnTo>
                  <a:pt x="383520" y="0"/>
                </a:lnTo>
                <a:lnTo>
                  <a:pt x="372458" y="23944"/>
                </a:lnTo>
                <a:lnTo>
                  <a:pt x="349719" y="65078"/>
                </a:lnTo>
                <a:lnTo>
                  <a:pt x="325135" y="81038"/>
                </a:lnTo>
                <a:lnTo>
                  <a:pt x="291943" y="98849"/>
                </a:lnTo>
                <a:lnTo>
                  <a:pt x="270429" y="125245"/>
                </a:lnTo>
                <a:lnTo>
                  <a:pt x="264898" y="146122"/>
                </a:lnTo>
                <a:lnTo>
                  <a:pt x="251990" y="179278"/>
                </a:lnTo>
                <a:lnTo>
                  <a:pt x="258752" y="227781"/>
                </a:lnTo>
                <a:lnTo>
                  <a:pt x="229867" y="260323"/>
                </a:lnTo>
                <a:lnTo>
                  <a:pt x="213274" y="270758"/>
                </a:lnTo>
                <a:lnTo>
                  <a:pt x="186229" y="297769"/>
                </a:lnTo>
                <a:lnTo>
                  <a:pt x="154883" y="302071"/>
                </a:lnTo>
                <a:lnTo>
                  <a:pt x="137675" y="316802"/>
                </a:lnTo>
                <a:lnTo>
                  <a:pt x="137060" y="317417"/>
                </a:lnTo>
                <a:lnTo>
                  <a:pt x="114930" y="357328"/>
                </a:lnTo>
                <a:lnTo>
                  <a:pt x="92191" y="371451"/>
                </a:lnTo>
                <a:lnTo>
                  <a:pt x="79284" y="396009"/>
                </a:lnTo>
                <a:lnTo>
                  <a:pt x="78054" y="416266"/>
                </a:lnTo>
                <a:lnTo>
                  <a:pt x="68222" y="439601"/>
                </a:lnTo>
                <a:lnTo>
                  <a:pt x="56546" y="445741"/>
                </a:lnTo>
                <a:lnTo>
                  <a:pt x="37492" y="470299"/>
                </a:lnTo>
                <a:lnTo>
                  <a:pt x="25200" y="497925"/>
                </a:lnTo>
                <a:lnTo>
                  <a:pt x="27045" y="511433"/>
                </a:lnTo>
                <a:lnTo>
                  <a:pt x="15362" y="531696"/>
                </a:lnTo>
                <a:lnTo>
                  <a:pt x="1846" y="542131"/>
                </a:lnTo>
                <a:lnTo>
                  <a:pt x="0" y="560550"/>
                </a:lnTo>
                <a:lnTo>
                  <a:pt x="615" y="560550"/>
                </a:lnTo>
                <a:lnTo>
                  <a:pt x="76829" y="557484"/>
                </a:lnTo>
                <a:lnTo>
                  <a:pt x="81130" y="543360"/>
                </a:lnTo>
                <a:lnTo>
                  <a:pt x="95268" y="525556"/>
                </a:lnTo>
                <a:lnTo>
                  <a:pt x="107560" y="471522"/>
                </a:lnTo>
                <a:lnTo>
                  <a:pt x="155498" y="429774"/>
                </a:lnTo>
                <a:lnTo>
                  <a:pt x="172706" y="380042"/>
                </a:lnTo>
                <a:lnTo>
                  <a:pt x="183152" y="377591"/>
                </a:lnTo>
                <a:lnTo>
                  <a:pt x="194836" y="346892"/>
                </a:lnTo>
                <a:lnTo>
                  <a:pt x="223105" y="342590"/>
                </a:lnTo>
                <a:lnTo>
                  <a:pt x="234783" y="348115"/>
                </a:lnTo>
                <a:lnTo>
                  <a:pt x="250151" y="348115"/>
                </a:lnTo>
                <a:lnTo>
                  <a:pt x="261213" y="338909"/>
                </a:lnTo>
                <a:lnTo>
                  <a:pt x="282105" y="337680"/>
                </a:lnTo>
                <a:lnTo>
                  <a:pt x="281497" y="316802"/>
                </a:lnTo>
                <a:lnTo>
                  <a:pt x="286412" y="316802"/>
                </a:lnTo>
                <a:lnTo>
                  <a:pt x="287028" y="270758"/>
                </a:lnTo>
                <a:lnTo>
                  <a:pt x="341727" y="241904"/>
                </a:lnTo>
                <a:lnTo>
                  <a:pt x="374912" y="235758"/>
                </a:lnTo>
                <a:lnTo>
                  <a:pt x="401958" y="225322"/>
                </a:lnTo>
                <a:lnTo>
                  <a:pt x="414865" y="205674"/>
                </a:lnTo>
                <a:lnTo>
                  <a:pt x="453588" y="190329"/>
                </a:lnTo>
                <a:lnTo>
                  <a:pt x="455427" y="161468"/>
                </a:lnTo>
                <a:lnTo>
                  <a:pt x="474481" y="158401"/>
                </a:lnTo>
                <a:lnTo>
                  <a:pt x="489849" y="143663"/>
                </a:lnTo>
                <a:lnTo>
                  <a:pt x="532872" y="137524"/>
                </a:lnTo>
                <a:lnTo>
                  <a:pt x="539018" y="122178"/>
                </a:lnTo>
                <a:lnTo>
                  <a:pt x="530411" y="113580"/>
                </a:lnTo>
                <a:lnTo>
                  <a:pt x="519349" y="72446"/>
                </a:lnTo>
                <a:lnTo>
                  <a:pt x="517503" y="48502"/>
                </a:lnTo>
                <a:lnTo>
                  <a:pt x="505211" y="233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3" name="Freeform 82">
            <a:extLst>
              <a:ext uri="{FF2B5EF4-FFF2-40B4-BE49-F238E27FC236}">
                <a16:creationId xmlns:a16="http://schemas.microsoft.com/office/drawing/2014/main" id="{C809B916-5FF9-EB93-6443-D4E22E19F24D}"/>
              </a:ext>
            </a:extLst>
          </p:cNvPr>
          <p:cNvSpPr/>
          <p:nvPr/>
        </p:nvSpPr>
        <p:spPr>
          <a:xfrm>
            <a:off x="3872078" y="3768843"/>
            <a:ext cx="2454" cy="4910"/>
          </a:xfrm>
          <a:custGeom>
            <a:avLst/>
            <a:gdLst>
              <a:gd name="connsiteX0" fmla="*/ 2455 w 2454"/>
              <a:gd name="connsiteY0" fmla="*/ 3067 h 4910"/>
              <a:gd name="connsiteX1" fmla="*/ 1839 w 2454"/>
              <a:gd name="connsiteY1" fmla="*/ 0 h 4910"/>
              <a:gd name="connsiteX2" fmla="*/ 1224 w 2454"/>
              <a:gd name="connsiteY2" fmla="*/ 0 h 4910"/>
              <a:gd name="connsiteX3" fmla="*/ 0 w 2454"/>
              <a:gd name="connsiteY3" fmla="*/ 2458 h 4910"/>
              <a:gd name="connsiteX4" fmla="*/ 0 w 2454"/>
              <a:gd name="connsiteY4" fmla="*/ 4296 h 4910"/>
              <a:gd name="connsiteX5" fmla="*/ 1839 w 2454"/>
              <a:gd name="connsiteY5" fmla="*/ 4910 h 4910"/>
              <a:gd name="connsiteX6" fmla="*/ 2455 w 2454"/>
              <a:gd name="connsiteY6" fmla="*/ 3067 h 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 h="4910">
                <a:moveTo>
                  <a:pt x="2455" y="3067"/>
                </a:moveTo>
                <a:lnTo>
                  <a:pt x="1839" y="0"/>
                </a:lnTo>
                <a:lnTo>
                  <a:pt x="1224" y="0"/>
                </a:lnTo>
                <a:lnTo>
                  <a:pt x="0" y="2458"/>
                </a:lnTo>
                <a:lnTo>
                  <a:pt x="0" y="4296"/>
                </a:lnTo>
                <a:lnTo>
                  <a:pt x="1839" y="4910"/>
                </a:lnTo>
                <a:lnTo>
                  <a:pt x="2455" y="3067"/>
                </a:lnTo>
                <a:close/>
              </a:path>
            </a:pathLst>
          </a:custGeom>
          <a:solidFill>
            <a:srgbClr val="E6E8F5"/>
          </a:solidFill>
          <a:ln w="647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4463C03-849F-7BB2-2CDF-C8FCD6E661CF}"/>
              </a:ext>
            </a:extLst>
          </p:cNvPr>
          <p:cNvSpPr/>
          <p:nvPr/>
        </p:nvSpPr>
        <p:spPr>
          <a:xfrm>
            <a:off x="6573949" y="2726322"/>
            <a:ext cx="57769" cy="62010"/>
          </a:xfrm>
          <a:custGeom>
            <a:avLst/>
            <a:gdLst>
              <a:gd name="connsiteX0" fmla="*/ 55308 w 57769"/>
              <a:gd name="connsiteY0" fmla="*/ 27017 h 62010"/>
              <a:gd name="connsiteX1" fmla="*/ 57769 w 57769"/>
              <a:gd name="connsiteY1" fmla="*/ 23336 h 62010"/>
              <a:gd name="connsiteX2" fmla="*/ 45464 w 57769"/>
              <a:gd name="connsiteY2" fmla="*/ 15967 h 62010"/>
              <a:gd name="connsiteX3" fmla="*/ 34390 w 57769"/>
              <a:gd name="connsiteY3" fmla="*/ 11665 h 62010"/>
              <a:gd name="connsiteX4" fmla="*/ 29468 w 57769"/>
              <a:gd name="connsiteY4" fmla="*/ 6754 h 62010"/>
              <a:gd name="connsiteX5" fmla="*/ 20271 w 57769"/>
              <a:gd name="connsiteY5" fmla="*/ 0 h 62010"/>
              <a:gd name="connsiteX6" fmla="*/ 14702 w 57769"/>
              <a:gd name="connsiteY6" fmla="*/ 3688 h 62010"/>
              <a:gd name="connsiteX7" fmla="*/ 5505 w 57769"/>
              <a:gd name="connsiteY7" fmla="*/ 12279 h 62010"/>
              <a:gd name="connsiteX8" fmla="*/ 3044 w 57769"/>
              <a:gd name="connsiteY8" fmla="*/ 33157 h 62010"/>
              <a:gd name="connsiteX9" fmla="*/ 0 w 57769"/>
              <a:gd name="connsiteY9" fmla="*/ 39296 h 62010"/>
              <a:gd name="connsiteX10" fmla="*/ 14119 w 57769"/>
              <a:gd name="connsiteY10" fmla="*/ 46665 h 62010"/>
              <a:gd name="connsiteX11" fmla="*/ 23963 w 57769"/>
              <a:gd name="connsiteY11" fmla="*/ 59559 h 62010"/>
              <a:gd name="connsiteX12" fmla="*/ 30698 w 57769"/>
              <a:gd name="connsiteY12" fmla="*/ 62011 h 62010"/>
              <a:gd name="connsiteX13" fmla="*/ 27654 w 57769"/>
              <a:gd name="connsiteY13" fmla="*/ 50346 h 62010"/>
              <a:gd name="connsiteX14" fmla="*/ 39895 w 57769"/>
              <a:gd name="connsiteY14" fmla="*/ 31313 h 62010"/>
              <a:gd name="connsiteX15" fmla="*/ 42356 w 57769"/>
              <a:gd name="connsiteY15" fmla="*/ 38682 h 62010"/>
              <a:gd name="connsiteX16" fmla="*/ 50387 w 57769"/>
              <a:gd name="connsiteY16" fmla="*/ 35615 h 62010"/>
              <a:gd name="connsiteX17" fmla="*/ 55308 w 57769"/>
              <a:gd name="connsiteY17" fmla="*/ 27017 h 6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69" h="62010">
                <a:moveTo>
                  <a:pt x="55308" y="27017"/>
                </a:moveTo>
                <a:lnTo>
                  <a:pt x="57769" y="23336"/>
                </a:lnTo>
                <a:lnTo>
                  <a:pt x="45464" y="15967"/>
                </a:lnTo>
                <a:lnTo>
                  <a:pt x="34390" y="11665"/>
                </a:lnTo>
                <a:lnTo>
                  <a:pt x="29468" y="6754"/>
                </a:lnTo>
                <a:lnTo>
                  <a:pt x="20271" y="0"/>
                </a:lnTo>
                <a:lnTo>
                  <a:pt x="14702" y="3688"/>
                </a:lnTo>
                <a:lnTo>
                  <a:pt x="5505" y="12279"/>
                </a:lnTo>
                <a:lnTo>
                  <a:pt x="3044" y="33157"/>
                </a:lnTo>
                <a:lnTo>
                  <a:pt x="0" y="39296"/>
                </a:lnTo>
                <a:lnTo>
                  <a:pt x="14119" y="46665"/>
                </a:lnTo>
                <a:lnTo>
                  <a:pt x="23963" y="59559"/>
                </a:lnTo>
                <a:lnTo>
                  <a:pt x="30698" y="62011"/>
                </a:lnTo>
                <a:lnTo>
                  <a:pt x="27654" y="50346"/>
                </a:lnTo>
                <a:lnTo>
                  <a:pt x="39895" y="31313"/>
                </a:lnTo>
                <a:lnTo>
                  <a:pt x="42356" y="38682"/>
                </a:lnTo>
                <a:lnTo>
                  <a:pt x="50387" y="35615"/>
                </a:lnTo>
                <a:lnTo>
                  <a:pt x="55308" y="2701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5" name="Freeform 84">
            <a:extLst>
              <a:ext uri="{FF2B5EF4-FFF2-40B4-BE49-F238E27FC236}">
                <a16:creationId xmlns:a16="http://schemas.microsoft.com/office/drawing/2014/main" id="{DC228479-D76C-EBBE-A95F-0FB594B845BA}"/>
              </a:ext>
            </a:extLst>
          </p:cNvPr>
          <p:cNvSpPr/>
          <p:nvPr/>
        </p:nvSpPr>
        <p:spPr>
          <a:xfrm>
            <a:off x="8637784" y="2402765"/>
            <a:ext cx="1022753" cy="396624"/>
          </a:xfrm>
          <a:custGeom>
            <a:avLst/>
            <a:gdLst>
              <a:gd name="connsiteX0" fmla="*/ 411187 w 1022753"/>
              <a:gd name="connsiteY0" fmla="*/ 57709 h 396624"/>
              <a:gd name="connsiteX1" fmla="*/ 388455 w 1022753"/>
              <a:gd name="connsiteY1" fmla="*/ 29469 h 396624"/>
              <a:gd name="connsiteX2" fmla="*/ 347912 w 1022753"/>
              <a:gd name="connsiteY2" fmla="*/ 20256 h 396624"/>
              <a:gd name="connsiteX3" fmla="*/ 318380 w 1022753"/>
              <a:gd name="connsiteY3" fmla="*/ 15346 h 396624"/>
              <a:gd name="connsiteX4" fmla="*/ 275959 w 1022753"/>
              <a:gd name="connsiteY4" fmla="*/ 0 h 396624"/>
              <a:gd name="connsiteX5" fmla="*/ 267994 w 1022753"/>
              <a:gd name="connsiteY5" fmla="*/ 39290 h 396624"/>
              <a:gd name="connsiteX6" fmla="*/ 292604 w 1022753"/>
              <a:gd name="connsiteY6" fmla="*/ 61396 h 396624"/>
              <a:gd name="connsiteX7" fmla="*/ 277838 w 1022753"/>
              <a:gd name="connsiteY7" fmla="*/ 87792 h 396624"/>
              <a:gd name="connsiteX8" fmla="*/ 229265 w 1022753"/>
              <a:gd name="connsiteY8" fmla="*/ 77971 h 396624"/>
              <a:gd name="connsiteX9" fmla="*/ 198567 w 1022753"/>
              <a:gd name="connsiteY9" fmla="*/ 76742 h 396624"/>
              <a:gd name="connsiteX10" fmla="*/ 169682 w 1022753"/>
              <a:gd name="connsiteY10" fmla="*/ 58938 h 396624"/>
              <a:gd name="connsiteX11" fmla="*/ 138336 w 1022753"/>
              <a:gd name="connsiteY11" fmla="*/ 58323 h 396624"/>
              <a:gd name="connsiteX12" fmla="*/ 105760 w 1022753"/>
              <a:gd name="connsiteY12" fmla="*/ 46659 h 396624"/>
              <a:gd name="connsiteX13" fmla="*/ 69492 w 1022753"/>
              <a:gd name="connsiteY13" fmla="*/ 64463 h 396624"/>
              <a:gd name="connsiteX14" fmla="*/ 28885 w 1022753"/>
              <a:gd name="connsiteY14" fmla="*/ 97619 h 396624"/>
              <a:gd name="connsiteX15" fmla="*/ 0 w 1022753"/>
              <a:gd name="connsiteY15" fmla="*/ 103759 h 396624"/>
              <a:gd name="connsiteX16" fmla="*/ 20336 w 1022753"/>
              <a:gd name="connsiteY16" fmla="*/ 130776 h 396624"/>
              <a:gd name="connsiteX17" fmla="*/ 55374 w 1022753"/>
              <a:gd name="connsiteY17" fmla="*/ 151032 h 396624"/>
              <a:gd name="connsiteX18" fmla="*/ 105112 w 1022753"/>
              <a:gd name="connsiteY18" fmla="*/ 165155 h 396624"/>
              <a:gd name="connsiteX19" fmla="*/ 140797 w 1022753"/>
              <a:gd name="connsiteY19" fmla="*/ 195853 h 396624"/>
              <a:gd name="connsiteX20" fmla="*/ 148763 w 1022753"/>
              <a:gd name="connsiteY20" fmla="*/ 240675 h 396624"/>
              <a:gd name="connsiteX21" fmla="*/ 167221 w 1022753"/>
              <a:gd name="connsiteY21" fmla="*/ 257250 h 396624"/>
              <a:gd name="connsiteX22" fmla="*/ 206533 w 1022753"/>
              <a:gd name="connsiteY22" fmla="*/ 263389 h 396624"/>
              <a:gd name="connsiteX23" fmla="*/ 250766 w 1022753"/>
              <a:gd name="connsiteY23" fmla="*/ 268914 h 396624"/>
              <a:gd name="connsiteX24" fmla="*/ 299339 w 1022753"/>
              <a:gd name="connsiteY24" fmla="*/ 292244 h 396624"/>
              <a:gd name="connsiteX25" fmla="*/ 320259 w 1022753"/>
              <a:gd name="connsiteY25" fmla="*/ 296546 h 396624"/>
              <a:gd name="connsiteX26" fmla="*/ 350373 w 1022753"/>
              <a:gd name="connsiteY26" fmla="*/ 331540 h 396624"/>
              <a:gd name="connsiteX27" fmla="*/ 379259 w 1022753"/>
              <a:gd name="connsiteY27" fmla="*/ 353647 h 396624"/>
              <a:gd name="connsiteX28" fmla="*/ 413065 w 1022753"/>
              <a:gd name="connsiteY28" fmla="*/ 353032 h 396624"/>
              <a:gd name="connsiteX29" fmla="*/ 481909 w 1022753"/>
              <a:gd name="connsiteY29" fmla="*/ 361009 h 396624"/>
              <a:gd name="connsiteX30" fmla="*/ 521221 w 1022753"/>
              <a:gd name="connsiteY30" fmla="*/ 356099 h 396624"/>
              <a:gd name="connsiteX31" fmla="*/ 555028 w 1022753"/>
              <a:gd name="connsiteY31" fmla="*/ 361624 h 396624"/>
              <a:gd name="connsiteX32" fmla="*/ 612215 w 1022753"/>
              <a:gd name="connsiteY32" fmla="*/ 384953 h 396624"/>
              <a:gd name="connsiteX33" fmla="*/ 650296 w 1022753"/>
              <a:gd name="connsiteY33" fmla="*/ 384345 h 396624"/>
              <a:gd name="connsiteX34" fmla="*/ 669984 w 1022753"/>
              <a:gd name="connsiteY34" fmla="*/ 396624 h 396624"/>
              <a:gd name="connsiteX35" fmla="*/ 696990 w 1022753"/>
              <a:gd name="connsiteY35" fmla="*/ 376361 h 396624"/>
              <a:gd name="connsiteX36" fmla="*/ 741225 w 1022753"/>
              <a:gd name="connsiteY36" fmla="*/ 362853 h 396624"/>
              <a:gd name="connsiteX37" fmla="*/ 787337 w 1022753"/>
              <a:gd name="connsiteY37" fmla="*/ 361624 h 396624"/>
              <a:gd name="connsiteX38" fmla="*/ 817451 w 1022753"/>
              <a:gd name="connsiteY38" fmla="*/ 348115 h 396624"/>
              <a:gd name="connsiteX39" fmla="*/ 829174 w 1022753"/>
              <a:gd name="connsiteY39" fmla="*/ 327859 h 396624"/>
              <a:gd name="connsiteX40" fmla="*/ 844523 w 1022753"/>
              <a:gd name="connsiteY40" fmla="*/ 315580 h 396624"/>
              <a:gd name="connsiteX41" fmla="*/ 832865 w 1022753"/>
              <a:gd name="connsiteY41" fmla="*/ 302686 h 396624"/>
              <a:gd name="connsiteX42" fmla="*/ 814990 w 1022753"/>
              <a:gd name="connsiteY42" fmla="*/ 288563 h 396624"/>
              <a:gd name="connsiteX43" fmla="*/ 817451 w 1022753"/>
              <a:gd name="connsiteY43" fmla="*/ 264004 h 396624"/>
              <a:gd name="connsiteX44" fmla="*/ 837140 w 1022753"/>
              <a:gd name="connsiteY44" fmla="*/ 267077 h 396624"/>
              <a:gd name="connsiteX45" fmla="*/ 873408 w 1022753"/>
              <a:gd name="connsiteY45" fmla="*/ 275054 h 396624"/>
              <a:gd name="connsiteX46" fmla="*/ 892449 w 1022753"/>
              <a:gd name="connsiteY46" fmla="*/ 254798 h 396624"/>
              <a:gd name="connsiteX47" fmla="*/ 931177 w 1022753"/>
              <a:gd name="connsiteY47" fmla="*/ 240060 h 396624"/>
              <a:gd name="connsiteX48" fmla="*/ 939791 w 1022753"/>
              <a:gd name="connsiteY48" fmla="*/ 214887 h 396624"/>
              <a:gd name="connsiteX49" fmla="*/ 954557 w 1022753"/>
              <a:gd name="connsiteY49" fmla="*/ 203837 h 396624"/>
              <a:gd name="connsiteX50" fmla="*/ 996330 w 1022753"/>
              <a:gd name="connsiteY50" fmla="*/ 198927 h 396624"/>
              <a:gd name="connsiteX51" fmla="*/ 1022754 w 1022753"/>
              <a:gd name="connsiteY51" fmla="*/ 203222 h 396624"/>
              <a:gd name="connsiteX52" fmla="*/ 1018479 w 1022753"/>
              <a:gd name="connsiteY52" fmla="*/ 189714 h 396624"/>
              <a:gd name="connsiteX53" fmla="*/ 974181 w 1022753"/>
              <a:gd name="connsiteY53" fmla="*/ 163312 h 396624"/>
              <a:gd name="connsiteX54" fmla="*/ 942835 w 1022753"/>
              <a:gd name="connsiteY54" fmla="*/ 151032 h 396624"/>
              <a:gd name="connsiteX55" fmla="*/ 927486 w 1022753"/>
              <a:gd name="connsiteY55" fmla="*/ 165155 h 396624"/>
              <a:gd name="connsiteX56" fmla="*/ 894326 w 1022753"/>
              <a:gd name="connsiteY56" fmla="*/ 159016 h 396624"/>
              <a:gd name="connsiteX57" fmla="*/ 879561 w 1022753"/>
              <a:gd name="connsiteY57" fmla="*/ 163926 h 396624"/>
              <a:gd name="connsiteX58" fmla="*/ 862981 w 1022753"/>
              <a:gd name="connsiteY58" fmla="*/ 147966 h 396624"/>
              <a:gd name="connsiteX59" fmla="*/ 861103 w 1022753"/>
              <a:gd name="connsiteY59" fmla="*/ 109899 h 396624"/>
              <a:gd name="connsiteX60" fmla="*/ 857411 w 1022753"/>
              <a:gd name="connsiteY60" fmla="*/ 81653 h 396624"/>
              <a:gd name="connsiteX61" fmla="*/ 823604 w 1022753"/>
              <a:gd name="connsiteY61" fmla="*/ 84726 h 396624"/>
              <a:gd name="connsiteX62" fmla="*/ 799641 w 1022753"/>
              <a:gd name="connsiteY62" fmla="*/ 71832 h 396624"/>
              <a:gd name="connsiteX63" fmla="*/ 779370 w 1022753"/>
              <a:gd name="connsiteY63" fmla="*/ 67536 h 396624"/>
              <a:gd name="connsiteX64" fmla="*/ 751717 w 1022753"/>
              <a:gd name="connsiteY64" fmla="*/ 94546 h 396624"/>
              <a:gd name="connsiteX65" fmla="*/ 716031 w 1022753"/>
              <a:gd name="connsiteY65" fmla="*/ 100686 h 396624"/>
              <a:gd name="connsiteX66" fmla="*/ 693947 w 1022753"/>
              <a:gd name="connsiteY66" fmla="*/ 110513 h 396624"/>
              <a:gd name="connsiteX67" fmla="*/ 652757 w 1022753"/>
              <a:gd name="connsiteY67" fmla="*/ 104374 h 396624"/>
              <a:gd name="connsiteX68" fmla="*/ 625103 w 1022753"/>
              <a:gd name="connsiteY68" fmla="*/ 104374 h 396624"/>
              <a:gd name="connsiteX69" fmla="*/ 594987 w 1022753"/>
              <a:gd name="connsiteY69" fmla="*/ 85340 h 396624"/>
              <a:gd name="connsiteX70" fmla="*/ 555028 w 1022753"/>
              <a:gd name="connsiteY70" fmla="*/ 66921 h 396624"/>
              <a:gd name="connsiteX71" fmla="*/ 521869 w 1022753"/>
              <a:gd name="connsiteY71" fmla="*/ 62011 h 396624"/>
              <a:gd name="connsiteX72" fmla="*/ 486831 w 1022753"/>
              <a:gd name="connsiteY72" fmla="*/ 66921 h 396624"/>
              <a:gd name="connsiteX73" fmla="*/ 462804 w 1022753"/>
              <a:gd name="connsiteY73" fmla="*/ 73676 h 396624"/>
              <a:gd name="connsiteX74" fmla="*/ 411187 w 1022753"/>
              <a:gd name="connsiteY74" fmla="*/ 57709 h 39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22753" h="396624">
                <a:moveTo>
                  <a:pt x="411187" y="57709"/>
                </a:moveTo>
                <a:lnTo>
                  <a:pt x="388455" y="29469"/>
                </a:lnTo>
                <a:lnTo>
                  <a:pt x="347912" y="20256"/>
                </a:lnTo>
                <a:lnTo>
                  <a:pt x="318380" y="15346"/>
                </a:lnTo>
                <a:lnTo>
                  <a:pt x="275959" y="0"/>
                </a:lnTo>
                <a:lnTo>
                  <a:pt x="267994" y="39290"/>
                </a:lnTo>
                <a:lnTo>
                  <a:pt x="292604" y="61396"/>
                </a:lnTo>
                <a:lnTo>
                  <a:pt x="277838" y="87792"/>
                </a:lnTo>
                <a:lnTo>
                  <a:pt x="229265" y="77971"/>
                </a:lnTo>
                <a:lnTo>
                  <a:pt x="198567" y="76742"/>
                </a:lnTo>
                <a:lnTo>
                  <a:pt x="169682" y="58938"/>
                </a:lnTo>
                <a:lnTo>
                  <a:pt x="138336" y="58323"/>
                </a:lnTo>
                <a:lnTo>
                  <a:pt x="105760" y="46659"/>
                </a:lnTo>
                <a:lnTo>
                  <a:pt x="69492" y="64463"/>
                </a:lnTo>
                <a:lnTo>
                  <a:pt x="28885" y="97619"/>
                </a:lnTo>
                <a:lnTo>
                  <a:pt x="0" y="103759"/>
                </a:lnTo>
                <a:lnTo>
                  <a:pt x="20336" y="130776"/>
                </a:lnTo>
                <a:lnTo>
                  <a:pt x="55374" y="151032"/>
                </a:lnTo>
                <a:lnTo>
                  <a:pt x="105112" y="165155"/>
                </a:lnTo>
                <a:lnTo>
                  <a:pt x="140797" y="195853"/>
                </a:lnTo>
                <a:lnTo>
                  <a:pt x="148763" y="240675"/>
                </a:lnTo>
                <a:lnTo>
                  <a:pt x="167221" y="257250"/>
                </a:lnTo>
                <a:lnTo>
                  <a:pt x="206533" y="263389"/>
                </a:lnTo>
                <a:lnTo>
                  <a:pt x="250766" y="268914"/>
                </a:lnTo>
                <a:lnTo>
                  <a:pt x="299339" y="292244"/>
                </a:lnTo>
                <a:lnTo>
                  <a:pt x="320259" y="296546"/>
                </a:lnTo>
                <a:lnTo>
                  <a:pt x="350373" y="331540"/>
                </a:lnTo>
                <a:lnTo>
                  <a:pt x="379259" y="353647"/>
                </a:lnTo>
                <a:lnTo>
                  <a:pt x="413065" y="353032"/>
                </a:lnTo>
                <a:lnTo>
                  <a:pt x="481909" y="361009"/>
                </a:lnTo>
                <a:lnTo>
                  <a:pt x="521221" y="356099"/>
                </a:lnTo>
                <a:lnTo>
                  <a:pt x="555028" y="361624"/>
                </a:lnTo>
                <a:lnTo>
                  <a:pt x="612215" y="384953"/>
                </a:lnTo>
                <a:lnTo>
                  <a:pt x="650296" y="384345"/>
                </a:lnTo>
                <a:lnTo>
                  <a:pt x="669984" y="396624"/>
                </a:lnTo>
                <a:lnTo>
                  <a:pt x="696990" y="376361"/>
                </a:lnTo>
                <a:lnTo>
                  <a:pt x="741225" y="362853"/>
                </a:lnTo>
                <a:lnTo>
                  <a:pt x="787337" y="361624"/>
                </a:lnTo>
                <a:lnTo>
                  <a:pt x="817451" y="348115"/>
                </a:lnTo>
                <a:lnTo>
                  <a:pt x="829174" y="327859"/>
                </a:lnTo>
                <a:lnTo>
                  <a:pt x="844523" y="315580"/>
                </a:lnTo>
                <a:lnTo>
                  <a:pt x="832865" y="302686"/>
                </a:lnTo>
                <a:lnTo>
                  <a:pt x="814990" y="288563"/>
                </a:lnTo>
                <a:lnTo>
                  <a:pt x="817451" y="264004"/>
                </a:lnTo>
                <a:lnTo>
                  <a:pt x="837140" y="267077"/>
                </a:lnTo>
                <a:lnTo>
                  <a:pt x="873408" y="275054"/>
                </a:lnTo>
                <a:lnTo>
                  <a:pt x="892449" y="254798"/>
                </a:lnTo>
                <a:lnTo>
                  <a:pt x="931177" y="240060"/>
                </a:lnTo>
                <a:lnTo>
                  <a:pt x="939791" y="214887"/>
                </a:lnTo>
                <a:lnTo>
                  <a:pt x="954557" y="203837"/>
                </a:lnTo>
                <a:lnTo>
                  <a:pt x="996330" y="198927"/>
                </a:lnTo>
                <a:lnTo>
                  <a:pt x="1022754" y="203222"/>
                </a:lnTo>
                <a:lnTo>
                  <a:pt x="1018479" y="189714"/>
                </a:lnTo>
                <a:lnTo>
                  <a:pt x="974181" y="163312"/>
                </a:lnTo>
                <a:lnTo>
                  <a:pt x="942835" y="151032"/>
                </a:lnTo>
                <a:lnTo>
                  <a:pt x="927486" y="165155"/>
                </a:lnTo>
                <a:lnTo>
                  <a:pt x="894326" y="159016"/>
                </a:lnTo>
                <a:lnTo>
                  <a:pt x="879561" y="163926"/>
                </a:lnTo>
                <a:lnTo>
                  <a:pt x="862981" y="147966"/>
                </a:lnTo>
                <a:lnTo>
                  <a:pt x="861103" y="109899"/>
                </a:lnTo>
                <a:lnTo>
                  <a:pt x="857411" y="81653"/>
                </a:lnTo>
                <a:lnTo>
                  <a:pt x="823604" y="84726"/>
                </a:lnTo>
                <a:lnTo>
                  <a:pt x="799641" y="71832"/>
                </a:lnTo>
                <a:lnTo>
                  <a:pt x="779370" y="67536"/>
                </a:lnTo>
                <a:lnTo>
                  <a:pt x="751717" y="94546"/>
                </a:lnTo>
                <a:lnTo>
                  <a:pt x="716031" y="100686"/>
                </a:lnTo>
                <a:lnTo>
                  <a:pt x="693947" y="110513"/>
                </a:lnTo>
                <a:lnTo>
                  <a:pt x="652757" y="104374"/>
                </a:lnTo>
                <a:lnTo>
                  <a:pt x="625103" y="104374"/>
                </a:lnTo>
                <a:lnTo>
                  <a:pt x="594987" y="85340"/>
                </a:lnTo>
                <a:lnTo>
                  <a:pt x="555028" y="66921"/>
                </a:lnTo>
                <a:lnTo>
                  <a:pt x="521869" y="62011"/>
                </a:lnTo>
                <a:lnTo>
                  <a:pt x="486831" y="66921"/>
                </a:lnTo>
                <a:lnTo>
                  <a:pt x="462804" y="73676"/>
                </a:lnTo>
                <a:lnTo>
                  <a:pt x="411187" y="5770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6" name="Freeform 85">
            <a:extLst>
              <a:ext uri="{FF2B5EF4-FFF2-40B4-BE49-F238E27FC236}">
                <a16:creationId xmlns:a16="http://schemas.microsoft.com/office/drawing/2014/main" id="{941114D7-53B4-FA46-561F-4379A35299C5}"/>
              </a:ext>
            </a:extLst>
          </p:cNvPr>
          <p:cNvSpPr/>
          <p:nvPr/>
        </p:nvSpPr>
        <p:spPr>
          <a:xfrm>
            <a:off x="6801918" y="2538452"/>
            <a:ext cx="113725" cy="113579"/>
          </a:xfrm>
          <a:custGeom>
            <a:avLst/>
            <a:gdLst>
              <a:gd name="connsiteX0" fmla="*/ 63922 w 113725"/>
              <a:gd name="connsiteY0" fmla="*/ 113580 h 113579"/>
              <a:gd name="connsiteX1" fmla="*/ 71305 w 113725"/>
              <a:gd name="connsiteY1" fmla="*/ 109284 h 113579"/>
              <a:gd name="connsiteX2" fmla="*/ 74414 w 113725"/>
              <a:gd name="connsiteY2" fmla="*/ 96390 h 113579"/>
              <a:gd name="connsiteX3" fmla="*/ 81150 w 113725"/>
              <a:gd name="connsiteY3" fmla="*/ 84111 h 113579"/>
              <a:gd name="connsiteX4" fmla="*/ 78105 w 113725"/>
              <a:gd name="connsiteY4" fmla="*/ 77357 h 113579"/>
              <a:gd name="connsiteX5" fmla="*/ 84258 w 113725"/>
              <a:gd name="connsiteY5" fmla="*/ 74290 h 113579"/>
              <a:gd name="connsiteX6" fmla="*/ 87884 w 113725"/>
              <a:gd name="connsiteY6" fmla="*/ 79815 h 113579"/>
              <a:gd name="connsiteX7" fmla="*/ 106343 w 113725"/>
              <a:gd name="connsiteY7" fmla="*/ 81044 h 113579"/>
              <a:gd name="connsiteX8" fmla="*/ 113725 w 113725"/>
              <a:gd name="connsiteY8" fmla="*/ 77971 h 113579"/>
              <a:gd name="connsiteX9" fmla="*/ 107573 w 113725"/>
              <a:gd name="connsiteY9" fmla="*/ 74290 h 113579"/>
              <a:gd name="connsiteX10" fmla="*/ 108804 w 113725"/>
              <a:gd name="connsiteY10" fmla="*/ 68151 h 113579"/>
              <a:gd name="connsiteX11" fmla="*/ 96499 w 113725"/>
              <a:gd name="connsiteY11" fmla="*/ 58938 h 113579"/>
              <a:gd name="connsiteX12" fmla="*/ 89763 w 113725"/>
              <a:gd name="connsiteY12" fmla="*/ 42977 h 113579"/>
              <a:gd name="connsiteX13" fmla="*/ 78105 w 113725"/>
              <a:gd name="connsiteY13" fmla="*/ 36223 h 113579"/>
              <a:gd name="connsiteX14" fmla="*/ 78105 w 113725"/>
              <a:gd name="connsiteY14" fmla="*/ 23329 h 113579"/>
              <a:gd name="connsiteX15" fmla="*/ 62692 w 113725"/>
              <a:gd name="connsiteY15" fmla="*/ 13508 h 113579"/>
              <a:gd name="connsiteX16" fmla="*/ 50451 w 113725"/>
              <a:gd name="connsiteY16" fmla="*/ 11665 h 113579"/>
              <a:gd name="connsiteX17" fmla="*/ 26423 w 113725"/>
              <a:gd name="connsiteY17" fmla="*/ 0 h 113579"/>
              <a:gd name="connsiteX18" fmla="*/ 6801 w 113725"/>
              <a:gd name="connsiteY18" fmla="*/ 3681 h 113579"/>
              <a:gd name="connsiteX19" fmla="*/ 0 w 113725"/>
              <a:gd name="connsiteY19" fmla="*/ 9206 h 113579"/>
              <a:gd name="connsiteX20" fmla="*/ 9844 w 113725"/>
              <a:gd name="connsiteY20" fmla="*/ 12894 h 113579"/>
              <a:gd name="connsiteX21" fmla="*/ 20919 w 113725"/>
              <a:gd name="connsiteY21" fmla="*/ 24558 h 113579"/>
              <a:gd name="connsiteX22" fmla="*/ 32576 w 113725"/>
              <a:gd name="connsiteY22" fmla="*/ 40519 h 113579"/>
              <a:gd name="connsiteX23" fmla="*/ 53495 w 113725"/>
              <a:gd name="connsiteY23" fmla="*/ 63240 h 113579"/>
              <a:gd name="connsiteX24" fmla="*/ 57186 w 113725"/>
              <a:gd name="connsiteY24" fmla="*/ 79815 h 113579"/>
              <a:gd name="connsiteX25" fmla="*/ 55956 w 113725"/>
              <a:gd name="connsiteY25" fmla="*/ 96390 h 113579"/>
              <a:gd name="connsiteX26" fmla="*/ 63922 w 113725"/>
              <a:gd name="connsiteY26" fmla="*/ 113580 h 11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725" h="113579">
                <a:moveTo>
                  <a:pt x="63922" y="113580"/>
                </a:moveTo>
                <a:lnTo>
                  <a:pt x="71305" y="109284"/>
                </a:lnTo>
                <a:lnTo>
                  <a:pt x="74414" y="96390"/>
                </a:lnTo>
                <a:lnTo>
                  <a:pt x="81150" y="84111"/>
                </a:lnTo>
                <a:lnTo>
                  <a:pt x="78105" y="77357"/>
                </a:lnTo>
                <a:lnTo>
                  <a:pt x="84258" y="74290"/>
                </a:lnTo>
                <a:lnTo>
                  <a:pt x="87884" y="79815"/>
                </a:lnTo>
                <a:lnTo>
                  <a:pt x="106343" y="81044"/>
                </a:lnTo>
                <a:lnTo>
                  <a:pt x="113725" y="77971"/>
                </a:lnTo>
                <a:lnTo>
                  <a:pt x="107573" y="74290"/>
                </a:lnTo>
                <a:lnTo>
                  <a:pt x="108804" y="68151"/>
                </a:lnTo>
                <a:lnTo>
                  <a:pt x="96499" y="58938"/>
                </a:lnTo>
                <a:lnTo>
                  <a:pt x="89763" y="42977"/>
                </a:lnTo>
                <a:lnTo>
                  <a:pt x="78105" y="36223"/>
                </a:lnTo>
                <a:lnTo>
                  <a:pt x="78105" y="23329"/>
                </a:lnTo>
                <a:lnTo>
                  <a:pt x="62692" y="13508"/>
                </a:lnTo>
                <a:lnTo>
                  <a:pt x="50451" y="11665"/>
                </a:lnTo>
                <a:lnTo>
                  <a:pt x="26423" y="0"/>
                </a:lnTo>
                <a:lnTo>
                  <a:pt x="6801" y="3681"/>
                </a:lnTo>
                <a:lnTo>
                  <a:pt x="0" y="9206"/>
                </a:lnTo>
                <a:lnTo>
                  <a:pt x="9844" y="12894"/>
                </a:lnTo>
                <a:lnTo>
                  <a:pt x="20919" y="24558"/>
                </a:lnTo>
                <a:lnTo>
                  <a:pt x="32576" y="40519"/>
                </a:lnTo>
                <a:lnTo>
                  <a:pt x="53495" y="63240"/>
                </a:lnTo>
                <a:lnTo>
                  <a:pt x="57186" y="79815"/>
                </a:lnTo>
                <a:lnTo>
                  <a:pt x="55956" y="96390"/>
                </a:lnTo>
                <a:lnTo>
                  <a:pt x="63922" y="11358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7" name="Freeform 86">
            <a:extLst>
              <a:ext uri="{FF2B5EF4-FFF2-40B4-BE49-F238E27FC236}">
                <a16:creationId xmlns:a16="http://schemas.microsoft.com/office/drawing/2014/main" id="{C9EF7415-2C88-7986-A3F4-5DCC10999783}"/>
              </a:ext>
            </a:extLst>
          </p:cNvPr>
          <p:cNvSpPr/>
          <p:nvPr/>
        </p:nvSpPr>
        <p:spPr>
          <a:xfrm>
            <a:off x="2143766" y="3147504"/>
            <a:ext cx="912084" cy="710366"/>
          </a:xfrm>
          <a:custGeom>
            <a:avLst/>
            <a:gdLst>
              <a:gd name="connsiteX0" fmla="*/ 578964 w 912084"/>
              <a:gd name="connsiteY0" fmla="*/ 268921 h 710366"/>
              <a:gd name="connsiteX1" fmla="*/ 556841 w 912084"/>
              <a:gd name="connsiteY1" fmla="*/ 260323 h 710366"/>
              <a:gd name="connsiteX2" fmla="*/ 532872 w 912084"/>
              <a:gd name="connsiteY2" fmla="*/ 248044 h 710366"/>
              <a:gd name="connsiteX3" fmla="*/ 527950 w 912084"/>
              <a:gd name="connsiteY3" fmla="*/ 229625 h 710366"/>
              <a:gd name="connsiteX4" fmla="*/ 526726 w 912084"/>
              <a:gd name="connsiteY4" fmla="*/ 202000 h 710366"/>
              <a:gd name="connsiteX5" fmla="*/ 511973 w 912084"/>
              <a:gd name="connsiteY5" fmla="*/ 179893 h 710366"/>
              <a:gd name="connsiteX6" fmla="*/ 505826 w 912084"/>
              <a:gd name="connsiteY6" fmla="*/ 157178 h 710366"/>
              <a:gd name="connsiteX7" fmla="*/ 495989 w 912084"/>
              <a:gd name="connsiteY7" fmla="*/ 130162 h 710366"/>
              <a:gd name="connsiteX8" fmla="*/ 476942 w 912084"/>
              <a:gd name="connsiteY8" fmla="*/ 114816 h 710366"/>
              <a:gd name="connsiteX9" fmla="*/ 449896 w 912084"/>
              <a:gd name="connsiteY9" fmla="*/ 115430 h 710366"/>
              <a:gd name="connsiteX10" fmla="*/ 420396 w 912084"/>
              <a:gd name="connsiteY10" fmla="*/ 146128 h 710366"/>
              <a:gd name="connsiteX11" fmla="*/ 395812 w 912084"/>
              <a:gd name="connsiteY11" fmla="*/ 134464 h 710366"/>
              <a:gd name="connsiteX12" fmla="*/ 382289 w 912084"/>
              <a:gd name="connsiteY12" fmla="*/ 122799 h 710366"/>
              <a:gd name="connsiteX13" fmla="*/ 379828 w 912084"/>
              <a:gd name="connsiteY13" fmla="*/ 101307 h 710366"/>
              <a:gd name="connsiteX14" fmla="*/ 374913 w 912084"/>
              <a:gd name="connsiteY14" fmla="*/ 81044 h 710366"/>
              <a:gd name="connsiteX15" fmla="*/ 360159 w 912084"/>
              <a:gd name="connsiteY15" fmla="*/ 63855 h 710366"/>
              <a:gd name="connsiteX16" fmla="*/ 347252 w 912084"/>
              <a:gd name="connsiteY16" fmla="*/ 51576 h 710366"/>
              <a:gd name="connsiteX17" fmla="*/ 339266 w 912084"/>
              <a:gd name="connsiteY17" fmla="*/ 38067 h 710366"/>
              <a:gd name="connsiteX18" fmla="*/ 282106 w 912084"/>
              <a:gd name="connsiteY18" fmla="*/ 38067 h 710366"/>
              <a:gd name="connsiteX19" fmla="*/ 277190 w 912084"/>
              <a:gd name="connsiteY19" fmla="*/ 54034 h 710366"/>
              <a:gd name="connsiteX20" fmla="*/ 250760 w 912084"/>
              <a:gd name="connsiteY20" fmla="*/ 54034 h 710366"/>
              <a:gd name="connsiteX21" fmla="*/ 184998 w 912084"/>
              <a:gd name="connsiteY21" fmla="*/ 54034 h 710366"/>
              <a:gd name="connsiteX22" fmla="*/ 119231 w 912084"/>
              <a:gd name="connsiteY22" fmla="*/ 27017 h 710366"/>
              <a:gd name="connsiteX23" fmla="*/ 75593 w 912084"/>
              <a:gd name="connsiteY23" fmla="*/ 7984 h 710366"/>
              <a:gd name="connsiteX24" fmla="*/ 81739 w 912084"/>
              <a:gd name="connsiteY24" fmla="*/ 0 h 710366"/>
              <a:gd name="connsiteX25" fmla="*/ 38716 w 912084"/>
              <a:gd name="connsiteY25" fmla="*/ 4302 h 710366"/>
              <a:gd name="connsiteX26" fmla="*/ 0 w 912084"/>
              <a:gd name="connsiteY26" fmla="*/ 7369 h 710366"/>
              <a:gd name="connsiteX27" fmla="*/ 1224 w 912084"/>
              <a:gd name="connsiteY27" fmla="*/ 42369 h 710366"/>
              <a:gd name="connsiteX28" fmla="*/ 5531 w 912084"/>
              <a:gd name="connsiteY28" fmla="*/ 73676 h 710366"/>
              <a:gd name="connsiteX29" fmla="*/ 9831 w 912084"/>
              <a:gd name="connsiteY29" fmla="*/ 98849 h 710366"/>
              <a:gd name="connsiteX30" fmla="*/ 14747 w 912084"/>
              <a:gd name="connsiteY30" fmla="*/ 123407 h 710366"/>
              <a:gd name="connsiteX31" fmla="*/ 30730 w 912084"/>
              <a:gd name="connsiteY31" fmla="*/ 134464 h 710366"/>
              <a:gd name="connsiteX32" fmla="*/ 48554 w 912084"/>
              <a:gd name="connsiteY32" fmla="*/ 162089 h 710366"/>
              <a:gd name="connsiteX33" fmla="*/ 42408 w 912084"/>
              <a:gd name="connsiteY33" fmla="*/ 179893 h 710366"/>
              <a:gd name="connsiteX34" fmla="*/ 25808 w 912084"/>
              <a:gd name="connsiteY34" fmla="*/ 194016 h 710366"/>
              <a:gd name="connsiteX35" fmla="*/ 12901 w 912084"/>
              <a:gd name="connsiteY35" fmla="*/ 192172 h 710366"/>
              <a:gd name="connsiteX36" fmla="*/ 9216 w 912084"/>
              <a:gd name="connsiteY36" fmla="*/ 195245 h 710366"/>
              <a:gd name="connsiteX37" fmla="*/ 23354 w 912084"/>
              <a:gd name="connsiteY37" fmla="*/ 217960 h 710366"/>
              <a:gd name="connsiteX38" fmla="*/ 41177 w 912084"/>
              <a:gd name="connsiteY38" fmla="*/ 227173 h 710366"/>
              <a:gd name="connsiteX39" fmla="*/ 47323 w 912084"/>
              <a:gd name="connsiteY39" fmla="*/ 237608 h 710366"/>
              <a:gd name="connsiteX40" fmla="*/ 52854 w 912084"/>
              <a:gd name="connsiteY40" fmla="*/ 232083 h 710366"/>
              <a:gd name="connsiteX41" fmla="*/ 71907 w 912084"/>
              <a:gd name="connsiteY41" fmla="*/ 249887 h 710366"/>
              <a:gd name="connsiteX42" fmla="*/ 84815 w 912084"/>
              <a:gd name="connsiteY42" fmla="*/ 262167 h 710366"/>
              <a:gd name="connsiteX43" fmla="*/ 85430 w 912084"/>
              <a:gd name="connsiteY43" fmla="*/ 283044 h 710366"/>
              <a:gd name="connsiteX44" fmla="*/ 78054 w 912084"/>
              <a:gd name="connsiteY44" fmla="*/ 311898 h 710366"/>
              <a:gd name="connsiteX45" fmla="*/ 93416 w 912084"/>
              <a:gd name="connsiteY45" fmla="*/ 321719 h 710366"/>
              <a:gd name="connsiteX46" fmla="*/ 113700 w 912084"/>
              <a:gd name="connsiteY46" fmla="*/ 340753 h 710366"/>
              <a:gd name="connsiteX47" fmla="*/ 131523 w 912084"/>
              <a:gd name="connsiteY47" fmla="*/ 362859 h 710366"/>
              <a:gd name="connsiteX48" fmla="*/ 135830 w 912084"/>
              <a:gd name="connsiteY48" fmla="*/ 386803 h 710366"/>
              <a:gd name="connsiteX49" fmla="*/ 141976 w 912084"/>
              <a:gd name="connsiteY49" fmla="*/ 386803 h 710366"/>
              <a:gd name="connsiteX50" fmla="*/ 158568 w 912084"/>
              <a:gd name="connsiteY50" fmla="*/ 372680 h 710366"/>
              <a:gd name="connsiteX51" fmla="*/ 161029 w 912084"/>
              <a:gd name="connsiteY51" fmla="*/ 365311 h 710366"/>
              <a:gd name="connsiteX52" fmla="*/ 151807 w 912084"/>
              <a:gd name="connsiteY52" fmla="*/ 348121 h 710366"/>
              <a:gd name="connsiteX53" fmla="*/ 141976 w 912084"/>
              <a:gd name="connsiteY53" fmla="*/ 330317 h 710366"/>
              <a:gd name="connsiteX54" fmla="*/ 125992 w 912084"/>
              <a:gd name="connsiteY54" fmla="*/ 329088 h 710366"/>
              <a:gd name="connsiteX55" fmla="*/ 128453 w 912084"/>
              <a:gd name="connsiteY55" fmla="*/ 308217 h 710366"/>
              <a:gd name="connsiteX56" fmla="*/ 122922 w 912084"/>
              <a:gd name="connsiteY56" fmla="*/ 289798 h 710366"/>
              <a:gd name="connsiteX57" fmla="*/ 116776 w 912084"/>
              <a:gd name="connsiteY57" fmla="*/ 272602 h 710366"/>
              <a:gd name="connsiteX58" fmla="*/ 113700 w 912084"/>
              <a:gd name="connsiteY58" fmla="*/ 236379 h 710366"/>
              <a:gd name="connsiteX59" fmla="*/ 97722 w 912084"/>
              <a:gd name="connsiteY59" fmla="*/ 216731 h 710366"/>
              <a:gd name="connsiteX60" fmla="*/ 94031 w 912084"/>
              <a:gd name="connsiteY60" fmla="*/ 202614 h 710366"/>
              <a:gd name="connsiteX61" fmla="*/ 86661 w 912084"/>
              <a:gd name="connsiteY61" fmla="*/ 192787 h 710366"/>
              <a:gd name="connsiteX62" fmla="*/ 86661 w 912084"/>
              <a:gd name="connsiteY62" fmla="*/ 167614 h 710366"/>
              <a:gd name="connsiteX63" fmla="*/ 80515 w 912084"/>
              <a:gd name="connsiteY63" fmla="*/ 168228 h 710366"/>
              <a:gd name="connsiteX64" fmla="*/ 79899 w 912084"/>
              <a:gd name="connsiteY64" fmla="*/ 154720 h 710366"/>
              <a:gd name="connsiteX65" fmla="*/ 75593 w 912084"/>
              <a:gd name="connsiteY65" fmla="*/ 151653 h 710366"/>
              <a:gd name="connsiteX66" fmla="*/ 73138 w 912084"/>
              <a:gd name="connsiteY66" fmla="*/ 143055 h 710366"/>
              <a:gd name="connsiteX67" fmla="*/ 56539 w 912084"/>
              <a:gd name="connsiteY67" fmla="*/ 116045 h 710366"/>
              <a:gd name="connsiteX68" fmla="*/ 49778 w 912084"/>
              <a:gd name="connsiteY68" fmla="*/ 100078 h 710366"/>
              <a:gd name="connsiteX69" fmla="*/ 55924 w 912084"/>
              <a:gd name="connsiteY69" fmla="*/ 70609 h 710366"/>
              <a:gd name="connsiteX70" fmla="*/ 56539 w 912084"/>
              <a:gd name="connsiteY70" fmla="*/ 52190 h 710366"/>
              <a:gd name="connsiteX71" fmla="*/ 67607 w 912084"/>
              <a:gd name="connsiteY71" fmla="*/ 36230 h 710366"/>
              <a:gd name="connsiteX72" fmla="*/ 82354 w 912084"/>
              <a:gd name="connsiteY72" fmla="*/ 46665 h 710366"/>
              <a:gd name="connsiteX73" fmla="*/ 94031 w 912084"/>
              <a:gd name="connsiteY73" fmla="*/ 45436 h 710366"/>
              <a:gd name="connsiteX74" fmla="*/ 113084 w 912084"/>
              <a:gd name="connsiteY74" fmla="*/ 60788 h 710366"/>
              <a:gd name="connsiteX75" fmla="*/ 107554 w 912084"/>
              <a:gd name="connsiteY75" fmla="*/ 75519 h 710366"/>
              <a:gd name="connsiteX76" fmla="*/ 110015 w 912084"/>
              <a:gd name="connsiteY76" fmla="*/ 105603 h 710366"/>
              <a:gd name="connsiteX77" fmla="*/ 119231 w 912084"/>
              <a:gd name="connsiteY77" fmla="*/ 134464 h 710366"/>
              <a:gd name="connsiteX78" fmla="*/ 116776 w 912084"/>
              <a:gd name="connsiteY78" fmla="*/ 146743 h 710366"/>
              <a:gd name="connsiteX79" fmla="*/ 127222 w 912084"/>
              <a:gd name="connsiteY79" fmla="*/ 165776 h 710366"/>
              <a:gd name="connsiteX80" fmla="*/ 141360 w 912084"/>
              <a:gd name="connsiteY80" fmla="*/ 186647 h 710366"/>
              <a:gd name="connsiteX81" fmla="*/ 157953 w 912084"/>
              <a:gd name="connsiteY81" fmla="*/ 189720 h 710366"/>
              <a:gd name="connsiteX82" fmla="*/ 159799 w 912084"/>
              <a:gd name="connsiteY82" fmla="*/ 216731 h 710366"/>
              <a:gd name="connsiteX83" fmla="*/ 174545 w 912084"/>
              <a:gd name="connsiteY83" fmla="*/ 235764 h 710366"/>
              <a:gd name="connsiteX84" fmla="*/ 189914 w 912084"/>
              <a:gd name="connsiteY84" fmla="*/ 244977 h 710366"/>
              <a:gd name="connsiteX85" fmla="*/ 178852 w 912084"/>
              <a:gd name="connsiteY85" fmla="*/ 269536 h 710366"/>
              <a:gd name="connsiteX86" fmla="*/ 183153 w 912084"/>
              <a:gd name="connsiteY86" fmla="*/ 278742 h 710366"/>
              <a:gd name="connsiteX87" fmla="*/ 208352 w 912084"/>
              <a:gd name="connsiteY87" fmla="*/ 294709 h 710366"/>
              <a:gd name="connsiteX88" fmla="*/ 220029 w 912084"/>
              <a:gd name="connsiteY88" fmla="*/ 319267 h 710366"/>
              <a:gd name="connsiteX89" fmla="*/ 247690 w 912084"/>
              <a:gd name="connsiteY89" fmla="*/ 349351 h 710366"/>
              <a:gd name="connsiteX90" fmla="*/ 271044 w 912084"/>
              <a:gd name="connsiteY90" fmla="*/ 388647 h 710366"/>
              <a:gd name="connsiteX91" fmla="*/ 279029 w 912084"/>
              <a:gd name="connsiteY91" fmla="*/ 408289 h 710366"/>
              <a:gd name="connsiteX92" fmla="*/ 279029 w 912084"/>
              <a:gd name="connsiteY92" fmla="*/ 423641 h 710366"/>
              <a:gd name="connsiteX93" fmla="*/ 287636 w 912084"/>
              <a:gd name="connsiteY93" fmla="*/ 441445 h 710366"/>
              <a:gd name="connsiteX94" fmla="*/ 285791 w 912084"/>
              <a:gd name="connsiteY94" fmla="*/ 454954 h 710366"/>
              <a:gd name="connsiteX95" fmla="*/ 275959 w 912084"/>
              <a:gd name="connsiteY95" fmla="*/ 464774 h 710366"/>
              <a:gd name="connsiteX96" fmla="*/ 277805 w 912084"/>
              <a:gd name="connsiteY96" fmla="*/ 475831 h 710366"/>
              <a:gd name="connsiteX97" fmla="*/ 266128 w 912084"/>
              <a:gd name="connsiteY97" fmla="*/ 480127 h 710366"/>
              <a:gd name="connsiteX98" fmla="*/ 271044 w 912084"/>
              <a:gd name="connsiteY98" fmla="*/ 499160 h 710366"/>
              <a:gd name="connsiteX99" fmla="*/ 284567 w 912084"/>
              <a:gd name="connsiteY99" fmla="*/ 523719 h 710366"/>
              <a:gd name="connsiteX100" fmla="*/ 317136 w 912084"/>
              <a:gd name="connsiteY100" fmla="*/ 545819 h 710366"/>
              <a:gd name="connsiteX101" fmla="*/ 328813 w 912084"/>
              <a:gd name="connsiteY101" fmla="*/ 563623 h 710366"/>
              <a:gd name="connsiteX102" fmla="*/ 362005 w 912084"/>
              <a:gd name="connsiteY102" fmla="*/ 575902 h 710366"/>
              <a:gd name="connsiteX103" fmla="*/ 380443 w 912084"/>
              <a:gd name="connsiteY103" fmla="*/ 578361 h 710366"/>
              <a:gd name="connsiteX104" fmla="*/ 387820 w 912084"/>
              <a:gd name="connsiteY104" fmla="*/ 588796 h 710366"/>
              <a:gd name="connsiteX105" fmla="*/ 413635 w 912084"/>
              <a:gd name="connsiteY105" fmla="*/ 607215 h 710366"/>
              <a:gd name="connsiteX106" fmla="*/ 449896 w 912084"/>
              <a:gd name="connsiteY106" fmla="*/ 625634 h 710366"/>
              <a:gd name="connsiteX107" fmla="*/ 474481 w 912084"/>
              <a:gd name="connsiteY107" fmla="*/ 631159 h 710366"/>
              <a:gd name="connsiteX108" fmla="*/ 503981 w 912084"/>
              <a:gd name="connsiteY108" fmla="*/ 648970 h 710366"/>
              <a:gd name="connsiteX109" fmla="*/ 528565 w 912084"/>
              <a:gd name="connsiteY109" fmla="*/ 656332 h 710366"/>
              <a:gd name="connsiteX110" fmla="*/ 551310 w 912084"/>
              <a:gd name="connsiteY110" fmla="*/ 666774 h 710366"/>
              <a:gd name="connsiteX111" fmla="*/ 569133 w 912084"/>
              <a:gd name="connsiteY111" fmla="*/ 662472 h 710366"/>
              <a:gd name="connsiteX112" fmla="*/ 598633 w 912084"/>
              <a:gd name="connsiteY112" fmla="*/ 647741 h 710366"/>
              <a:gd name="connsiteX113" fmla="*/ 617687 w 912084"/>
              <a:gd name="connsiteY113" fmla="*/ 645282 h 710366"/>
              <a:gd name="connsiteX114" fmla="*/ 644726 w 912084"/>
              <a:gd name="connsiteY114" fmla="*/ 655110 h 710366"/>
              <a:gd name="connsiteX115" fmla="*/ 660710 w 912084"/>
              <a:gd name="connsiteY115" fmla="*/ 667997 h 710366"/>
              <a:gd name="connsiteX116" fmla="*/ 694510 w 912084"/>
              <a:gd name="connsiteY116" fmla="*/ 710366 h 710366"/>
              <a:gd name="connsiteX117" fmla="*/ 696971 w 912084"/>
              <a:gd name="connsiteY117" fmla="*/ 698702 h 710366"/>
              <a:gd name="connsiteX118" fmla="*/ 701887 w 912084"/>
              <a:gd name="connsiteY118" fmla="*/ 689489 h 710366"/>
              <a:gd name="connsiteX119" fmla="*/ 697586 w 912084"/>
              <a:gd name="connsiteY119" fmla="*/ 682120 h 710366"/>
              <a:gd name="connsiteX120" fmla="*/ 717870 w 912084"/>
              <a:gd name="connsiteY120" fmla="*/ 650193 h 710366"/>
              <a:gd name="connsiteX121" fmla="*/ 761508 w 912084"/>
              <a:gd name="connsiteY121" fmla="*/ 650193 h 710366"/>
              <a:gd name="connsiteX122" fmla="*/ 763963 w 912084"/>
              <a:gd name="connsiteY122" fmla="*/ 637299 h 710366"/>
              <a:gd name="connsiteX123" fmla="*/ 759047 w 912084"/>
              <a:gd name="connsiteY123" fmla="*/ 634847 h 710366"/>
              <a:gd name="connsiteX124" fmla="*/ 755978 w 912084"/>
              <a:gd name="connsiteY124" fmla="*/ 626249 h 710366"/>
              <a:gd name="connsiteX125" fmla="*/ 744294 w 912084"/>
              <a:gd name="connsiteY125" fmla="*/ 617042 h 710366"/>
              <a:gd name="connsiteX126" fmla="*/ 733232 w 912084"/>
              <a:gd name="connsiteY126" fmla="*/ 604149 h 710366"/>
              <a:gd name="connsiteX127" fmla="*/ 749216 w 912084"/>
              <a:gd name="connsiteY127" fmla="*/ 604149 h 710366"/>
              <a:gd name="connsiteX128" fmla="*/ 751671 w 912084"/>
              <a:gd name="connsiteY128" fmla="*/ 582042 h 710366"/>
              <a:gd name="connsiteX129" fmla="*/ 783632 w 912084"/>
              <a:gd name="connsiteY129" fmla="*/ 582042 h 710366"/>
              <a:gd name="connsiteX130" fmla="*/ 814977 w 912084"/>
              <a:gd name="connsiteY130" fmla="*/ 582657 h 710366"/>
              <a:gd name="connsiteX131" fmla="*/ 815593 w 912084"/>
              <a:gd name="connsiteY131" fmla="*/ 576517 h 710366"/>
              <a:gd name="connsiteX132" fmla="*/ 819893 w 912084"/>
              <a:gd name="connsiteY132" fmla="*/ 574680 h 710366"/>
              <a:gd name="connsiteX133" fmla="*/ 825424 w 912084"/>
              <a:gd name="connsiteY133" fmla="*/ 579590 h 710366"/>
              <a:gd name="connsiteX134" fmla="*/ 840793 w 912084"/>
              <a:gd name="connsiteY134" fmla="*/ 555646 h 710366"/>
              <a:gd name="connsiteX135" fmla="*/ 846939 w 912084"/>
              <a:gd name="connsiteY135" fmla="*/ 555646 h 710366"/>
              <a:gd name="connsiteX136" fmla="*/ 854315 w 912084"/>
              <a:gd name="connsiteY136" fmla="*/ 555032 h 710366"/>
              <a:gd name="connsiteX137" fmla="*/ 861685 w 912084"/>
              <a:gd name="connsiteY137" fmla="*/ 564852 h 710366"/>
              <a:gd name="connsiteX138" fmla="*/ 873978 w 912084"/>
              <a:gd name="connsiteY138" fmla="*/ 534154 h 710366"/>
              <a:gd name="connsiteX139" fmla="*/ 881354 w 912084"/>
              <a:gd name="connsiteY139" fmla="*/ 517579 h 710366"/>
              <a:gd name="connsiteX140" fmla="*/ 875823 w 912084"/>
              <a:gd name="connsiteY140" fmla="*/ 510825 h 710366"/>
              <a:gd name="connsiteX141" fmla="*/ 886885 w 912084"/>
              <a:gd name="connsiteY141" fmla="*/ 486881 h 710366"/>
              <a:gd name="connsiteX142" fmla="*/ 908400 w 912084"/>
              <a:gd name="connsiteY142" fmla="*/ 463552 h 710366"/>
              <a:gd name="connsiteX143" fmla="*/ 912085 w 912084"/>
              <a:gd name="connsiteY143" fmla="*/ 444518 h 710366"/>
              <a:gd name="connsiteX144" fmla="*/ 904715 w 912084"/>
              <a:gd name="connsiteY144" fmla="*/ 436535 h 710366"/>
              <a:gd name="connsiteX145" fmla="*/ 883815 w 912084"/>
              <a:gd name="connsiteY145" fmla="*/ 439601 h 710366"/>
              <a:gd name="connsiteX146" fmla="*/ 854315 w 912084"/>
              <a:gd name="connsiteY146" fmla="*/ 438379 h 710366"/>
              <a:gd name="connsiteX147" fmla="*/ 817439 w 912084"/>
              <a:gd name="connsiteY147" fmla="*/ 447585 h 710366"/>
              <a:gd name="connsiteX148" fmla="*/ 792854 w 912084"/>
              <a:gd name="connsiteY148" fmla="*/ 458020 h 710366"/>
              <a:gd name="connsiteX149" fmla="*/ 785477 w 912084"/>
              <a:gd name="connsiteY149" fmla="*/ 469077 h 710366"/>
              <a:gd name="connsiteX150" fmla="*/ 778101 w 912084"/>
              <a:gd name="connsiteY150" fmla="*/ 502227 h 710366"/>
              <a:gd name="connsiteX151" fmla="*/ 767039 w 912084"/>
              <a:gd name="connsiteY151" fmla="*/ 524948 h 710366"/>
              <a:gd name="connsiteX152" fmla="*/ 743070 w 912084"/>
              <a:gd name="connsiteY152" fmla="*/ 540908 h 710366"/>
              <a:gd name="connsiteX153" fmla="*/ 720940 w 912084"/>
              <a:gd name="connsiteY153" fmla="*/ 547663 h 710366"/>
              <a:gd name="connsiteX154" fmla="*/ 694510 w 912084"/>
              <a:gd name="connsiteY154" fmla="*/ 554417 h 710366"/>
              <a:gd name="connsiteX155" fmla="*/ 668086 w 912084"/>
              <a:gd name="connsiteY155" fmla="*/ 558098 h 710366"/>
              <a:gd name="connsiteX156" fmla="*/ 636740 w 912084"/>
              <a:gd name="connsiteY156" fmla="*/ 569148 h 710366"/>
              <a:gd name="connsiteX157" fmla="*/ 625064 w 912084"/>
              <a:gd name="connsiteY157" fmla="*/ 553188 h 710366"/>
              <a:gd name="connsiteX158" fmla="*/ 590642 w 912084"/>
              <a:gd name="connsiteY158" fmla="*/ 542752 h 710366"/>
              <a:gd name="connsiteX159" fmla="*/ 579580 w 912084"/>
              <a:gd name="connsiteY159" fmla="*/ 523104 h 710366"/>
              <a:gd name="connsiteX160" fmla="*/ 575279 w 912084"/>
              <a:gd name="connsiteY160" fmla="*/ 500998 h 710366"/>
              <a:gd name="connsiteX161" fmla="*/ 556841 w 912084"/>
              <a:gd name="connsiteY161" fmla="*/ 472143 h 710366"/>
              <a:gd name="connsiteX162" fmla="*/ 554380 w 912084"/>
              <a:gd name="connsiteY162" fmla="*/ 441445 h 710366"/>
              <a:gd name="connsiteX163" fmla="*/ 547003 w 912084"/>
              <a:gd name="connsiteY163" fmla="*/ 422412 h 710366"/>
              <a:gd name="connsiteX164" fmla="*/ 543934 w 912084"/>
              <a:gd name="connsiteY164" fmla="*/ 401541 h 710366"/>
              <a:gd name="connsiteX165" fmla="*/ 550695 w 912084"/>
              <a:gd name="connsiteY165" fmla="*/ 382507 h 710366"/>
              <a:gd name="connsiteX166" fmla="*/ 561757 w 912084"/>
              <a:gd name="connsiteY166" fmla="*/ 329703 h 710366"/>
              <a:gd name="connsiteX167" fmla="*/ 572818 w 912084"/>
              <a:gd name="connsiteY167" fmla="*/ 302078 h 710366"/>
              <a:gd name="connsiteX168" fmla="*/ 591872 w 912084"/>
              <a:gd name="connsiteY168" fmla="*/ 267692 h 710366"/>
              <a:gd name="connsiteX169" fmla="*/ 578964 w 912084"/>
              <a:gd name="connsiteY169" fmla="*/ 268921 h 71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912084" h="710366">
                <a:moveTo>
                  <a:pt x="578964" y="268921"/>
                </a:moveTo>
                <a:lnTo>
                  <a:pt x="556841" y="260323"/>
                </a:lnTo>
                <a:lnTo>
                  <a:pt x="532872" y="248044"/>
                </a:lnTo>
                <a:lnTo>
                  <a:pt x="527950" y="229625"/>
                </a:lnTo>
                <a:lnTo>
                  <a:pt x="526726" y="202000"/>
                </a:lnTo>
                <a:lnTo>
                  <a:pt x="511973" y="179893"/>
                </a:lnTo>
                <a:lnTo>
                  <a:pt x="505826" y="157178"/>
                </a:lnTo>
                <a:lnTo>
                  <a:pt x="495989" y="130162"/>
                </a:lnTo>
                <a:lnTo>
                  <a:pt x="476942" y="114816"/>
                </a:lnTo>
                <a:lnTo>
                  <a:pt x="449896" y="115430"/>
                </a:lnTo>
                <a:lnTo>
                  <a:pt x="420396" y="146128"/>
                </a:lnTo>
                <a:lnTo>
                  <a:pt x="395812" y="134464"/>
                </a:lnTo>
                <a:lnTo>
                  <a:pt x="382289" y="122799"/>
                </a:lnTo>
                <a:lnTo>
                  <a:pt x="379828" y="101307"/>
                </a:lnTo>
                <a:lnTo>
                  <a:pt x="374913" y="81044"/>
                </a:lnTo>
                <a:lnTo>
                  <a:pt x="360159" y="63855"/>
                </a:lnTo>
                <a:lnTo>
                  <a:pt x="347252" y="51576"/>
                </a:lnTo>
                <a:lnTo>
                  <a:pt x="339266" y="38067"/>
                </a:lnTo>
                <a:lnTo>
                  <a:pt x="282106" y="38067"/>
                </a:lnTo>
                <a:lnTo>
                  <a:pt x="277190" y="54034"/>
                </a:lnTo>
                <a:lnTo>
                  <a:pt x="250760" y="54034"/>
                </a:lnTo>
                <a:lnTo>
                  <a:pt x="184998" y="54034"/>
                </a:lnTo>
                <a:lnTo>
                  <a:pt x="119231" y="27017"/>
                </a:lnTo>
                <a:lnTo>
                  <a:pt x="75593" y="7984"/>
                </a:lnTo>
                <a:lnTo>
                  <a:pt x="81739" y="0"/>
                </a:lnTo>
                <a:lnTo>
                  <a:pt x="38716" y="4302"/>
                </a:lnTo>
                <a:lnTo>
                  <a:pt x="0" y="7369"/>
                </a:lnTo>
                <a:lnTo>
                  <a:pt x="1224" y="42369"/>
                </a:lnTo>
                <a:lnTo>
                  <a:pt x="5531" y="73676"/>
                </a:lnTo>
                <a:lnTo>
                  <a:pt x="9831" y="98849"/>
                </a:lnTo>
                <a:lnTo>
                  <a:pt x="14747" y="123407"/>
                </a:lnTo>
                <a:lnTo>
                  <a:pt x="30730" y="134464"/>
                </a:lnTo>
                <a:lnTo>
                  <a:pt x="48554" y="162089"/>
                </a:lnTo>
                <a:lnTo>
                  <a:pt x="42408" y="179893"/>
                </a:lnTo>
                <a:lnTo>
                  <a:pt x="25808" y="194016"/>
                </a:lnTo>
                <a:lnTo>
                  <a:pt x="12901" y="192172"/>
                </a:lnTo>
                <a:lnTo>
                  <a:pt x="9216" y="195245"/>
                </a:lnTo>
                <a:lnTo>
                  <a:pt x="23354" y="217960"/>
                </a:lnTo>
                <a:lnTo>
                  <a:pt x="41177" y="227173"/>
                </a:lnTo>
                <a:lnTo>
                  <a:pt x="47323" y="237608"/>
                </a:lnTo>
                <a:lnTo>
                  <a:pt x="52854" y="232083"/>
                </a:lnTo>
                <a:lnTo>
                  <a:pt x="71907" y="249887"/>
                </a:lnTo>
                <a:lnTo>
                  <a:pt x="84815" y="262167"/>
                </a:lnTo>
                <a:lnTo>
                  <a:pt x="85430" y="283044"/>
                </a:lnTo>
                <a:lnTo>
                  <a:pt x="78054" y="311898"/>
                </a:lnTo>
                <a:lnTo>
                  <a:pt x="93416" y="321719"/>
                </a:lnTo>
                <a:lnTo>
                  <a:pt x="113700" y="340753"/>
                </a:lnTo>
                <a:lnTo>
                  <a:pt x="131523" y="362859"/>
                </a:lnTo>
                <a:lnTo>
                  <a:pt x="135830" y="386803"/>
                </a:lnTo>
                <a:lnTo>
                  <a:pt x="141976" y="386803"/>
                </a:lnTo>
                <a:lnTo>
                  <a:pt x="158568" y="372680"/>
                </a:lnTo>
                <a:lnTo>
                  <a:pt x="161029" y="365311"/>
                </a:lnTo>
                <a:lnTo>
                  <a:pt x="151807" y="348121"/>
                </a:lnTo>
                <a:lnTo>
                  <a:pt x="141976" y="330317"/>
                </a:lnTo>
                <a:lnTo>
                  <a:pt x="125992" y="329088"/>
                </a:lnTo>
                <a:lnTo>
                  <a:pt x="128453" y="308217"/>
                </a:lnTo>
                <a:lnTo>
                  <a:pt x="122922" y="289798"/>
                </a:lnTo>
                <a:lnTo>
                  <a:pt x="116776" y="272602"/>
                </a:lnTo>
                <a:lnTo>
                  <a:pt x="113700" y="236379"/>
                </a:lnTo>
                <a:lnTo>
                  <a:pt x="97722" y="216731"/>
                </a:lnTo>
                <a:lnTo>
                  <a:pt x="94031" y="202614"/>
                </a:lnTo>
                <a:lnTo>
                  <a:pt x="86661" y="192787"/>
                </a:lnTo>
                <a:lnTo>
                  <a:pt x="86661" y="167614"/>
                </a:lnTo>
                <a:lnTo>
                  <a:pt x="80515" y="168228"/>
                </a:lnTo>
                <a:lnTo>
                  <a:pt x="79899" y="154720"/>
                </a:lnTo>
                <a:lnTo>
                  <a:pt x="75593" y="151653"/>
                </a:lnTo>
                <a:lnTo>
                  <a:pt x="73138" y="143055"/>
                </a:lnTo>
                <a:lnTo>
                  <a:pt x="56539" y="116045"/>
                </a:lnTo>
                <a:lnTo>
                  <a:pt x="49778" y="100078"/>
                </a:lnTo>
                <a:lnTo>
                  <a:pt x="55924" y="70609"/>
                </a:lnTo>
                <a:lnTo>
                  <a:pt x="56539" y="52190"/>
                </a:lnTo>
                <a:lnTo>
                  <a:pt x="67607" y="36230"/>
                </a:lnTo>
                <a:lnTo>
                  <a:pt x="82354" y="46665"/>
                </a:lnTo>
                <a:lnTo>
                  <a:pt x="94031" y="45436"/>
                </a:lnTo>
                <a:lnTo>
                  <a:pt x="113084" y="60788"/>
                </a:lnTo>
                <a:lnTo>
                  <a:pt x="107554" y="75519"/>
                </a:lnTo>
                <a:lnTo>
                  <a:pt x="110015" y="105603"/>
                </a:lnTo>
                <a:lnTo>
                  <a:pt x="119231" y="134464"/>
                </a:lnTo>
                <a:lnTo>
                  <a:pt x="116776" y="146743"/>
                </a:lnTo>
                <a:lnTo>
                  <a:pt x="127222" y="165776"/>
                </a:lnTo>
                <a:lnTo>
                  <a:pt x="141360" y="186647"/>
                </a:lnTo>
                <a:lnTo>
                  <a:pt x="157953" y="189720"/>
                </a:lnTo>
                <a:lnTo>
                  <a:pt x="159799" y="216731"/>
                </a:lnTo>
                <a:lnTo>
                  <a:pt x="174545" y="235764"/>
                </a:lnTo>
                <a:lnTo>
                  <a:pt x="189914" y="244977"/>
                </a:lnTo>
                <a:lnTo>
                  <a:pt x="178852" y="269536"/>
                </a:lnTo>
                <a:lnTo>
                  <a:pt x="183153" y="278742"/>
                </a:lnTo>
                <a:lnTo>
                  <a:pt x="208352" y="294709"/>
                </a:lnTo>
                <a:lnTo>
                  <a:pt x="220029" y="319267"/>
                </a:lnTo>
                <a:lnTo>
                  <a:pt x="247690" y="349351"/>
                </a:lnTo>
                <a:lnTo>
                  <a:pt x="271044" y="388647"/>
                </a:lnTo>
                <a:lnTo>
                  <a:pt x="279029" y="408289"/>
                </a:lnTo>
                <a:lnTo>
                  <a:pt x="279029" y="423641"/>
                </a:lnTo>
                <a:lnTo>
                  <a:pt x="287636" y="441445"/>
                </a:lnTo>
                <a:lnTo>
                  <a:pt x="285791" y="454954"/>
                </a:lnTo>
                <a:lnTo>
                  <a:pt x="275959" y="464774"/>
                </a:lnTo>
                <a:lnTo>
                  <a:pt x="277805" y="475831"/>
                </a:lnTo>
                <a:lnTo>
                  <a:pt x="266128" y="480127"/>
                </a:lnTo>
                <a:lnTo>
                  <a:pt x="271044" y="499160"/>
                </a:lnTo>
                <a:lnTo>
                  <a:pt x="284567" y="523719"/>
                </a:lnTo>
                <a:lnTo>
                  <a:pt x="317136" y="545819"/>
                </a:lnTo>
                <a:lnTo>
                  <a:pt x="328813" y="563623"/>
                </a:lnTo>
                <a:lnTo>
                  <a:pt x="362005" y="575902"/>
                </a:lnTo>
                <a:lnTo>
                  <a:pt x="380443" y="578361"/>
                </a:lnTo>
                <a:lnTo>
                  <a:pt x="387820" y="588796"/>
                </a:lnTo>
                <a:lnTo>
                  <a:pt x="413635" y="607215"/>
                </a:lnTo>
                <a:lnTo>
                  <a:pt x="449896" y="625634"/>
                </a:lnTo>
                <a:lnTo>
                  <a:pt x="474481" y="631159"/>
                </a:lnTo>
                <a:lnTo>
                  <a:pt x="503981" y="648970"/>
                </a:lnTo>
                <a:lnTo>
                  <a:pt x="528565" y="656332"/>
                </a:lnTo>
                <a:lnTo>
                  <a:pt x="551310" y="666774"/>
                </a:lnTo>
                <a:lnTo>
                  <a:pt x="569133" y="662472"/>
                </a:lnTo>
                <a:lnTo>
                  <a:pt x="598633" y="647741"/>
                </a:lnTo>
                <a:lnTo>
                  <a:pt x="617687" y="645282"/>
                </a:lnTo>
                <a:lnTo>
                  <a:pt x="644726" y="655110"/>
                </a:lnTo>
                <a:lnTo>
                  <a:pt x="660710" y="667997"/>
                </a:lnTo>
                <a:lnTo>
                  <a:pt x="694510" y="710366"/>
                </a:lnTo>
                <a:lnTo>
                  <a:pt x="696971" y="698702"/>
                </a:lnTo>
                <a:lnTo>
                  <a:pt x="701887" y="689489"/>
                </a:lnTo>
                <a:lnTo>
                  <a:pt x="697586" y="682120"/>
                </a:lnTo>
                <a:lnTo>
                  <a:pt x="717870" y="650193"/>
                </a:lnTo>
                <a:lnTo>
                  <a:pt x="761508" y="650193"/>
                </a:lnTo>
                <a:lnTo>
                  <a:pt x="763963" y="637299"/>
                </a:lnTo>
                <a:lnTo>
                  <a:pt x="759047" y="634847"/>
                </a:lnTo>
                <a:lnTo>
                  <a:pt x="755978" y="626249"/>
                </a:lnTo>
                <a:lnTo>
                  <a:pt x="744294" y="617042"/>
                </a:lnTo>
                <a:lnTo>
                  <a:pt x="733232" y="604149"/>
                </a:lnTo>
                <a:lnTo>
                  <a:pt x="749216" y="604149"/>
                </a:lnTo>
                <a:lnTo>
                  <a:pt x="751671" y="582042"/>
                </a:lnTo>
                <a:lnTo>
                  <a:pt x="783632" y="582042"/>
                </a:lnTo>
                <a:lnTo>
                  <a:pt x="814977" y="582657"/>
                </a:lnTo>
                <a:lnTo>
                  <a:pt x="815593" y="576517"/>
                </a:lnTo>
                <a:lnTo>
                  <a:pt x="819893" y="574680"/>
                </a:lnTo>
                <a:lnTo>
                  <a:pt x="825424" y="579590"/>
                </a:lnTo>
                <a:lnTo>
                  <a:pt x="840793" y="555646"/>
                </a:lnTo>
                <a:lnTo>
                  <a:pt x="846939" y="555646"/>
                </a:lnTo>
                <a:lnTo>
                  <a:pt x="854315" y="555032"/>
                </a:lnTo>
                <a:lnTo>
                  <a:pt x="861685" y="564852"/>
                </a:lnTo>
                <a:lnTo>
                  <a:pt x="873978" y="534154"/>
                </a:lnTo>
                <a:lnTo>
                  <a:pt x="881354" y="517579"/>
                </a:lnTo>
                <a:lnTo>
                  <a:pt x="875823" y="510825"/>
                </a:lnTo>
                <a:lnTo>
                  <a:pt x="886885" y="486881"/>
                </a:lnTo>
                <a:lnTo>
                  <a:pt x="908400" y="463552"/>
                </a:lnTo>
                <a:lnTo>
                  <a:pt x="912085" y="444518"/>
                </a:lnTo>
                <a:lnTo>
                  <a:pt x="904715" y="436535"/>
                </a:lnTo>
                <a:lnTo>
                  <a:pt x="883815" y="439601"/>
                </a:lnTo>
                <a:lnTo>
                  <a:pt x="854315" y="438379"/>
                </a:lnTo>
                <a:lnTo>
                  <a:pt x="817439" y="447585"/>
                </a:lnTo>
                <a:lnTo>
                  <a:pt x="792854" y="458020"/>
                </a:lnTo>
                <a:lnTo>
                  <a:pt x="785477" y="469077"/>
                </a:lnTo>
                <a:lnTo>
                  <a:pt x="778101" y="502227"/>
                </a:lnTo>
                <a:lnTo>
                  <a:pt x="767039" y="524948"/>
                </a:lnTo>
                <a:lnTo>
                  <a:pt x="743070" y="540908"/>
                </a:lnTo>
                <a:lnTo>
                  <a:pt x="720940" y="547663"/>
                </a:lnTo>
                <a:lnTo>
                  <a:pt x="694510" y="554417"/>
                </a:lnTo>
                <a:lnTo>
                  <a:pt x="668086" y="558098"/>
                </a:lnTo>
                <a:lnTo>
                  <a:pt x="636740" y="569148"/>
                </a:lnTo>
                <a:lnTo>
                  <a:pt x="625064" y="553188"/>
                </a:lnTo>
                <a:lnTo>
                  <a:pt x="590642" y="542752"/>
                </a:lnTo>
                <a:lnTo>
                  <a:pt x="579580" y="523104"/>
                </a:lnTo>
                <a:lnTo>
                  <a:pt x="575279" y="500998"/>
                </a:lnTo>
                <a:lnTo>
                  <a:pt x="556841" y="472143"/>
                </a:lnTo>
                <a:lnTo>
                  <a:pt x="554380" y="441445"/>
                </a:lnTo>
                <a:lnTo>
                  <a:pt x="547003" y="422412"/>
                </a:lnTo>
                <a:lnTo>
                  <a:pt x="543934" y="401541"/>
                </a:lnTo>
                <a:lnTo>
                  <a:pt x="550695" y="382507"/>
                </a:lnTo>
                <a:lnTo>
                  <a:pt x="561757" y="329703"/>
                </a:lnTo>
                <a:lnTo>
                  <a:pt x="572818" y="302078"/>
                </a:lnTo>
                <a:lnTo>
                  <a:pt x="591872" y="267692"/>
                </a:lnTo>
                <a:lnTo>
                  <a:pt x="578964" y="26892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8" name="Freeform 87">
            <a:extLst>
              <a:ext uri="{FF2B5EF4-FFF2-40B4-BE49-F238E27FC236}">
                <a16:creationId xmlns:a16="http://schemas.microsoft.com/office/drawing/2014/main" id="{8132F009-44ED-43FD-7C4D-251B1B276792}"/>
              </a:ext>
            </a:extLst>
          </p:cNvPr>
          <p:cNvSpPr/>
          <p:nvPr/>
        </p:nvSpPr>
        <p:spPr>
          <a:xfrm>
            <a:off x="7538868" y="4920033"/>
            <a:ext cx="6152" cy="12893"/>
          </a:xfrm>
          <a:custGeom>
            <a:avLst/>
            <a:gdLst>
              <a:gd name="connsiteX0" fmla="*/ 4274 w 6152"/>
              <a:gd name="connsiteY0" fmla="*/ 12279 h 12893"/>
              <a:gd name="connsiteX1" fmla="*/ 4274 w 6152"/>
              <a:gd name="connsiteY1" fmla="*/ 10435 h 12893"/>
              <a:gd name="connsiteX2" fmla="*/ 5505 w 6152"/>
              <a:gd name="connsiteY2" fmla="*/ 7369 h 12893"/>
              <a:gd name="connsiteX3" fmla="*/ 5505 w 6152"/>
              <a:gd name="connsiteY3" fmla="*/ 6754 h 12893"/>
              <a:gd name="connsiteX4" fmla="*/ 6152 w 6152"/>
              <a:gd name="connsiteY4" fmla="*/ 3688 h 12893"/>
              <a:gd name="connsiteX5" fmla="*/ 4274 w 6152"/>
              <a:gd name="connsiteY5" fmla="*/ 1844 h 12893"/>
              <a:gd name="connsiteX6" fmla="*/ 3044 w 6152"/>
              <a:gd name="connsiteY6" fmla="*/ 1844 h 12893"/>
              <a:gd name="connsiteX7" fmla="*/ 1813 w 6152"/>
              <a:gd name="connsiteY7" fmla="*/ 0 h 12893"/>
              <a:gd name="connsiteX8" fmla="*/ 0 w 6152"/>
              <a:gd name="connsiteY8" fmla="*/ 1844 h 12893"/>
              <a:gd name="connsiteX9" fmla="*/ 1813 w 6152"/>
              <a:gd name="connsiteY9" fmla="*/ 4910 h 12893"/>
              <a:gd name="connsiteX10" fmla="*/ 1230 w 6152"/>
              <a:gd name="connsiteY10" fmla="*/ 6754 h 12893"/>
              <a:gd name="connsiteX11" fmla="*/ 583 w 6152"/>
              <a:gd name="connsiteY11" fmla="*/ 9213 h 12893"/>
              <a:gd name="connsiteX12" fmla="*/ 1230 w 6152"/>
              <a:gd name="connsiteY12" fmla="*/ 11665 h 12893"/>
              <a:gd name="connsiteX13" fmla="*/ 2461 w 6152"/>
              <a:gd name="connsiteY13" fmla="*/ 12894 h 12893"/>
              <a:gd name="connsiteX14" fmla="*/ 4274 w 6152"/>
              <a:gd name="connsiteY14" fmla="*/ 12279 h 1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2" h="12893">
                <a:moveTo>
                  <a:pt x="4274" y="12279"/>
                </a:moveTo>
                <a:lnTo>
                  <a:pt x="4274" y="10435"/>
                </a:lnTo>
                <a:lnTo>
                  <a:pt x="5505" y="7369"/>
                </a:lnTo>
                <a:lnTo>
                  <a:pt x="5505" y="6754"/>
                </a:lnTo>
                <a:lnTo>
                  <a:pt x="6152" y="3688"/>
                </a:lnTo>
                <a:lnTo>
                  <a:pt x="4274" y="1844"/>
                </a:lnTo>
                <a:lnTo>
                  <a:pt x="3044" y="1844"/>
                </a:lnTo>
                <a:lnTo>
                  <a:pt x="1813" y="0"/>
                </a:lnTo>
                <a:lnTo>
                  <a:pt x="0" y="1844"/>
                </a:lnTo>
                <a:lnTo>
                  <a:pt x="1813" y="4910"/>
                </a:lnTo>
                <a:lnTo>
                  <a:pt x="1230" y="6754"/>
                </a:lnTo>
                <a:lnTo>
                  <a:pt x="583" y="9213"/>
                </a:lnTo>
                <a:lnTo>
                  <a:pt x="1230" y="11665"/>
                </a:lnTo>
                <a:lnTo>
                  <a:pt x="2461" y="12894"/>
                </a:lnTo>
                <a:lnTo>
                  <a:pt x="4274" y="1227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9" name="Freeform 88">
            <a:extLst>
              <a:ext uri="{FF2B5EF4-FFF2-40B4-BE49-F238E27FC236}">
                <a16:creationId xmlns:a16="http://schemas.microsoft.com/office/drawing/2014/main" id="{BA6ED248-2CED-16C2-6837-43A4974E0A5A}"/>
              </a:ext>
            </a:extLst>
          </p:cNvPr>
          <p:cNvSpPr/>
          <p:nvPr/>
        </p:nvSpPr>
        <p:spPr>
          <a:xfrm>
            <a:off x="7937750" y="5206143"/>
            <a:ext cx="16579" cy="20870"/>
          </a:xfrm>
          <a:custGeom>
            <a:avLst/>
            <a:gdLst>
              <a:gd name="connsiteX0" fmla="*/ 11074 w 16579"/>
              <a:gd name="connsiteY0" fmla="*/ 19648 h 20870"/>
              <a:gd name="connsiteX1" fmla="*/ 12888 w 16579"/>
              <a:gd name="connsiteY1" fmla="*/ 17804 h 20870"/>
              <a:gd name="connsiteX2" fmla="*/ 14118 w 16579"/>
              <a:gd name="connsiteY2" fmla="*/ 15346 h 20870"/>
              <a:gd name="connsiteX3" fmla="*/ 15997 w 16579"/>
              <a:gd name="connsiteY3" fmla="*/ 13509 h 20870"/>
              <a:gd name="connsiteX4" fmla="*/ 16579 w 16579"/>
              <a:gd name="connsiteY4" fmla="*/ 9206 h 20870"/>
              <a:gd name="connsiteX5" fmla="*/ 15349 w 16579"/>
              <a:gd name="connsiteY5" fmla="*/ 4296 h 20870"/>
              <a:gd name="connsiteX6" fmla="*/ 12888 w 16579"/>
              <a:gd name="connsiteY6" fmla="*/ 0 h 20870"/>
              <a:gd name="connsiteX7" fmla="*/ 9844 w 16579"/>
              <a:gd name="connsiteY7" fmla="*/ 614 h 20870"/>
              <a:gd name="connsiteX8" fmla="*/ 7966 w 16579"/>
              <a:gd name="connsiteY8" fmla="*/ 3067 h 20870"/>
              <a:gd name="connsiteX9" fmla="*/ 6736 w 16579"/>
              <a:gd name="connsiteY9" fmla="*/ 6139 h 20870"/>
              <a:gd name="connsiteX10" fmla="*/ 3691 w 16579"/>
              <a:gd name="connsiteY10" fmla="*/ 7984 h 20870"/>
              <a:gd name="connsiteX11" fmla="*/ 3044 w 16579"/>
              <a:gd name="connsiteY11" fmla="*/ 9821 h 20870"/>
              <a:gd name="connsiteX12" fmla="*/ 1814 w 16579"/>
              <a:gd name="connsiteY12" fmla="*/ 14123 h 20870"/>
              <a:gd name="connsiteX13" fmla="*/ 1230 w 16579"/>
              <a:gd name="connsiteY13" fmla="*/ 16575 h 20870"/>
              <a:gd name="connsiteX14" fmla="*/ 0 w 16579"/>
              <a:gd name="connsiteY14" fmla="*/ 17190 h 20870"/>
              <a:gd name="connsiteX15" fmla="*/ 0 w 16579"/>
              <a:gd name="connsiteY15" fmla="*/ 18419 h 20870"/>
              <a:gd name="connsiteX16" fmla="*/ 1814 w 16579"/>
              <a:gd name="connsiteY16" fmla="*/ 20263 h 20870"/>
              <a:gd name="connsiteX17" fmla="*/ 6736 w 16579"/>
              <a:gd name="connsiteY17" fmla="*/ 20871 h 20870"/>
              <a:gd name="connsiteX18" fmla="*/ 11074 w 16579"/>
              <a:gd name="connsiteY18" fmla="*/ 19648 h 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79" h="20870">
                <a:moveTo>
                  <a:pt x="11074" y="19648"/>
                </a:moveTo>
                <a:lnTo>
                  <a:pt x="12888" y="17804"/>
                </a:lnTo>
                <a:lnTo>
                  <a:pt x="14118" y="15346"/>
                </a:lnTo>
                <a:lnTo>
                  <a:pt x="15997" y="13509"/>
                </a:lnTo>
                <a:lnTo>
                  <a:pt x="16579" y="9206"/>
                </a:lnTo>
                <a:lnTo>
                  <a:pt x="15349" y="4296"/>
                </a:lnTo>
                <a:lnTo>
                  <a:pt x="12888" y="0"/>
                </a:lnTo>
                <a:lnTo>
                  <a:pt x="9844" y="614"/>
                </a:lnTo>
                <a:lnTo>
                  <a:pt x="7966" y="3067"/>
                </a:lnTo>
                <a:lnTo>
                  <a:pt x="6736" y="6139"/>
                </a:lnTo>
                <a:lnTo>
                  <a:pt x="3691" y="7984"/>
                </a:lnTo>
                <a:lnTo>
                  <a:pt x="3044" y="9821"/>
                </a:lnTo>
                <a:lnTo>
                  <a:pt x="1814" y="14123"/>
                </a:lnTo>
                <a:lnTo>
                  <a:pt x="1230" y="16575"/>
                </a:lnTo>
                <a:lnTo>
                  <a:pt x="0" y="17190"/>
                </a:lnTo>
                <a:lnTo>
                  <a:pt x="0" y="18419"/>
                </a:lnTo>
                <a:lnTo>
                  <a:pt x="1814" y="20263"/>
                </a:lnTo>
                <a:lnTo>
                  <a:pt x="6736" y="20871"/>
                </a:lnTo>
                <a:lnTo>
                  <a:pt x="11074" y="1964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0" name="Freeform 89">
            <a:extLst>
              <a:ext uri="{FF2B5EF4-FFF2-40B4-BE49-F238E27FC236}">
                <a16:creationId xmlns:a16="http://schemas.microsoft.com/office/drawing/2014/main" id="{DB7AC49A-2EF2-B0DC-F06E-3F75F06AB429}"/>
              </a:ext>
            </a:extLst>
          </p:cNvPr>
          <p:cNvSpPr/>
          <p:nvPr/>
        </p:nvSpPr>
        <p:spPr>
          <a:xfrm>
            <a:off x="5416577" y="3355029"/>
            <a:ext cx="412410" cy="499768"/>
          </a:xfrm>
          <a:custGeom>
            <a:avLst/>
            <a:gdLst>
              <a:gd name="connsiteX0" fmla="*/ 412411 w 412410"/>
              <a:gd name="connsiteY0" fmla="*/ 95168 h 499768"/>
              <a:gd name="connsiteX1" fmla="*/ 287643 w 412410"/>
              <a:gd name="connsiteY1" fmla="*/ 0 h 499768"/>
              <a:gd name="connsiteX2" fmla="*/ 286412 w 412410"/>
              <a:gd name="connsiteY2" fmla="*/ 59553 h 499768"/>
              <a:gd name="connsiteX3" fmla="*/ 176398 w 412410"/>
              <a:gd name="connsiteY3" fmla="*/ 57715 h 499768"/>
              <a:gd name="connsiteX4" fmla="*/ 175167 w 412410"/>
              <a:gd name="connsiteY4" fmla="*/ 157787 h 499768"/>
              <a:gd name="connsiteX5" fmla="*/ 143206 w 412410"/>
              <a:gd name="connsiteY5" fmla="*/ 160860 h 499768"/>
              <a:gd name="connsiteX6" fmla="*/ 134606 w 412410"/>
              <a:gd name="connsiteY6" fmla="*/ 181122 h 499768"/>
              <a:gd name="connsiteX7" fmla="*/ 140136 w 412410"/>
              <a:gd name="connsiteY7" fmla="*/ 237608 h 499768"/>
              <a:gd name="connsiteX8" fmla="*/ 7376 w 412410"/>
              <a:gd name="connsiteY8" fmla="*/ 236994 h 499768"/>
              <a:gd name="connsiteX9" fmla="*/ 0 w 412410"/>
              <a:gd name="connsiteY9" fmla="*/ 250496 h 499768"/>
              <a:gd name="connsiteX10" fmla="*/ 17214 w 412410"/>
              <a:gd name="connsiteY10" fmla="*/ 267077 h 499768"/>
              <a:gd name="connsiteX11" fmla="*/ 25815 w 412410"/>
              <a:gd name="connsiteY11" fmla="*/ 285496 h 499768"/>
              <a:gd name="connsiteX12" fmla="*/ 21515 w 412410"/>
              <a:gd name="connsiteY12" fmla="*/ 305144 h 499768"/>
              <a:gd name="connsiteX13" fmla="*/ 25200 w 412410"/>
              <a:gd name="connsiteY13" fmla="*/ 324786 h 499768"/>
              <a:gd name="connsiteX14" fmla="*/ 28276 w 412410"/>
              <a:gd name="connsiteY14" fmla="*/ 363467 h 499768"/>
              <a:gd name="connsiteX15" fmla="*/ 23360 w 412410"/>
              <a:gd name="connsiteY15" fmla="*/ 399691 h 499768"/>
              <a:gd name="connsiteX16" fmla="*/ 12907 w 412410"/>
              <a:gd name="connsiteY16" fmla="*/ 419339 h 499768"/>
              <a:gd name="connsiteX17" fmla="*/ 15368 w 412410"/>
              <a:gd name="connsiteY17" fmla="*/ 440216 h 499768"/>
              <a:gd name="connsiteX18" fmla="*/ 27661 w 412410"/>
              <a:gd name="connsiteY18" fmla="*/ 427937 h 499768"/>
              <a:gd name="connsiteX19" fmla="*/ 44253 w 412410"/>
              <a:gd name="connsiteY19" fmla="*/ 431003 h 499768"/>
              <a:gd name="connsiteX20" fmla="*/ 61461 w 412410"/>
              <a:gd name="connsiteY20" fmla="*/ 422412 h 499768"/>
              <a:gd name="connsiteX21" fmla="*/ 80515 w 412410"/>
              <a:gd name="connsiteY21" fmla="*/ 422412 h 499768"/>
              <a:gd name="connsiteX22" fmla="*/ 96499 w 412410"/>
              <a:gd name="connsiteY22" fmla="*/ 433462 h 499768"/>
              <a:gd name="connsiteX23" fmla="*/ 119237 w 412410"/>
              <a:gd name="connsiteY23" fmla="*/ 443897 h 499768"/>
              <a:gd name="connsiteX24" fmla="*/ 138906 w 412410"/>
              <a:gd name="connsiteY24" fmla="*/ 472758 h 499768"/>
              <a:gd name="connsiteX25" fmla="*/ 161029 w 412410"/>
              <a:gd name="connsiteY25" fmla="*/ 499768 h 499768"/>
              <a:gd name="connsiteX26" fmla="*/ 172706 w 412410"/>
              <a:gd name="connsiteY26" fmla="*/ 492400 h 499768"/>
              <a:gd name="connsiteX27" fmla="*/ 178853 w 412410"/>
              <a:gd name="connsiteY27" fmla="*/ 469685 h 499768"/>
              <a:gd name="connsiteX28" fmla="*/ 189921 w 412410"/>
              <a:gd name="connsiteY28" fmla="*/ 468456 h 499768"/>
              <a:gd name="connsiteX29" fmla="*/ 213275 w 412410"/>
              <a:gd name="connsiteY29" fmla="*/ 479506 h 499768"/>
              <a:gd name="connsiteX30" fmla="*/ 232943 w 412410"/>
              <a:gd name="connsiteY30" fmla="*/ 471529 h 499768"/>
              <a:gd name="connsiteX31" fmla="*/ 245851 w 412410"/>
              <a:gd name="connsiteY31" fmla="*/ 473981 h 499768"/>
              <a:gd name="connsiteX32" fmla="*/ 251382 w 412410"/>
              <a:gd name="connsiteY32" fmla="*/ 465389 h 499768"/>
              <a:gd name="connsiteX33" fmla="*/ 388442 w 412410"/>
              <a:gd name="connsiteY33" fmla="*/ 464774 h 499768"/>
              <a:gd name="connsiteX34" fmla="*/ 396427 w 412410"/>
              <a:gd name="connsiteY34" fmla="*/ 437758 h 499768"/>
              <a:gd name="connsiteX35" fmla="*/ 390281 w 412410"/>
              <a:gd name="connsiteY35" fmla="*/ 432847 h 499768"/>
              <a:gd name="connsiteX36" fmla="*/ 375534 w 412410"/>
              <a:gd name="connsiteY36" fmla="*/ 264004 h 499768"/>
              <a:gd name="connsiteX37" fmla="*/ 360781 w 412410"/>
              <a:gd name="connsiteY37" fmla="*/ 95776 h 499768"/>
              <a:gd name="connsiteX38" fmla="*/ 412411 w 412410"/>
              <a:gd name="connsiteY38" fmla="*/ 95168 h 49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2410" h="499768">
                <a:moveTo>
                  <a:pt x="412411" y="95168"/>
                </a:moveTo>
                <a:lnTo>
                  <a:pt x="287643" y="0"/>
                </a:lnTo>
                <a:lnTo>
                  <a:pt x="286412" y="59553"/>
                </a:lnTo>
                <a:lnTo>
                  <a:pt x="176398" y="57715"/>
                </a:lnTo>
                <a:lnTo>
                  <a:pt x="175167" y="157787"/>
                </a:lnTo>
                <a:lnTo>
                  <a:pt x="143206" y="160860"/>
                </a:lnTo>
                <a:lnTo>
                  <a:pt x="134606" y="181122"/>
                </a:lnTo>
                <a:lnTo>
                  <a:pt x="140136" y="237608"/>
                </a:lnTo>
                <a:lnTo>
                  <a:pt x="7376" y="236994"/>
                </a:lnTo>
                <a:lnTo>
                  <a:pt x="0" y="250496"/>
                </a:lnTo>
                <a:lnTo>
                  <a:pt x="17214" y="267077"/>
                </a:lnTo>
                <a:lnTo>
                  <a:pt x="25815" y="285496"/>
                </a:lnTo>
                <a:lnTo>
                  <a:pt x="21515" y="305144"/>
                </a:lnTo>
                <a:lnTo>
                  <a:pt x="25200" y="324786"/>
                </a:lnTo>
                <a:lnTo>
                  <a:pt x="28276" y="363467"/>
                </a:lnTo>
                <a:lnTo>
                  <a:pt x="23360" y="399691"/>
                </a:lnTo>
                <a:lnTo>
                  <a:pt x="12907" y="419339"/>
                </a:lnTo>
                <a:lnTo>
                  <a:pt x="15368" y="440216"/>
                </a:lnTo>
                <a:lnTo>
                  <a:pt x="27661" y="427937"/>
                </a:lnTo>
                <a:lnTo>
                  <a:pt x="44253" y="431003"/>
                </a:lnTo>
                <a:lnTo>
                  <a:pt x="61461" y="422412"/>
                </a:lnTo>
                <a:lnTo>
                  <a:pt x="80515" y="422412"/>
                </a:lnTo>
                <a:lnTo>
                  <a:pt x="96499" y="433462"/>
                </a:lnTo>
                <a:lnTo>
                  <a:pt x="119237" y="443897"/>
                </a:lnTo>
                <a:lnTo>
                  <a:pt x="138906" y="472758"/>
                </a:lnTo>
                <a:lnTo>
                  <a:pt x="161029" y="499768"/>
                </a:lnTo>
                <a:lnTo>
                  <a:pt x="172706" y="492400"/>
                </a:lnTo>
                <a:lnTo>
                  <a:pt x="178853" y="469685"/>
                </a:lnTo>
                <a:lnTo>
                  <a:pt x="189921" y="468456"/>
                </a:lnTo>
                <a:lnTo>
                  <a:pt x="213275" y="479506"/>
                </a:lnTo>
                <a:lnTo>
                  <a:pt x="232943" y="471529"/>
                </a:lnTo>
                <a:lnTo>
                  <a:pt x="245851" y="473981"/>
                </a:lnTo>
                <a:lnTo>
                  <a:pt x="251382" y="465389"/>
                </a:lnTo>
                <a:lnTo>
                  <a:pt x="388442" y="464774"/>
                </a:lnTo>
                <a:lnTo>
                  <a:pt x="396427" y="437758"/>
                </a:lnTo>
                <a:lnTo>
                  <a:pt x="390281" y="432847"/>
                </a:lnTo>
                <a:lnTo>
                  <a:pt x="375534" y="264004"/>
                </a:lnTo>
                <a:lnTo>
                  <a:pt x="360781" y="95776"/>
                </a:lnTo>
                <a:lnTo>
                  <a:pt x="412411" y="9516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1" name="Freeform 90">
            <a:extLst>
              <a:ext uri="{FF2B5EF4-FFF2-40B4-BE49-F238E27FC236}">
                <a16:creationId xmlns:a16="http://schemas.microsoft.com/office/drawing/2014/main" id="{B2658054-E1C0-04F5-3CB2-E606E0C16F67}"/>
              </a:ext>
            </a:extLst>
          </p:cNvPr>
          <p:cNvSpPr/>
          <p:nvPr/>
        </p:nvSpPr>
        <p:spPr>
          <a:xfrm>
            <a:off x="3900334" y="3844362"/>
            <a:ext cx="12292" cy="17804"/>
          </a:xfrm>
          <a:custGeom>
            <a:avLst/>
            <a:gdLst>
              <a:gd name="connsiteX0" fmla="*/ 12292 w 12292"/>
              <a:gd name="connsiteY0" fmla="*/ 14731 h 17804"/>
              <a:gd name="connsiteX1" fmla="*/ 11062 w 12292"/>
              <a:gd name="connsiteY1" fmla="*/ 10435 h 17804"/>
              <a:gd name="connsiteX2" fmla="*/ 10453 w 12292"/>
              <a:gd name="connsiteY2" fmla="*/ 9206 h 17804"/>
              <a:gd name="connsiteX3" fmla="*/ 9222 w 12292"/>
              <a:gd name="connsiteY3" fmla="*/ 7369 h 17804"/>
              <a:gd name="connsiteX4" fmla="*/ 9838 w 12292"/>
              <a:gd name="connsiteY4" fmla="*/ 5525 h 17804"/>
              <a:gd name="connsiteX5" fmla="*/ 9838 w 12292"/>
              <a:gd name="connsiteY5" fmla="*/ 4910 h 17804"/>
              <a:gd name="connsiteX6" fmla="*/ 8607 w 12292"/>
              <a:gd name="connsiteY6" fmla="*/ 4910 h 17804"/>
              <a:gd name="connsiteX7" fmla="*/ 6761 w 12292"/>
              <a:gd name="connsiteY7" fmla="*/ 1837 h 17804"/>
              <a:gd name="connsiteX8" fmla="*/ 3076 w 12292"/>
              <a:gd name="connsiteY8" fmla="*/ 0 h 17804"/>
              <a:gd name="connsiteX9" fmla="*/ 1231 w 12292"/>
              <a:gd name="connsiteY9" fmla="*/ 0 h 17804"/>
              <a:gd name="connsiteX10" fmla="*/ 0 w 12292"/>
              <a:gd name="connsiteY10" fmla="*/ 1229 h 17804"/>
              <a:gd name="connsiteX11" fmla="*/ 0 w 12292"/>
              <a:gd name="connsiteY11" fmla="*/ 3067 h 17804"/>
              <a:gd name="connsiteX12" fmla="*/ 1846 w 12292"/>
              <a:gd name="connsiteY12" fmla="*/ 8592 h 17804"/>
              <a:gd name="connsiteX13" fmla="*/ 3076 w 12292"/>
              <a:gd name="connsiteY13" fmla="*/ 9821 h 17804"/>
              <a:gd name="connsiteX14" fmla="*/ 6146 w 12292"/>
              <a:gd name="connsiteY14" fmla="*/ 11050 h 17804"/>
              <a:gd name="connsiteX15" fmla="*/ 3692 w 12292"/>
              <a:gd name="connsiteY15" fmla="*/ 13508 h 17804"/>
              <a:gd name="connsiteX16" fmla="*/ 3692 w 12292"/>
              <a:gd name="connsiteY16" fmla="*/ 14116 h 17804"/>
              <a:gd name="connsiteX17" fmla="*/ 4307 w 12292"/>
              <a:gd name="connsiteY17" fmla="*/ 15960 h 17804"/>
              <a:gd name="connsiteX18" fmla="*/ 9838 w 12292"/>
              <a:gd name="connsiteY18" fmla="*/ 15960 h 17804"/>
              <a:gd name="connsiteX19" fmla="*/ 11062 w 12292"/>
              <a:gd name="connsiteY19" fmla="*/ 17804 h 17804"/>
              <a:gd name="connsiteX20" fmla="*/ 11677 w 12292"/>
              <a:gd name="connsiteY20" fmla="*/ 17190 h 17804"/>
              <a:gd name="connsiteX21" fmla="*/ 12292 w 12292"/>
              <a:gd name="connsiteY21" fmla="*/ 14731 h 1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92" h="17804">
                <a:moveTo>
                  <a:pt x="12292" y="14731"/>
                </a:moveTo>
                <a:lnTo>
                  <a:pt x="11062" y="10435"/>
                </a:lnTo>
                <a:lnTo>
                  <a:pt x="10453" y="9206"/>
                </a:lnTo>
                <a:lnTo>
                  <a:pt x="9222" y="7369"/>
                </a:lnTo>
                <a:lnTo>
                  <a:pt x="9838" y="5525"/>
                </a:lnTo>
                <a:lnTo>
                  <a:pt x="9838" y="4910"/>
                </a:lnTo>
                <a:lnTo>
                  <a:pt x="8607" y="4910"/>
                </a:lnTo>
                <a:lnTo>
                  <a:pt x="6761" y="1837"/>
                </a:lnTo>
                <a:lnTo>
                  <a:pt x="3076" y="0"/>
                </a:lnTo>
                <a:lnTo>
                  <a:pt x="1231" y="0"/>
                </a:lnTo>
                <a:lnTo>
                  <a:pt x="0" y="1229"/>
                </a:lnTo>
                <a:lnTo>
                  <a:pt x="0" y="3067"/>
                </a:lnTo>
                <a:lnTo>
                  <a:pt x="1846" y="8592"/>
                </a:lnTo>
                <a:lnTo>
                  <a:pt x="3076" y="9821"/>
                </a:lnTo>
                <a:lnTo>
                  <a:pt x="6146" y="11050"/>
                </a:lnTo>
                <a:lnTo>
                  <a:pt x="3692" y="13508"/>
                </a:lnTo>
                <a:lnTo>
                  <a:pt x="3692" y="14116"/>
                </a:lnTo>
                <a:lnTo>
                  <a:pt x="4307" y="15960"/>
                </a:lnTo>
                <a:lnTo>
                  <a:pt x="9838" y="15960"/>
                </a:lnTo>
                <a:lnTo>
                  <a:pt x="11062" y="17804"/>
                </a:lnTo>
                <a:lnTo>
                  <a:pt x="11677" y="17190"/>
                </a:lnTo>
                <a:lnTo>
                  <a:pt x="12292" y="14731"/>
                </a:lnTo>
                <a:close/>
              </a:path>
            </a:pathLst>
          </a:custGeom>
          <a:solidFill>
            <a:srgbClr val="E6E8F5"/>
          </a:solidFill>
          <a:ln w="647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A234968-BFB7-2C2C-111B-2EEEDE3F5E0D}"/>
              </a:ext>
            </a:extLst>
          </p:cNvPr>
          <p:cNvSpPr/>
          <p:nvPr/>
        </p:nvSpPr>
        <p:spPr>
          <a:xfrm>
            <a:off x="6454077" y="3015506"/>
            <a:ext cx="12907" cy="10435"/>
          </a:xfrm>
          <a:custGeom>
            <a:avLst/>
            <a:gdLst>
              <a:gd name="connsiteX0" fmla="*/ 12907 w 12907"/>
              <a:gd name="connsiteY0" fmla="*/ 9206 h 10435"/>
              <a:gd name="connsiteX1" fmla="*/ 11677 w 12907"/>
              <a:gd name="connsiteY1" fmla="*/ 7977 h 10435"/>
              <a:gd name="connsiteX2" fmla="*/ 8601 w 12907"/>
              <a:gd name="connsiteY2" fmla="*/ 4910 h 10435"/>
              <a:gd name="connsiteX3" fmla="*/ 5531 w 12907"/>
              <a:gd name="connsiteY3" fmla="*/ 4296 h 10435"/>
              <a:gd name="connsiteX4" fmla="*/ 6146 w 12907"/>
              <a:gd name="connsiteY4" fmla="*/ 7977 h 10435"/>
              <a:gd name="connsiteX5" fmla="*/ 8601 w 12907"/>
              <a:gd name="connsiteY5" fmla="*/ 10435 h 10435"/>
              <a:gd name="connsiteX6" fmla="*/ 11677 w 12907"/>
              <a:gd name="connsiteY6" fmla="*/ 10435 h 10435"/>
              <a:gd name="connsiteX7" fmla="*/ 12907 w 12907"/>
              <a:gd name="connsiteY7" fmla="*/ 9206 h 10435"/>
              <a:gd name="connsiteX8" fmla="*/ 4300 w 12907"/>
              <a:gd name="connsiteY8" fmla="*/ 1837 h 10435"/>
              <a:gd name="connsiteX9" fmla="*/ 4300 w 12907"/>
              <a:gd name="connsiteY9" fmla="*/ 615 h 10435"/>
              <a:gd name="connsiteX10" fmla="*/ 2454 w 12907"/>
              <a:gd name="connsiteY10" fmla="*/ 0 h 10435"/>
              <a:gd name="connsiteX11" fmla="*/ 0 w 12907"/>
              <a:gd name="connsiteY11" fmla="*/ 615 h 10435"/>
              <a:gd name="connsiteX12" fmla="*/ 615 w 12907"/>
              <a:gd name="connsiteY12" fmla="*/ 1229 h 10435"/>
              <a:gd name="connsiteX13" fmla="*/ 2454 w 12907"/>
              <a:gd name="connsiteY13" fmla="*/ 2452 h 10435"/>
              <a:gd name="connsiteX14" fmla="*/ 4300 w 12907"/>
              <a:gd name="connsiteY14" fmla="*/ 1837 h 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07" h="10435">
                <a:moveTo>
                  <a:pt x="12907" y="9206"/>
                </a:moveTo>
                <a:lnTo>
                  <a:pt x="11677" y="7977"/>
                </a:lnTo>
                <a:lnTo>
                  <a:pt x="8601" y="4910"/>
                </a:lnTo>
                <a:lnTo>
                  <a:pt x="5531" y="4296"/>
                </a:lnTo>
                <a:lnTo>
                  <a:pt x="6146" y="7977"/>
                </a:lnTo>
                <a:lnTo>
                  <a:pt x="8601" y="10435"/>
                </a:lnTo>
                <a:lnTo>
                  <a:pt x="11677" y="10435"/>
                </a:lnTo>
                <a:lnTo>
                  <a:pt x="12907" y="9206"/>
                </a:lnTo>
                <a:close/>
                <a:moveTo>
                  <a:pt x="4300" y="1837"/>
                </a:moveTo>
                <a:lnTo>
                  <a:pt x="4300" y="615"/>
                </a:lnTo>
                <a:lnTo>
                  <a:pt x="2454" y="0"/>
                </a:lnTo>
                <a:lnTo>
                  <a:pt x="0" y="615"/>
                </a:lnTo>
                <a:lnTo>
                  <a:pt x="615" y="1229"/>
                </a:lnTo>
                <a:lnTo>
                  <a:pt x="2454" y="2452"/>
                </a:lnTo>
                <a:lnTo>
                  <a:pt x="4300" y="183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67587B9F-2D92-1F9F-9664-CDBF51D5DDBF}"/>
              </a:ext>
            </a:extLst>
          </p:cNvPr>
          <p:cNvSpPr/>
          <p:nvPr/>
        </p:nvSpPr>
        <p:spPr>
          <a:xfrm>
            <a:off x="5577612" y="3450190"/>
            <a:ext cx="562378" cy="580819"/>
          </a:xfrm>
          <a:custGeom>
            <a:avLst/>
            <a:gdLst>
              <a:gd name="connsiteX0" fmla="*/ 561763 w 562378"/>
              <a:gd name="connsiteY0" fmla="*/ 227173 h 580819"/>
              <a:gd name="connsiteX1" fmla="*/ 524271 w 562378"/>
              <a:gd name="connsiteY1" fmla="*/ 230854 h 580819"/>
              <a:gd name="connsiteX2" fmla="*/ 523656 w 562378"/>
              <a:gd name="connsiteY2" fmla="*/ 206295 h 580819"/>
              <a:gd name="connsiteX3" fmla="*/ 507672 w 562378"/>
              <a:gd name="connsiteY3" fmla="*/ 199541 h 580819"/>
              <a:gd name="connsiteX4" fmla="*/ 486779 w 562378"/>
              <a:gd name="connsiteY4" fmla="*/ 188491 h 580819"/>
              <a:gd name="connsiteX5" fmla="*/ 478788 w 562378"/>
              <a:gd name="connsiteY5" fmla="*/ 170072 h 580819"/>
              <a:gd name="connsiteX6" fmla="*/ 364466 w 562378"/>
              <a:gd name="connsiteY6" fmla="*/ 85347 h 580819"/>
              <a:gd name="connsiteX7" fmla="*/ 251382 w 562378"/>
              <a:gd name="connsiteY7" fmla="*/ 0 h 580819"/>
              <a:gd name="connsiteX8" fmla="*/ 199752 w 562378"/>
              <a:gd name="connsiteY8" fmla="*/ 615 h 580819"/>
              <a:gd name="connsiteX9" fmla="*/ 214505 w 562378"/>
              <a:gd name="connsiteY9" fmla="*/ 168843 h 580819"/>
              <a:gd name="connsiteX10" fmla="*/ 229252 w 562378"/>
              <a:gd name="connsiteY10" fmla="*/ 337686 h 580819"/>
              <a:gd name="connsiteX11" fmla="*/ 235398 w 562378"/>
              <a:gd name="connsiteY11" fmla="*/ 342596 h 580819"/>
              <a:gd name="connsiteX12" fmla="*/ 227412 w 562378"/>
              <a:gd name="connsiteY12" fmla="*/ 369613 h 580819"/>
              <a:gd name="connsiteX13" fmla="*/ 90352 w 562378"/>
              <a:gd name="connsiteY13" fmla="*/ 370228 h 580819"/>
              <a:gd name="connsiteX14" fmla="*/ 84821 w 562378"/>
              <a:gd name="connsiteY14" fmla="*/ 378820 h 580819"/>
              <a:gd name="connsiteX15" fmla="*/ 71914 w 562378"/>
              <a:gd name="connsiteY15" fmla="*/ 376368 h 580819"/>
              <a:gd name="connsiteX16" fmla="*/ 52245 w 562378"/>
              <a:gd name="connsiteY16" fmla="*/ 384345 h 580819"/>
              <a:gd name="connsiteX17" fmla="*/ 28891 w 562378"/>
              <a:gd name="connsiteY17" fmla="*/ 373295 h 580819"/>
              <a:gd name="connsiteX18" fmla="*/ 17823 w 562378"/>
              <a:gd name="connsiteY18" fmla="*/ 374524 h 580819"/>
              <a:gd name="connsiteX19" fmla="*/ 11677 w 562378"/>
              <a:gd name="connsiteY19" fmla="*/ 397239 h 580819"/>
              <a:gd name="connsiteX20" fmla="*/ 0 w 562378"/>
              <a:gd name="connsiteY20" fmla="*/ 404607 h 580819"/>
              <a:gd name="connsiteX21" fmla="*/ 1231 w 562378"/>
              <a:gd name="connsiteY21" fmla="*/ 428551 h 580819"/>
              <a:gd name="connsiteX22" fmla="*/ 7992 w 562378"/>
              <a:gd name="connsiteY22" fmla="*/ 451272 h 580819"/>
              <a:gd name="connsiteX23" fmla="*/ 20899 w 562378"/>
              <a:gd name="connsiteY23" fmla="*/ 462322 h 580819"/>
              <a:gd name="connsiteX24" fmla="*/ 23354 w 562378"/>
              <a:gd name="connsiteY24" fmla="*/ 477054 h 580819"/>
              <a:gd name="connsiteX25" fmla="*/ 21515 w 562378"/>
              <a:gd name="connsiteY25" fmla="*/ 489333 h 580819"/>
              <a:gd name="connsiteX26" fmla="*/ 23354 w 562378"/>
              <a:gd name="connsiteY26" fmla="*/ 503456 h 580819"/>
              <a:gd name="connsiteX27" fmla="*/ 28891 w 562378"/>
              <a:gd name="connsiteY27" fmla="*/ 503456 h 580819"/>
              <a:gd name="connsiteX28" fmla="*/ 38107 w 562378"/>
              <a:gd name="connsiteY28" fmla="*/ 498546 h 580819"/>
              <a:gd name="connsiteX29" fmla="*/ 43638 w 562378"/>
              <a:gd name="connsiteY29" fmla="*/ 499775 h 580819"/>
              <a:gd name="connsiteX30" fmla="*/ 52860 w 562378"/>
              <a:gd name="connsiteY30" fmla="*/ 509596 h 580819"/>
              <a:gd name="connsiteX31" fmla="*/ 67607 w 562378"/>
              <a:gd name="connsiteY31" fmla="*/ 512669 h 580819"/>
              <a:gd name="connsiteX32" fmla="*/ 77445 w 562378"/>
              <a:gd name="connsiteY32" fmla="*/ 504071 h 580819"/>
              <a:gd name="connsiteX33" fmla="*/ 88507 w 562378"/>
              <a:gd name="connsiteY33" fmla="*/ 499160 h 580819"/>
              <a:gd name="connsiteX34" fmla="*/ 96499 w 562378"/>
              <a:gd name="connsiteY34" fmla="*/ 493635 h 580819"/>
              <a:gd name="connsiteX35" fmla="*/ 103260 w 562378"/>
              <a:gd name="connsiteY35" fmla="*/ 494864 h 580819"/>
              <a:gd name="connsiteX36" fmla="*/ 111245 w 562378"/>
              <a:gd name="connsiteY36" fmla="*/ 503456 h 580819"/>
              <a:gd name="connsiteX37" fmla="*/ 114937 w 562378"/>
              <a:gd name="connsiteY37" fmla="*/ 513898 h 580819"/>
              <a:gd name="connsiteX38" fmla="*/ 129068 w 562378"/>
              <a:gd name="connsiteY38" fmla="*/ 530473 h 580819"/>
              <a:gd name="connsiteX39" fmla="*/ 121698 w 562378"/>
              <a:gd name="connsiteY39" fmla="*/ 540294 h 580819"/>
              <a:gd name="connsiteX40" fmla="*/ 120468 w 562378"/>
              <a:gd name="connsiteY40" fmla="*/ 553188 h 580819"/>
              <a:gd name="connsiteX41" fmla="*/ 127844 w 562378"/>
              <a:gd name="connsiteY41" fmla="*/ 549506 h 580819"/>
              <a:gd name="connsiteX42" fmla="*/ 132144 w 562378"/>
              <a:gd name="connsiteY42" fmla="*/ 553802 h 580819"/>
              <a:gd name="connsiteX43" fmla="*/ 130299 w 562378"/>
              <a:gd name="connsiteY43" fmla="*/ 565467 h 580819"/>
              <a:gd name="connsiteX44" fmla="*/ 140745 w 562378"/>
              <a:gd name="connsiteY44" fmla="*/ 576517 h 580819"/>
              <a:gd name="connsiteX45" fmla="*/ 145052 w 562378"/>
              <a:gd name="connsiteY45" fmla="*/ 572836 h 580819"/>
              <a:gd name="connsiteX46" fmla="*/ 154883 w 562378"/>
              <a:gd name="connsiteY46" fmla="*/ 578975 h 580819"/>
              <a:gd name="connsiteX47" fmla="*/ 181314 w 562378"/>
              <a:gd name="connsiteY47" fmla="*/ 579590 h 580819"/>
              <a:gd name="connsiteX48" fmla="*/ 187460 w 562378"/>
              <a:gd name="connsiteY48" fmla="*/ 567925 h 580819"/>
              <a:gd name="connsiteX49" fmla="*/ 193605 w 562378"/>
              <a:gd name="connsiteY49" fmla="*/ 568540 h 580819"/>
              <a:gd name="connsiteX50" fmla="*/ 203437 w 562378"/>
              <a:gd name="connsiteY50" fmla="*/ 564238 h 580819"/>
              <a:gd name="connsiteX51" fmla="*/ 208974 w 562378"/>
              <a:gd name="connsiteY51" fmla="*/ 580819 h 580819"/>
              <a:gd name="connsiteX52" fmla="*/ 216959 w 562378"/>
              <a:gd name="connsiteY52" fmla="*/ 575909 h 580819"/>
              <a:gd name="connsiteX53" fmla="*/ 231097 w 562378"/>
              <a:gd name="connsiteY53" fmla="*/ 570377 h 580819"/>
              <a:gd name="connsiteX54" fmla="*/ 228637 w 562378"/>
              <a:gd name="connsiteY54" fmla="*/ 547663 h 580819"/>
              <a:gd name="connsiteX55" fmla="*/ 238474 w 562378"/>
              <a:gd name="connsiteY55" fmla="*/ 531088 h 580819"/>
              <a:gd name="connsiteX56" fmla="*/ 237244 w 562378"/>
              <a:gd name="connsiteY56" fmla="*/ 517579 h 580819"/>
              <a:gd name="connsiteX57" fmla="*/ 264898 w 562378"/>
              <a:gd name="connsiteY57" fmla="*/ 485652 h 580819"/>
              <a:gd name="connsiteX58" fmla="*/ 269820 w 562378"/>
              <a:gd name="connsiteY58" fmla="*/ 458635 h 580819"/>
              <a:gd name="connsiteX59" fmla="*/ 279651 w 562378"/>
              <a:gd name="connsiteY59" fmla="*/ 448814 h 580819"/>
              <a:gd name="connsiteX60" fmla="*/ 296244 w 562378"/>
              <a:gd name="connsiteY60" fmla="*/ 454339 h 580819"/>
              <a:gd name="connsiteX61" fmla="*/ 310382 w 562378"/>
              <a:gd name="connsiteY61" fmla="*/ 446355 h 580819"/>
              <a:gd name="connsiteX62" fmla="*/ 315297 w 562378"/>
              <a:gd name="connsiteY62" fmla="*/ 436535 h 580819"/>
              <a:gd name="connsiteX63" fmla="*/ 341727 w 562378"/>
              <a:gd name="connsiteY63" fmla="*/ 418730 h 580819"/>
              <a:gd name="connsiteX64" fmla="*/ 348489 w 562378"/>
              <a:gd name="connsiteY64" fmla="*/ 406451 h 580819"/>
              <a:gd name="connsiteX65" fmla="*/ 380450 w 562378"/>
              <a:gd name="connsiteY65" fmla="*/ 390484 h 580819"/>
              <a:gd name="connsiteX66" fmla="*/ 398888 w 562378"/>
              <a:gd name="connsiteY66" fmla="*/ 384959 h 580819"/>
              <a:gd name="connsiteX67" fmla="*/ 407489 w 562378"/>
              <a:gd name="connsiteY67" fmla="*/ 392328 h 580819"/>
              <a:gd name="connsiteX68" fmla="*/ 429619 w 562378"/>
              <a:gd name="connsiteY68" fmla="*/ 392328 h 580819"/>
              <a:gd name="connsiteX69" fmla="*/ 451742 w 562378"/>
              <a:gd name="connsiteY69" fmla="*/ 390484 h 580819"/>
              <a:gd name="connsiteX70" fmla="*/ 464034 w 562378"/>
              <a:gd name="connsiteY70" fmla="*/ 376982 h 580819"/>
              <a:gd name="connsiteX71" fmla="*/ 510749 w 562378"/>
              <a:gd name="connsiteY71" fmla="*/ 373295 h 580819"/>
              <a:gd name="connsiteX72" fmla="*/ 540864 w 562378"/>
              <a:gd name="connsiteY72" fmla="*/ 367155 h 580819"/>
              <a:gd name="connsiteX73" fmla="*/ 543934 w 562378"/>
              <a:gd name="connsiteY73" fmla="*/ 343211 h 580819"/>
              <a:gd name="connsiteX74" fmla="*/ 562379 w 562378"/>
              <a:gd name="connsiteY74" fmla="*/ 316809 h 580819"/>
              <a:gd name="connsiteX75" fmla="*/ 561763 w 562378"/>
              <a:gd name="connsiteY75" fmla="*/ 227173 h 58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62378" h="580819">
                <a:moveTo>
                  <a:pt x="561763" y="227173"/>
                </a:moveTo>
                <a:lnTo>
                  <a:pt x="524271" y="230854"/>
                </a:lnTo>
                <a:lnTo>
                  <a:pt x="523656" y="206295"/>
                </a:lnTo>
                <a:lnTo>
                  <a:pt x="507672" y="199541"/>
                </a:lnTo>
                <a:lnTo>
                  <a:pt x="486779" y="188491"/>
                </a:lnTo>
                <a:lnTo>
                  <a:pt x="478788" y="170072"/>
                </a:lnTo>
                <a:lnTo>
                  <a:pt x="364466" y="85347"/>
                </a:lnTo>
                <a:lnTo>
                  <a:pt x="251382" y="0"/>
                </a:lnTo>
                <a:lnTo>
                  <a:pt x="199752" y="615"/>
                </a:lnTo>
                <a:lnTo>
                  <a:pt x="214505" y="168843"/>
                </a:lnTo>
                <a:lnTo>
                  <a:pt x="229252" y="337686"/>
                </a:lnTo>
                <a:lnTo>
                  <a:pt x="235398" y="342596"/>
                </a:lnTo>
                <a:lnTo>
                  <a:pt x="227412" y="369613"/>
                </a:lnTo>
                <a:lnTo>
                  <a:pt x="90352" y="370228"/>
                </a:lnTo>
                <a:lnTo>
                  <a:pt x="84821" y="378820"/>
                </a:lnTo>
                <a:lnTo>
                  <a:pt x="71914" y="376368"/>
                </a:lnTo>
                <a:lnTo>
                  <a:pt x="52245" y="384345"/>
                </a:lnTo>
                <a:lnTo>
                  <a:pt x="28891" y="373295"/>
                </a:lnTo>
                <a:lnTo>
                  <a:pt x="17823" y="374524"/>
                </a:lnTo>
                <a:lnTo>
                  <a:pt x="11677" y="397239"/>
                </a:lnTo>
                <a:lnTo>
                  <a:pt x="0" y="404607"/>
                </a:lnTo>
                <a:lnTo>
                  <a:pt x="1231" y="428551"/>
                </a:lnTo>
                <a:lnTo>
                  <a:pt x="7992" y="451272"/>
                </a:lnTo>
                <a:lnTo>
                  <a:pt x="20899" y="462322"/>
                </a:lnTo>
                <a:lnTo>
                  <a:pt x="23354" y="477054"/>
                </a:lnTo>
                <a:lnTo>
                  <a:pt x="21515" y="489333"/>
                </a:lnTo>
                <a:lnTo>
                  <a:pt x="23354" y="503456"/>
                </a:lnTo>
                <a:lnTo>
                  <a:pt x="28891" y="503456"/>
                </a:lnTo>
                <a:lnTo>
                  <a:pt x="38107" y="498546"/>
                </a:lnTo>
                <a:lnTo>
                  <a:pt x="43638" y="499775"/>
                </a:lnTo>
                <a:lnTo>
                  <a:pt x="52860" y="509596"/>
                </a:lnTo>
                <a:lnTo>
                  <a:pt x="67607" y="512669"/>
                </a:lnTo>
                <a:lnTo>
                  <a:pt x="77445" y="504071"/>
                </a:lnTo>
                <a:lnTo>
                  <a:pt x="88507" y="499160"/>
                </a:lnTo>
                <a:lnTo>
                  <a:pt x="96499" y="493635"/>
                </a:lnTo>
                <a:lnTo>
                  <a:pt x="103260" y="494864"/>
                </a:lnTo>
                <a:lnTo>
                  <a:pt x="111245" y="503456"/>
                </a:lnTo>
                <a:lnTo>
                  <a:pt x="114937" y="513898"/>
                </a:lnTo>
                <a:lnTo>
                  <a:pt x="129068" y="530473"/>
                </a:lnTo>
                <a:lnTo>
                  <a:pt x="121698" y="540294"/>
                </a:lnTo>
                <a:lnTo>
                  <a:pt x="120468" y="553188"/>
                </a:lnTo>
                <a:lnTo>
                  <a:pt x="127844" y="549506"/>
                </a:lnTo>
                <a:lnTo>
                  <a:pt x="132144" y="553802"/>
                </a:lnTo>
                <a:lnTo>
                  <a:pt x="130299" y="565467"/>
                </a:lnTo>
                <a:lnTo>
                  <a:pt x="140745" y="576517"/>
                </a:lnTo>
                <a:lnTo>
                  <a:pt x="145052" y="572836"/>
                </a:lnTo>
                <a:lnTo>
                  <a:pt x="154883" y="578975"/>
                </a:lnTo>
                <a:lnTo>
                  <a:pt x="181314" y="579590"/>
                </a:lnTo>
                <a:lnTo>
                  <a:pt x="187460" y="567925"/>
                </a:lnTo>
                <a:lnTo>
                  <a:pt x="193605" y="568540"/>
                </a:lnTo>
                <a:lnTo>
                  <a:pt x="203437" y="564238"/>
                </a:lnTo>
                <a:lnTo>
                  <a:pt x="208974" y="580819"/>
                </a:lnTo>
                <a:lnTo>
                  <a:pt x="216959" y="575909"/>
                </a:lnTo>
                <a:lnTo>
                  <a:pt x="231097" y="570377"/>
                </a:lnTo>
                <a:lnTo>
                  <a:pt x="228637" y="547663"/>
                </a:lnTo>
                <a:lnTo>
                  <a:pt x="238474" y="531088"/>
                </a:lnTo>
                <a:lnTo>
                  <a:pt x="237244" y="517579"/>
                </a:lnTo>
                <a:lnTo>
                  <a:pt x="264898" y="485652"/>
                </a:lnTo>
                <a:lnTo>
                  <a:pt x="269820" y="458635"/>
                </a:lnTo>
                <a:lnTo>
                  <a:pt x="279651" y="448814"/>
                </a:lnTo>
                <a:lnTo>
                  <a:pt x="296244" y="454339"/>
                </a:lnTo>
                <a:lnTo>
                  <a:pt x="310382" y="446355"/>
                </a:lnTo>
                <a:lnTo>
                  <a:pt x="315297" y="436535"/>
                </a:lnTo>
                <a:lnTo>
                  <a:pt x="341727" y="418730"/>
                </a:lnTo>
                <a:lnTo>
                  <a:pt x="348489" y="406451"/>
                </a:lnTo>
                <a:lnTo>
                  <a:pt x="380450" y="390484"/>
                </a:lnTo>
                <a:lnTo>
                  <a:pt x="398888" y="384959"/>
                </a:lnTo>
                <a:lnTo>
                  <a:pt x="407489" y="392328"/>
                </a:lnTo>
                <a:lnTo>
                  <a:pt x="429619" y="392328"/>
                </a:lnTo>
                <a:lnTo>
                  <a:pt x="451742" y="390484"/>
                </a:lnTo>
                <a:lnTo>
                  <a:pt x="464034" y="376982"/>
                </a:lnTo>
                <a:lnTo>
                  <a:pt x="510749" y="373295"/>
                </a:lnTo>
                <a:lnTo>
                  <a:pt x="540864" y="367155"/>
                </a:lnTo>
                <a:lnTo>
                  <a:pt x="543934" y="343211"/>
                </a:lnTo>
                <a:lnTo>
                  <a:pt x="562379" y="316809"/>
                </a:lnTo>
                <a:lnTo>
                  <a:pt x="561763" y="22717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C9E915D6-FC1C-AEEB-7DDF-B66B05E85E61}"/>
              </a:ext>
            </a:extLst>
          </p:cNvPr>
          <p:cNvSpPr/>
          <p:nvPr/>
        </p:nvSpPr>
        <p:spPr>
          <a:xfrm>
            <a:off x="8527750" y="4259405"/>
            <a:ext cx="3691" cy="39904"/>
          </a:xfrm>
          <a:custGeom>
            <a:avLst/>
            <a:gdLst>
              <a:gd name="connsiteX0" fmla="*/ 1231 w 3691"/>
              <a:gd name="connsiteY0" fmla="*/ 39904 h 39904"/>
              <a:gd name="connsiteX1" fmla="*/ 1878 w 3691"/>
              <a:gd name="connsiteY1" fmla="*/ 39290 h 39904"/>
              <a:gd name="connsiteX2" fmla="*/ 1878 w 3691"/>
              <a:gd name="connsiteY2" fmla="*/ 38067 h 39904"/>
              <a:gd name="connsiteX3" fmla="*/ 1231 w 3691"/>
              <a:gd name="connsiteY3" fmla="*/ 37452 h 39904"/>
              <a:gd name="connsiteX4" fmla="*/ 647 w 3691"/>
              <a:gd name="connsiteY4" fmla="*/ 37452 h 39904"/>
              <a:gd name="connsiteX5" fmla="*/ 0 w 3691"/>
              <a:gd name="connsiteY5" fmla="*/ 38682 h 39904"/>
              <a:gd name="connsiteX6" fmla="*/ 0 w 3691"/>
              <a:gd name="connsiteY6" fmla="*/ 39290 h 39904"/>
              <a:gd name="connsiteX7" fmla="*/ 0 w 3691"/>
              <a:gd name="connsiteY7" fmla="*/ 39904 h 39904"/>
              <a:gd name="connsiteX8" fmla="*/ 1231 w 3691"/>
              <a:gd name="connsiteY8" fmla="*/ 39904 h 39904"/>
              <a:gd name="connsiteX9" fmla="*/ 3109 w 3691"/>
              <a:gd name="connsiteY9" fmla="*/ 3681 h 39904"/>
              <a:gd name="connsiteX10" fmla="*/ 3692 w 3691"/>
              <a:gd name="connsiteY10" fmla="*/ 2452 h 39904"/>
              <a:gd name="connsiteX11" fmla="*/ 3692 w 3691"/>
              <a:gd name="connsiteY11" fmla="*/ 1844 h 39904"/>
              <a:gd name="connsiteX12" fmla="*/ 3692 w 3691"/>
              <a:gd name="connsiteY12" fmla="*/ 1229 h 39904"/>
              <a:gd name="connsiteX13" fmla="*/ 3692 w 3691"/>
              <a:gd name="connsiteY13" fmla="*/ 614 h 39904"/>
              <a:gd name="connsiteX14" fmla="*/ 3692 w 3691"/>
              <a:gd name="connsiteY14" fmla="*/ 0 h 39904"/>
              <a:gd name="connsiteX15" fmla="*/ 3109 w 3691"/>
              <a:gd name="connsiteY15" fmla="*/ 614 h 39904"/>
              <a:gd name="connsiteX16" fmla="*/ 2461 w 3691"/>
              <a:gd name="connsiteY16" fmla="*/ 1844 h 39904"/>
              <a:gd name="connsiteX17" fmla="*/ 2461 w 3691"/>
              <a:gd name="connsiteY17" fmla="*/ 2452 h 39904"/>
              <a:gd name="connsiteX18" fmla="*/ 1878 w 3691"/>
              <a:gd name="connsiteY18" fmla="*/ 3067 h 39904"/>
              <a:gd name="connsiteX19" fmla="*/ 1878 w 3691"/>
              <a:gd name="connsiteY19" fmla="*/ 3681 h 39904"/>
              <a:gd name="connsiteX20" fmla="*/ 2461 w 3691"/>
              <a:gd name="connsiteY20" fmla="*/ 3681 h 39904"/>
              <a:gd name="connsiteX21" fmla="*/ 3109 w 3691"/>
              <a:gd name="connsiteY21" fmla="*/ 3681 h 3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91" h="39904">
                <a:moveTo>
                  <a:pt x="1231" y="39904"/>
                </a:moveTo>
                <a:lnTo>
                  <a:pt x="1878" y="39290"/>
                </a:lnTo>
                <a:lnTo>
                  <a:pt x="1878" y="38067"/>
                </a:lnTo>
                <a:lnTo>
                  <a:pt x="1231" y="37452"/>
                </a:lnTo>
                <a:lnTo>
                  <a:pt x="647" y="37452"/>
                </a:lnTo>
                <a:lnTo>
                  <a:pt x="0" y="38682"/>
                </a:lnTo>
                <a:lnTo>
                  <a:pt x="0" y="39290"/>
                </a:lnTo>
                <a:lnTo>
                  <a:pt x="0" y="39904"/>
                </a:lnTo>
                <a:lnTo>
                  <a:pt x="1231" y="39904"/>
                </a:lnTo>
                <a:close/>
                <a:moveTo>
                  <a:pt x="3109" y="3681"/>
                </a:moveTo>
                <a:lnTo>
                  <a:pt x="3692" y="2452"/>
                </a:lnTo>
                <a:lnTo>
                  <a:pt x="3692" y="1844"/>
                </a:lnTo>
                <a:lnTo>
                  <a:pt x="3692" y="1229"/>
                </a:lnTo>
                <a:lnTo>
                  <a:pt x="3692" y="614"/>
                </a:lnTo>
                <a:lnTo>
                  <a:pt x="3692" y="0"/>
                </a:lnTo>
                <a:lnTo>
                  <a:pt x="3109" y="614"/>
                </a:lnTo>
                <a:lnTo>
                  <a:pt x="2461" y="1844"/>
                </a:lnTo>
                <a:lnTo>
                  <a:pt x="2461" y="2452"/>
                </a:lnTo>
                <a:lnTo>
                  <a:pt x="1878" y="3067"/>
                </a:lnTo>
                <a:lnTo>
                  <a:pt x="1878" y="3681"/>
                </a:lnTo>
                <a:lnTo>
                  <a:pt x="2461" y="3681"/>
                </a:lnTo>
                <a:lnTo>
                  <a:pt x="3109" y="368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A4E2A92F-C044-F68D-DD3F-5EA431107992}"/>
              </a:ext>
            </a:extLst>
          </p:cNvPr>
          <p:cNvSpPr/>
          <p:nvPr/>
        </p:nvSpPr>
        <p:spPr>
          <a:xfrm>
            <a:off x="9444161" y="4155031"/>
            <a:ext cx="660722" cy="240060"/>
          </a:xfrm>
          <a:custGeom>
            <a:avLst/>
            <a:gdLst>
              <a:gd name="connsiteX0" fmla="*/ 34455 w 660722"/>
              <a:gd name="connsiteY0" fmla="*/ 28240 h 240060"/>
              <a:gd name="connsiteX1" fmla="*/ 5570 w 660722"/>
              <a:gd name="connsiteY1" fmla="*/ 11050 h 240060"/>
              <a:gd name="connsiteX2" fmla="*/ 0 w 660722"/>
              <a:gd name="connsiteY2" fmla="*/ 17804 h 240060"/>
              <a:gd name="connsiteX3" fmla="*/ 8613 w 660722"/>
              <a:gd name="connsiteY3" fmla="*/ 34379 h 240060"/>
              <a:gd name="connsiteX4" fmla="*/ 6153 w 660722"/>
              <a:gd name="connsiteY4" fmla="*/ 63240 h 240060"/>
              <a:gd name="connsiteX5" fmla="*/ 19041 w 660722"/>
              <a:gd name="connsiteY5" fmla="*/ 84111 h 240060"/>
              <a:gd name="connsiteX6" fmla="*/ 25193 w 660722"/>
              <a:gd name="connsiteY6" fmla="*/ 116653 h 240060"/>
              <a:gd name="connsiteX7" fmla="*/ 46112 w 660722"/>
              <a:gd name="connsiteY7" fmla="*/ 143055 h 240060"/>
              <a:gd name="connsiteX8" fmla="*/ 51034 w 660722"/>
              <a:gd name="connsiteY8" fmla="*/ 162697 h 240060"/>
              <a:gd name="connsiteX9" fmla="*/ 92224 w 660722"/>
              <a:gd name="connsiteY9" fmla="*/ 193402 h 240060"/>
              <a:gd name="connsiteX10" fmla="*/ 125383 w 660722"/>
              <a:gd name="connsiteY10" fmla="*/ 222871 h 240060"/>
              <a:gd name="connsiteX11" fmla="*/ 149994 w 660722"/>
              <a:gd name="connsiteY11" fmla="*/ 219798 h 240060"/>
              <a:gd name="connsiteX12" fmla="*/ 150576 w 660722"/>
              <a:gd name="connsiteY12" fmla="*/ 206903 h 240060"/>
              <a:gd name="connsiteX13" fmla="*/ 136458 w 660722"/>
              <a:gd name="connsiteY13" fmla="*/ 172524 h 240060"/>
              <a:gd name="connsiteX14" fmla="*/ 123569 w 660722"/>
              <a:gd name="connsiteY14" fmla="*/ 161474 h 240060"/>
              <a:gd name="connsiteX15" fmla="*/ 120461 w 660722"/>
              <a:gd name="connsiteY15" fmla="*/ 138139 h 240060"/>
              <a:gd name="connsiteX16" fmla="*/ 116770 w 660722"/>
              <a:gd name="connsiteY16" fmla="*/ 125251 h 240060"/>
              <a:gd name="connsiteX17" fmla="*/ 119878 w 660722"/>
              <a:gd name="connsiteY17" fmla="*/ 107440 h 240060"/>
              <a:gd name="connsiteX18" fmla="*/ 116770 w 660722"/>
              <a:gd name="connsiteY18" fmla="*/ 81044 h 240060"/>
              <a:gd name="connsiteX19" fmla="*/ 100838 w 660722"/>
              <a:gd name="connsiteY19" fmla="*/ 54642 h 240060"/>
              <a:gd name="connsiteX20" fmla="*/ 79336 w 660722"/>
              <a:gd name="connsiteY20" fmla="*/ 31313 h 240060"/>
              <a:gd name="connsiteX21" fmla="*/ 71305 w 660722"/>
              <a:gd name="connsiteY21" fmla="*/ 27625 h 240060"/>
              <a:gd name="connsiteX22" fmla="*/ 60878 w 660722"/>
              <a:gd name="connsiteY22" fmla="*/ 43592 h 240060"/>
              <a:gd name="connsiteX23" fmla="*/ 38146 w 660722"/>
              <a:gd name="connsiteY23" fmla="*/ 48502 h 240060"/>
              <a:gd name="connsiteX24" fmla="*/ 34455 w 660722"/>
              <a:gd name="connsiteY24" fmla="*/ 28240 h 240060"/>
              <a:gd name="connsiteX25" fmla="*/ 642913 w 660722"/>
              <a:gd name="connsiteY25" fmla="*/ 95776 h 240060"/>
              <a:gd name="connsiteX26" fmla="*/ 635529 w 660722"/>
              <a:gd name="connsiteY26" fmla="*/ 76742 h 240060"/>
              <a:gd name="connsiteX27" fmla="*/ 658909 w 660722"/>
              <a:gd name="connsiteY27" fmla="*/ 74290 h 240060"/>
              <a:gd name="connsiteX28" fmla="*/ 660723 w 660722"/>
              <a:gd name="connsiteY28" fmla="*/ 59552 h 240060"/>
              <a:gd name="connsiteX29" fmla="*/ 631255 w 660722"/>
              <a:gd name="connsiteY29" fmla="*/ 47273 h 240060"/>
              <a:gd name="connsiteX30" fmla="*/ 607875 w 660722"/>
              <a:gd name="connsiteY30" fmla="*/ 36838 h 240060"/>
              <a:gd name="connsiteX31" fmla="*/ 605414 w 660722"/>
              <a:gd name="connsiteY31" fmla="*/ 19648 h 240060"/>
              <a:gd name="connsiteX32" fmla="*/ 586374 w 660722"/>
              <a:gd name="connsiteY32" fmla="*/ 0 h 240060"/>
              <a:gd name="connsiteX33" fmla="*/ 572255 w 660722"/>
              <a:gd name="connsiteY33" fmla="*/ 0 h 240060"/>
              <a:gd name="connsiteX34" fmla="*/ 556841 w 660722"/>
              <a:gd name="connsiteY34" fmla="*/ 30698 h 240060"/>
              <a:gd name="connsiteX35" fmla="*/ 531648 w 660722"/>
              <a:gd name="connsiteY35" fmla="*/ 57709 h 240060"/>
              <a:gd name="connsiteX36" fmla="*/ 531065 w 660722"/>
              <a:gd name="connsiteY36" fmla="*/ 76742 h 240060"/>
              <a:gd name="connsiteX37" fmla="*/ 530418 w 660722"/>
              <a:gd name="connsiteY37" fmla="*/ 101915 h 240060"/>
              <a:gd name="connsiteX38" fmla="*/ 513838 w 660722"/>
              <a:gd name="connsiteY38" fmla="*/ 100692 h 240060"/>
              <a:gd name="connsiteX39" fmla="*/ 507103 w 660722"/>
              <a:gd name="connsiteY39" fmla="*/ 114195 h 240060"/>
              <a:gd name="connsiteX40" fmla="*/ 490458 w 660722"/>
              <a:gd name="connsiteY40" fmla="*/ 93938 h 240060"/>
              <a:gd name="connsiteX41" fmla="*/ 474526 w 660722"/>
              <a:gd name="connsiteY41" fmla="*/ 118497 h 240060"/>
              <a:gd name="connsiteX42" fmla="*/ 451146 w 660722"/>
              <a:gd name="connsiteY42" fmla="*/ 149195 h 240060"/>
              <a:gd name="connsiteX43" fmla="*/ 409957 w 660722"/>
              <a:gd name="connsiteY43" fmla="*/ 157787 h 240060"/>
              <a:gd name="connsiteX44" fmla="*/ 395190 w 660722"/>
              <a:gd name="connsiteY44" fmla="*/ 165155 h 240060"/>
              <a:gd name="connsiteX45" fmla="*/ 389685 w 660722"/>
              <a:gd name="connsiteY45" fmla="*/ 198312 h 240060"/>
              <a:gd name="connsiteX46" fmla="*/ 362614 w 660722"/>
              <a:gd name="connsiteY46" fmla="*/ 205681 h 240060"/>
              <a:gd name="connsiteX47" fmla="*/ 337420 w 660722"/>
              <a:gd name="connsiteY47" fmla="*/ 192172 h 240060"/>
              <a:gd name="connsiteX48" fmla="*/ 343573 w 660722"/>
              <a:gd name="connsiteY48" fmla="*/ 218568 h 240060"/>
              <a:gd name="connsiteX49" fmla="*/ 367536 w 660722"/>
              <a:gd name="connsiteY49" fmla="*/ 240060 h 240060"/>
              <a:gd name="connsiteX50" fmla="*/ 389685 w 660722"/>
              <a:gd name="connsiteY50" fmla="*/ 232691 h 240060"/>
              <a:gd name="connsiteX51" fmla="*/ 411834 w 660722"/>
              <a:gd name="connsiteY51" fmla="*/ 235150 h 240060"/>
              <a:gd name="connsiteX52" fmla="*/ 431458 w 660722"/>
              <a:gd name="connsiteY52" fmla="*/ 215502 h 240060"/>
              <a:gd name="connsiteX53" fmla="*/ 448103 w 660722"/>
              <a:gd name="connsiteY53" fmla="*/ 211820 h 240060"/>
              <a:gd name="connsiteX54" fmla="*/ 481262 w 660722"/>
              <a:gd name="connsiteY54" fmla="*/ 222871 h 240060"/>
              <a:gd name="connsiteX55" fmla="*/ 508915 w 660722"/>
              <a:gd name="connsiteY55" fmla="*/ 214887 h 240060"/>
              <a:gd name="connsiteX56" fmla="*/ 525495 w 660722"/>
              <a:gd name="connsiteY56" fmla="*/ 160245 h 240060"/>
              <a:gd name="connsiteX57" fmla="*/ 537801 w 660722"/>
              <a:gd name="connsiteY57" fmla="*/ 146736 h 240060"/>
              <a:gd name="connsiteX58" fmla="*/ 548228 w 660722"/>
              <a:gd name="connsiteY58" fmla="*/ 102530 h 240060"/>
              <a:gd name="connsiteX59" fmla="*/ 587604 w 660722"/>
              <a:gd name="connsiteY59" fmla="*/ 102530 h 240060"/>
              <a:gd name="connsiteX60" fmla="*/ 618302 w 660722"/>
              <a:gd name="connsiteY60" fmla="*/ 108670 h 240060"/>
              <a:gd name="connsiteX61" fmla="*/ 642913 w 660722"/>
              <a:gd name="connsiteY61" fmla="*/ 95776 h 24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60722" h="240060">
                <a:moveTo>
                  <a:pt x="34455" y="28240"/>
                </a:moveTo>
                <a:lnTo>
                  <a:pt x="5570" y="11050"/>
                </a:lnTo>
                <a:lnTo>
                  <a:pt x="0" y="17804"/>
                </a:lnTo>
                <a:lnTo>
                  <a:pt x="8613" y="34379"/>
                </a:lnTo>
                <a:lnTo>
                  <a:pt x="6153" y="63240"/>
                </a:lnTo>
                <a:lnTo>
                  <a:pt x="19041" y="84111"/>
                </a:lnTo>
                <a:lnTo>
                  <a:pt x="25193" y="116653"/>
                </a:lnTo>
                <a:lnTo>
                  <a:pt x="46112" y="143055"/>
                </a:lnTo>
                <a:lnTo>
                  <a:pt x="51034" y="162697"/>
                </a:lnTo>
                <a:lnTo>
                  <a:pt x="92224" y="193402"/>
                </a:lnTo>
                <a:lnTo>
                  <a:pt x="125383" y="222871"/>
                </a:lnTo>
                <a:lnTo>
                  <a:pt x="149994" y="219798"/>
                </a:lnTo>
                <a:lnTo>
                  <a:pt x="150576" y="206903"/>
                </a:lnTo>
                <a:lnTo>
                  <a:pt x="136458" y="172524"/>
                </a:lnTo>
                <a:lnTo>
                  <a:pt x="123569" y="161474"/>
                </a:lnTo>
                <a:lnTo>
                  <a:pt x="120461" y="138139"/>
                </a:lnTo>
                <a:lnTo>
                  <a:pt x="116770" y="125251"/>
                </a:lnTo>
                <a:lnTo>
                  <a:pt x="119878" y="107440"/>
                </a:lnTo>
                <a:lnTo>
                  <a:pt x="116770" y="81044"/>
                </a:lnTo>
                <a:lnTo>
                  <a:pt x="100838" y="54642"/>
                </a:lnTo>
                <a:lnTo>
                  <a:pt x="79336" y="31313"/>
                </a:lnTo>
                <a:lnTo>
                  <a:pt x="71305" y="27625"/>
                </a:lnTo>
                <a:lnTo>
                  <a:pt x="60878" y="43592"/>
                </a:lnTo>
                <a:lnTo>
                  <a:pt x="38146" y="48502"/>
                </a:lnTo>
                <a:lnTo>
                  <a:pt x="34455" y="28240"/>
                </a:lnTo>
                <a:close/>
                <a:moveTo>
                  <a:pt x="642913" y="95776"/>
                </a:moveTo>
                <a:lnTo>
                  <a:pt x="635529" y="76742"/>
                </a:lnTo>
                <a:lnTo>
                  <a:pt x="658909" y="74290"/>
                </a:lnTo>
                <a:lnTo>
                  <a:pt x="660723" y="59552"/>
                </a:lnTo>
                <a:lnTo>
                  <a:pt x="631255" y="47273"/>
                </a:lnTo>
                <a:lnTo>
                  <a:pt x="607875" y="36838"/>
                </a:lnTo>
                <a:lnTo>
                  <a:pt x="605414" y="19648"/>
                </a:lnTo>
                <a:lnTo>
                  <a:pt x="586374" y="0"/>
                </a:lnTo>
                <a:lnTo>
                  <a:pt x="572255" y="0"/>
                </a:lnTo>
                <a:lnTo>
                  <a:pt x="556841" y="30698"/>
                </a:lnTo>
                <a:lnTo>
                  <a:pt x="531648" y="57709"/>
                </a:lnTo>
                <a:lnTo>
                  <a:pt x="531065" y="76742"/>
                </a:lnTo>
                <a:lnTo>
                  <a:pt x="530418" y="101915"/>
                </a:lnTo>
                <a:lnTo>
                  <a:pt x="513838" y="100692"/>
                </a:lnTo>
                <a:lnTo>
                  <a:pt x="507103" y="114195"/>
                </a:lnTo>
                <a:lnTo>
                  <a:pt x="490458" y="93938"/>
                </a:lnTo>
                <a:lnTo>
                  <a:pt x="474526" y="118497"/>
                </a:lnTo>
                <a:lnTo>
                  <a:pt x="451146" y="149195"/>
                </a:lnTo>
                <a:lnTo>
                  <a:pt x="409957" y="157787"/>
                </a:lnTo>
                <a:lnTo>
                  <a:pt x="395190" y="165155"/>
                </a:lnTo>
                <a:lnTo>
                  <a:pt x="389685" y="198312"/>
                </a:lnTo>
                <a:lnTo>
                  <a:pt x="362614" y="205681"/>
                </a:lnTo>
                <a:lnTo>
                  <a:pt x="337420" y="192172"/>
                </a:lnTo>
                <a:lnTo>
                  <a:pt x="343573" y="218568"/>
                </a:lnTo>
                <a:lnTo>
                  <a:pt x="367536" y="240060"/>
                </a:lnTo>
                <a:lnTo>
                  <a:pt x="389685" y="232691"/>
                </a:lnTo>
                <a:lnTo>
                  <a:pt x="411834" y="235150"/>
                </a:lnTo>
                <a:lnTo>
                  <a:pt x="431458" y="215502"/>
                </a:lnTo>
                <a:lnTo>
                  <a:pt x="448103" y="211820"/>
                </a:lnTo>
                <a:lnTo>
                  <a:pt x="481262" y="222871"/>
                </a:lnTo>
                <a:lnTo>
                  <a:pt x="508915" y="214887"/>
                </a:lnTo>
                <a:lnTo>
                  <a:pt x="525495" y="160245"/>
                </a:lnTo>
                <a:lnTo>
                  <a:pt x="537801" y="146736"/>
                </a:lnTo>
                <a:lnTo>
                  <a:pt x="548228" y="102530"/>
                </a:lnTo>
                <a:lnTo>
                  <a:pt x="587604" y="102530"/>
                </a:lnTo>
                <a:lnTo>
                  <a:pt x="618302" y="108670"/>
                </a:lnTo>
                <a:lnTo>
                  <a:pt x="642913" y="9577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9AC0F001-9534-312C-B613-A8E137C35484}"/>
              </a:ext>
            </a:extLst>
          </p:cNvPr>
          <p:cNvSpPr/>
          <p:nvPr/>
        </p:nvSpPr>
        <p:spPr>
          <a:xfrm>
            <a:off x="7114145" y="4786190"/>
            <a:ext cx="102068" cy="295931"/>
          </a:xfrm>
          <a:custGeom>
            <a:avLst/>
            <a:gdLst>
              <a:gd name="connsiteX0" fmla="*/ 63339 w 102068"/>
              <a:gd name="connsiteY0" fmla="*/ 187870 h 295931"/>
              <a:gd name="connsiteX1" fmla="*/ 63922 w 102068"/>
              <a:gd name="connsiteY1" fmla="*/ 173753 h 295931"/>
              <a:gd name="connsiteX2" fmla="*/ 56539 w 102068"/>
              <a:gd name="connsiteY2" fmla="*/ 162089 h 295931"/>
              <a:gd name="connsiteX3" fmla="*/ 57187 w 102068"/>
              <a:gd name="connsiteY3" fmla="*/ 144893 h 295931"/>
              <a:gd name="connsiteX4" fmla="*/ 47990 w 102068"/>
              <a:gd name="connsiteY4" fmla="*/ 116038 h 295931"/>
              <a:gd name="connsiteX5" fmla="*/ 58417 w 102068"/>
              <a:gd name="connsiteY5" fmla="*/ 94546 h 295931"/>
              <a:gd name="connsiteX6" fmla="*/ 57770 w 102068"/>
              <a:gd name="connsiteY6" fmla="*/ 47273 h 295931"/>
              <a:gd name="connsiteX7" fmla="*/ 46112 w 102068"/>
              <a:gd name="connsiteY7" fmla="*/ 22100 h 295931"/>
              <a:gd name="connsiteX8" fmla="*/ 47343 w 102068"/>
              <a:gd name="connsiteY8" fmla="*/ 17804 h 295931"/>
              <a:gd name="connsiteX9" fmla="*/ 40607 w 102068"/>
              <a:gd name="connsiteY9" fmla="*/ 7369 h 295931"/>
              <a:gd name="connsiteX10" fmla="*/ 7383 w 102068"/>
              <a:gd name="connsiteY10" fmla="*/ 0 h 295931"/>
              <a:gd name="connsiteX11" fmla="*/ 23380 w 102068"/>
              <a:gd name="connsiteY11" fmla="*/ 17190 h 295931"/>
              <a:gd name="connsiteX12" fmla="*/ 30763 w 102068"/>
              <a:gd name="connsiteY12" fmla="*/ 50346 h 295931"/>
              <a:gd name="connsiteX13" fmla="*/ 24611 w 102068"/>
              <a:gd name="connsiteY13" fmla="*/ 61396 h 295931"/>
              <a:gd name="connsiteX14" fmla="*/ 17227 w 102068"/>
              <a:gd name="connsiteY14" fmla="*/ 92709 h 295931"/>
              <a:gd name="connsiteX15" fmla="*/ 22797 w 102068"/>
              <a:gd name="connsiteY15" fmla="*/ 125251 h 295931"/>
              <a:gd name="connsiteX16" fmla="*/ 11723 w 102068"/>
              <a:gd name="connsiteY16" fmla="*/ 138753 h 295931"/>
              <a:gd name="connsiteX17" fmla="*/ 0 w 102068"/>
              <a:gd name="connsiteY17" fmla="*/ 174983 h 295931"/>
              <a:gd name="connsiteX18" fmla="*/ 17875 w 102068"/>
              <a:gd name="connsiteY18" fmla="*/ 185418 h 295931"/>
              <a:gd name="connsiteX19" fmla="*/ 36268 w 102068"/>
              <a:gd name="connsiteY19" fmla="*/ 203837 h 295931"/>
              <a:gd name="connsiteX20" fmla="*/ 46112 w 102068"/>
              <a:gd name="connsiteY20" fmla="*/ 200149 h 295931"/>
              <a:gd name="connsiteX21" fmla="*/ 59000 w 102068"/>
              <a:gd name="connsiteY21" fmla="*/ 209977 h 295931"/>
              <a:gd name="connsiteX22" fmla="*/ 60878 w 102068"/>
              <a:gd name="connsiteY22" fmla="*/ 225937 h 295931"/>
              <a:gd name="connsiteX23" fmla="*/ 52912 w 102068"/>
              <a:gd name="connsiteY23" fmla="*/ 243741 h 295931"/>
              <a:gd name="connsiteX24" fmla="*/ 54143 w 102068"/>
              <a:gd name="connsiteY24" fmla="*/ 271373 h 295931"/>
              <a:gd name="connsiteX25" fmla="*/ 74997 w 102068"/>
              <a:gd name="connsiteY25" fmla="*/ 295931 h 295931"/>
              <a:gd name="connsiteX26" fmla="*/ 86654 w 102068"/>
              <a:gd name="connsiteY26" fmla="*/ 268300 h 295931"/>
              <a:gd name="connsiteX27" fmla="*/ 102068 w 102068"/>
              <a:gd name="connsiteY27" fmla="*/ 260323 h 295931"/>
              <a:gd name="connsiteX28" fmla="*/ 101421 w 102068"/>
              <a:gd name="connsiteY28" fmla="*/ 209977 h 295931"/>
              <a:gd name="connsiteX29" fmla="*/ 87885 w 102068"/>
              <a:gd name="connsiteY29" fmla="*/ 181730 h 295931"/>
              <a:gd name="connsiteX30" fmla="*/ 76227 w 102068"/>
              <a:gd name="connsiteY30" fmla="*/ 169451 h 295931"/>
              <a:gd name="connsiteX31" fmla="*/ 74414 w 102068"/>
              <a:gd name="connsiteY31" fmla="*/ 169451 h 295931"/>
              <a:gd name="connsiteX32" fmla="*/ 74414 w 102068"/>
              <a:gd name="connsiteY32" fmla="*/ 174368 h 295931"/>
              <a:gd name="connsiteX33" fmla="*/ 81150 w 102068"/>
              <a:gd name="connsiteY33" fmla="*/ 176205 h 295931"/>
              <a:gd name="connsiteX34" fmla="*/ 87302 w 102068"/>
              <a:gd name="connsiteY34" fmla="*/ 197083 h 295931"/>
              <a:gd name="connsiteX35" fmla="*/ 86072 w 102068"/>
              <a:gd name="connsiteY35" fmla="*/ 201993 h 295931"/>
              <a:gd name="connsiteX36" fmla="*/ 74414 w 102068"/>
              <a:gd name="connsiteY36" fmla="*/ 186647 h 295931"/>
              <a:gd name="connsiteX37" fmla="*/ 68262 w 102068"/>
              <a:gd name="connsiteY37" fmla="*/ 196468 h 295931"/>
              <a:gd name="connsiteX38" fmla="*/ 63339 w 102068"/>
              <a:gd name="connsiteY38" fmla="*/ 187870 h 29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2068" h="295931">
                <a:moveTo>
                  <a:pt x="63339" y="187870"/>
                </a:moveTo>
                <a:lnTo>
                  <a:pt x="63922" y="173753"/>
                </a:lnTo>
                <a:lnTo>
                  <a:pt x="56539" y="162089"/>
                </a:lnTo>
                <a:lnTo>
                  <a:pt x="57187" y="144893"/>
                </a:lnTo>
                <a:lnTo>
                  <a:pt x="47990" y="116038"/>
                </a:lnTo>
                <a:lnTo>
                  <a:pt x="58417" y="94546"/>
                </a:lnTo>
                <a:lnTo>
                  <a:pt x="57770" y="47273"/>
                </a:lnTo>
                <a:lnTo>
                  <a:pt x="46112" y="22100"/>
                </a:lnTo>
                <a:lnTo>
                  <a:pt x="47343" y="17804"/>
                </a:lnTo>
                <a:lnTo>
                  <a:pt x="40607" y="7369"/>
                </a:lnTo>
                <a:lnTo>
                  <a:pt x="7383" y="0"/>
                </a:lnTo>
                <a:lnTo>
                  <a:pt x="23380" y="17190"/>
                </a:lnTo>
                <a:lnTo>
                  <a:pt x="30763" y="50346"/>
                </a:lnTo>
                <a:lnTo>
                  <a:pt x="24611" y="61396"/>
                </a:lnTo>
                <a:lnTo>
                  <a:pt x="17227" y="92709"/>
                </a:lnTo>
                <a:lnTo>
                  <a:pt x="22797" y="125251"/>
                </a:lnTo>
                <a:lnTo>
                  <a:pt x="11723" y="138753"/>
                </a:lnTo>
                <a:lnTo>
                  <a:pt x="0" y="174983"/>
                </a:lnTo>
                <a:lnTo>
                  <a:pt x="17875" y="185418"/>
                </a:lnTo>
                <a:lnTo>
                  <a:pt x="36268" y="203837"/>
                </a:lnTo>
                <a:lnTo>
                  <a:pt x="46112" y="200149"/>
                </a:lnTo>
                <a:lnTo>
                  <a:pt x="59000" y="209977"/>
                </a:lnTo>
                <a:lnTo>
                  <a:pt x="60878" y="225937"/>
                </a:lnTo>
                <a:lnTo>
                  <a:pt x="52912" y="243741"/>
                </a:lnTo>
                <a:lnTo>
                  <a:pt x="54143" y="271373"/>
                </a:lnTo>
                <a:lnTo>
                  <a:pt x="74997" y="295931"/>
                </a:lnTo>
                <a:lnTo>
                  <a:pt x="86654" y="268300"/>
                </a:lnTo>
                <a:lnTo>
                  <a:pt x="102068" y="260323"/>
                </a:lnTo>
                <a:lnTo>
                  <a:pt x="101421" y="209977"/>
                </a:lnTo>
                <a:lnTo>
                  <a:pt x="87885" y="181730"/>
                </a:lnTo>
                <a:lnTo>
                  <a:pt x="76227" y="169451"/>
                </a:lnTo>
                <a:lnTo>
                  <a:pt x="74414" y="169451"/>
                </a:lnTo>
                <a:lnTo>
                  <a:pt x="74414" y="174368"/>
                </a:lnTo>
                <a:lnTo>
                  <a:pt x="81150" y="176205"/>
                </a:lnTo>
                <a:lnTo>
                  <a:pt x="87302" y="197083"/>
                </a:lnTo>
                <a:lnTo>
                  <a:pt x="86072" y="201993"/>
                </a:lnTo>
                <a:lnTo>
                  <a:pt x="74414" y="186647"/>
                </a:lnTo>
                <a:lnTo>
                  <a:pt x="68262" y="196468"/>
                </a:lnTo>
                <a:lnTo>
                  <a:pt x="63339" y="18787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7" name="Freeform 96">
            <a:extLst>
              <a:ext uri="{FF2B5EF4-FFF2-40B4-BE49-F238E27FC236}">
                <a16:creationId xmlns:a16="http://schemas.microsoft.com/office/drawing/2014/main" id="{9F61B377-6336-1D16-32A0-7FD86267E5B6}"/>
              </a:ext>
            </a:extLst>
          </p:cNvPr>
          <p:cNvSpPr/>
          <p:nvPr/>
        </p:nvSpPr>
        <p:spPr>
          <a:xfrm>
            <a:off x="7456488" y="4896089"/>
            <a:ext cx="263654" cy="529851"/>
          </a:xfrm>
          <a:custGeom>
            <a:avLst/>
            <a:gdLst>
              <a:gd name="connsiteX0" fmla="*/ 252580 w 263654"/>
              <a:gd name="connsiteY0" fmla="*/ 58938 h 529851"/>
              <a:gd name="connsiteX1" fmla="*/ 245845 w 263654"/>
              <a:gd name="connsiteY1" fmla="*/ 33157 h 529851"/>
              <a:gd name="connsiteX2" fmla="*/ 237231 w 263654"/>
              <a:gd name="connsiteY2" fmla="*/ 16575 h 529851"/>
              <a:gd name="connsiteX3" fmla="*/ 226156 w 263654"/>
              <a:gd name="connsiteY3" fmla="*/ 0 h 529851"/>
              <a:gd name="connsiteX4" fmla="*/ 213916 w 263654"/>
              <a:gd name="connsiteY4" fmla="*/ 17190 h 529851"/>
              <a:gd name="connsiteX5" fmla="*/ 212037 w 263654"/>
              <a:gd name="connsiteY5" fmla="*/ 40519 h 529851"/>
              <a:gd name="connsiteX6" fmla="*/ 191767 w 263654"/>
              <a:gd name="connsiteY6" fmla="*/ 68151 h 529851"/>
              <a:gd name="connsiteX7" fmla="*/ 177648 w 263654"/>
              <a:gd name="connsiteY7" fmla="*/ 63240 h 529851"/>
              <a:gd name="connsiteX8" fmla="*/ 181339 w 263654"/>
              <a:gd name="connsiteY8" fmla="*/ 79815 h 529851"/>
              <a:gd name="connsiteX9" fmla="*/ 170265 w 263654"/>
              <a:gd name="connsiteY9" fmla="*/ 99463 h 529851"/>
              <a:gd name="connsiteX10" fmla="*/ 140733 w 263654"/>
              <a:gd name="connsiteY10" fmla="*/ 123407 h 529851"/>
              <a:gd name="connsiteX11" fmla="*/ 119878 w 263654"/>
              <a:gd name="connsiteY11" fmla="*/ 146122 h 529851"/>
              <a:gd name="connsiteX12" fmla="*/ 105113 w 263654"/>
              <a:gd name="connsiteY12" fmla="*/ 146122 h 529851"/>
              <a:gd name="connsiteX13" fmla="*/ 91576 w 263654"/>
              <a:gd name="connsiteY13" fmla="*/ 153491 h 529851"/>
              <a:gd name="connsiteX14" fmla="*/ 72536 w 263654"/>
              <a:gd name="connsiteY14" fmla="*/ 161474 h 529851"/>
              <a:gd name="connsiteX15" fmla="*/ 55309 w 263654"/>
              <a:gd name="connsiteY15" fmla="*/ 162703 h 529851"/>
              <a:gd name="connsiteX16" fmla="*/ 49156 w 263654"/>
              <a:gd name="connsiteY16" fmla="*/ 187876 h 529851"/>
              <a:gd name="connsiteX17" fmla="*/ 35620 w 263654"/>
              <a:gd name="connsiteY17" fmla="*/ 209362 h 529851"/>
              <a:gd name="connsiteX18" fmla="*/ 36268 w 263654"/>
              <a:gd name="connsiteY18" fmla="*/ 245585 h 529851"/>
              <a:gd name="connsiteX19" fmla="*/ 41191 w 263654"/>
              <a:gd name="connsiteY19" fmla="*/ 270144 h 529851"/>
              <a:gd name="connsiteX20" fmla="*/ 47926 w 263654"/>
              <a:gd name="connsiteY20" fmla="*/ 288562 h 529851"/>
              <a:gd name="connsiteX21" fmla="*/ 43003 w 263654"/>
              <a:gd name="connsiteY21" fmla="*/ 313736 h 529851"/>
              <a:gd name="connsiteX22" fmla="*/ 25193 w 263654"/>
              <a:gd name="connsiteY22" fmla="*/ 343205 h 529851"/>
              <a:gd name="connsiteX23" fmla="*/ 23963 w 263654"/>
              <a:gd name="connsiteY23" fmla="*/ 356098 h 529851"/>
              <a:gd name="connsiteX24" fmla="*/ 7967 w 263654"/>
              <a:gd name="connsiteY24" fmla="*/ 362853 h 529851"/>
              <a:gd name="connsiteX25" fmla="*/ 0 w 263654"/>
              <a:gd name="connsiteY25" fmla="*/ 391099 h 529851"/>
              <a:gd name="connsiteX26" fmla="*/ 1231 w 263654"/>
              <a:gd name="connsiteY26" fmla="*/ 419339 h 529851"/>
              <a:gd name="connsiteX27" fmla="*/ 11075 w 263654"/>
              <a:gd name="connsiteY27" fmla="*/ 450037 h 529851"/>
              <a:gd name="connsiteX28" fmla="*/ 10428 w 263654"/>
              <a:gd name="connsiteY28" fmla="*/ 485037 h 529851"/>
              <a:gd name="connsiteX29" fmla="*/ 17810 w 263654"/>
              <a:gd name="connsiteY29" fmla="*/ 505293 h 529851"/>
              <a:gd name="connsiteX30" fmla="*/ 43651 w 263654"/>
              <a:gd name="connsiteY30" fmla="*/ 519417 h 529851"/>
              <a:gd name="connsiteX31" fmla="*/ 62109 w 263654"/>
              <a:gd name="connsiteY31" fmla="*/ 529852 h 529851"/>
              <a:gd name="connsiteX32" fmla="*/ 92807 w 263654"/>
              <a:gd name="connsiteY32" fmla="*/ 513277 h 529851"/>
              <a:gd name="connsiteX33" fmla="*/ 121109 w 263654"/>
              <a:gd name="connsiteY33" fmla="*/ 504071 h 529851"/>
              <a:gd name="connsiteX34" fmla="*/ 140149 w 263654"/>
              <a:gd name="connsiteY34" fmla="*/ 458635 h 529851"/>
              <a:gd name="connsiteX35" fmla="*/ 157377 w 263654"/>
              <a:gd name="connsiteY35" fmla="*/ 403993 h 529851"/>
              <a:gd name="connsiteX36" fmla="*/ 183800 w 263654"/>
              <a:gd name="connsiteY36" fmla="*/ 330317 h 529851"/>
              <a:gd name="connsiteX37" fmla="*/ 204072 w 263654"/>
              <a:gd name="connsiteY37" fmla="*/ 276283 h 529851"/>
              <a:gd name="connsiteX38" fmla="*/ 220651 w 263654"/>
              <a:gd name="connsiteY38" fmla="*/ 230854 h 529851"/>
              <a:gd name="connsiteX39" fmla="*/ 225574 w 263654"/>
              <a:gd name="connsiteY39" fmla="*/ 197697 h 529851"/>
              <a:gd name="connsiteX40" fmla="*/ 235418 w 263654"/>
              <a:gd name="connsiteY40" fmla="*/ 188484 h 529851"/>
              <a:gd name="connsiteX41" fmla="*/ 239692 w 263654"/>
              <a:gd name="connsiteY41" fmla="*/ 171909 h 529851"/>
              <a:gd name="connsiteX42" fmla="*/ 234770 w 263654"/>
              <a:gd name="connsiteY42" fmla="*/ 143055 h 529851"/>
              <a:gd name="connsiteX43" fmla="*/ 242153 w 263654"/>
              <a:gd name="connsiteY43" fmla="*/ 131390 h 529851"/>
              <a:gd name="connsiteX44" fmla="*/ 251997 w 263654"/>
              <a:gd name="connsiteY44" fmla="*/ 154720 h 529851"/>
              <a:gd name="connsiteX45" fmla="*/ 258733 w 263654"/>
              <a:gd name="connsiteY45" fmla="*/ 143055 h 529851"/>
              <a:gd name="connsiteX46" fmla="*/ 263655 w 263654"/>
              <a:gd name="connsiteY46" fmla="*/ 124022 h 529851"/>
              <a:gd name="connsiteX47" fmla="*/ 255689 w 263654"/>
              <a:gd name="connsiteY47" fmla="*/ 106217 h 529851"/>
              <a:gd name="connsiteX48" fmla="*/ 252580 w 263654"/>
              <a:gd name="connsiteY48" fmla="*/ 58938 h 5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3654" h="529851">
                <a:moveTo>
                  <a:pt x="252580" y="58938"/>
                </a:moveTo>
                <a:lnTo>
                  <a:pt x="245845" y="33157"/>
                </a:lnTo>
                <a:lnTo>
                  <a:pt x="237231" y="16575"/>
                </a:lnTo>
                <a:lnTo>
                  <a:pt x="226156" y="0"/>
                </a:lnTo>
                <a:lnTo>
                  <a:pt x="213916" y="17190"/>
                </a:lnTo>
                <a:lnTo>
                  <a:pt x="212037" y="40519"/>
                </a:lnTo>
                <a:lnTo>
                  <a:pt x="191767" y="68151"/>
                </a:lnTo>
                <a:lnTo>
                  <a:pt x="177648" y="63240"/>
                </a:lnTo>
                <a:lnTo>
                  <a:pt x="181339" y="79815"/>
                </a:lnTo>
                <a:lnTo>
                  <a:pt x="170265" y="99463"/>
                </a:lnTo>
                <a:lnTo>
                  <a:pt x="140733" y="123407"/>
                </a:lnTo>
                <a:lnTo>
                  <a:pt x="119878" y="146122"/>
                </a:lnTo>
                <a:lnTo>
                  <a:pt x="105113" y="146122"/>
                </a:lnTo>
                <a:lnTo>
                  <a:pt x="91576" y="153491"/>
                </a:lnTo>
                <a:lnTo>
                  <a:pt x="72536" y="161474"/>
                </a:lnTo>
                <a:lnTo>
                  <a:pt x="55309" y="162703"/>
                </a:lnTo>
                <a:lnTo>
                  <a:pt x="49156" y="187876"/>
                </a:lnTo>
                <a:lnTo>
                  <a:pt x="35620" y="209362"/>
                </a:lnTo>
                <a:lnTo>
                  <a:pt x="36268" y="245585"/>
                </a:lnTo>
                <a:lnTo>
                  <a:pt x="41191" y="270144"/>
                </a:lnTo>
                <a:lnTo>
                  <a:pt x="47926" y="288562"/>
                </a:lnTo>
                <a:lnTo>
                  <a:pt x="43003" y="313736"/>
                </a:lnTo>
                <a:lnTo>
                  <a:pt x="25193" y="343205"/>
                </a:lnTo>
                <a:lnTo>
                  <a:pt x="23963" y="356098"/>
                </a:lnTo>
                <a:lnTo>
                  <a:pt x="7967" y="362853"/>
                </a:lnTo>
                <a:lnTo>
                  <a:pt x="0" y="391099"/>
                </a:lnTo>
                <a:lnTo>
                  <a:pt x="1231" y="419339"/>
                </a:lnTo>
                <a:lnTo>
                  <a:pt x="11075" y="450037"/>
                </a:lnTo>
                <a:lnTo>
                  <a:pt x="10428" y="485037"/>
                </a:lnTo>
                <a:lnTo>
                  <a:pt x="17810" y="505293"/>
                </a:lnTo>
                <a:lnTo>
                  <a:pt x="43651" y="519417"/>
                </a:lnTo>
                <a:lnTo>
                  <a:pt x="62109" y="529852"/>
                </a:lnTo>
                <a:lnTo>
                  <a:pt x="92807" y="513277"/>
                </a:lnTo>
                <a:lnTo>
                  <a:pt x="121109" y="504071"/>
                </a:lnTo>
                <a:lnTo>
                  <a:pt x="140149" y="458635"/>
                </a:lnTo>
                <a:lnTo>
                  <a:pt x="157377" y="403993"/>
                </a:lnTo>
                <a:lnTo>
                  <a:pt x="183800" y="330317"/>
                </a:lnTo>
                <a:lnTo>
                  <a:pt x="204072" y="276283"/>
                </a:lnTo>
                <a:lnTo>
                  <a:pt x="220651" y="230854"/>
                </a:lnTo>
                <a:lnTo>
                  <a:pt x="225574" y="197697"/>
                </a:lnTo>
                <a:lnTo>
                  <a:pt x="235418" y="188484"/>
                </a:lnTo>
                <a:lnTo>
                  <a:pt x="239692" y="171909"/>
                </a:lnTo>
                <a:lnTo>
                  <a:pt x="234770" y="143055"/>
                </a:lnTo>
                <a:lnTo>
                  <a:pt x="242153" y="131390"/>
                </a:lnTo>
                <a:lnTo>
                  <a:pt x="251997" y="154720"/>
                </a:lnTo>
                <a:lnTo>
                  <a:pt x="258733" y="143055"/>
                </a:lnTo>
                <a:lnTo>
                  <a:pt x="263655" y="124022"/>
                </a:lnTo>
                <a:lnTo>
                  <a:pt x="255689" y="106217"/>
                </a:lnTo>
                <a:lnTo>
                  <a:pt x="252580" y="5893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8" name="Freeform 97">
            <a:extLst>
              <a:ext uri="{FF2B5EF4-FFF2-40B4-BE49-F238E27FC236}">
                <a16:creationId xmlns:a16="http://schemas.microsoft.com/office/drawing/2014/main" id="{B1B3AFF7-6A4E-F609-042E-689DE4C57634}"/>
              </a:ext>
            </a:extLst>
          </p:cNvPr>
          <p:cNvSpPr/>
          <p:nvPr/>
        </p:nvSpPr>
        <p:spPr>
          <a:xfrm>
            <a:off x="6640915" y="2771758"/>
            <a:ext cx="79271" cy="56485"/>
          </a:xfrm>
          <a:custGeom>
            <a:avLst/>
            <a:gdLst>
              <a:gd name="connsiteX0" fmla="*/ 74349 w 79271"/>
              <a:gd name="connsiteY0" fmla="*/ 12279 h 56485"/>
              <a:gd name="connsiteX1" fmla="*/ 57186 w 79271"/>
              <a:gd name="connsiteY1" fmla="*/ 0 h 56485"/>
              <a:gd name="connsiteX2" fmla="*/ 42420 w 79271"/>
              <a:gd name="connsiteY2" fmla="*/ 615 h 56485"/>
              <a:gd name="connsiteX3" fmla="*/ 31993 w 79271"/>
              <a:gd name="connsiteY3" fmla="*/ 3073 h 56485"/>
              <a:gd name="connsiteX4" fmla="*/ 25193 w 79271"/>
              <a:gd name="connsiteY4" fmla="*/ 4296 h 56485"/>
              <a:gd name="connsiteX5" fmla="*/ 7383 w 79271"/>
              <a:gd name="connsiteY5" fmla="*/ 10435 h 56485"/>
              <a:gd name="connsiteX6" fmla="*/ 6800 w 79271"/>
              <a:gd name="connsiteY6" fmla="*/ 17804 h 56485"/>
              <a:gd name="connsiteX7" fmla="*/ 2461 w 79271"/>
              <a:gd name="connsiteY7" fmla="*/ 17804 h 56485"/>
              <a:gd name="connsiteX8" fmla="*/ 0 w 79271"/>
              <a:gd name="connsiteY8" fmla="*/ 30698 h 56485"/>
              <a:gd name="connsiteX9" fmla="*/ 5570 w 79271"/>
              <a:gd name="connsiteY9" fmla="*/ 46665 h 56485"/>
              <a:gd name="connsiteX10" fmla="*/ 19688 w 79271"/>
              <a:gd name="connsiteY10" fmla="*/ 56486 h 56485"/>
              <a:gd name="connsiteX11" fmla="*/ 39959 w 79271"/>
              <a:gd name="connsiteY11" fmla="*/ 52805 h 56485"/>
              <a:gd name="connsiteX12" fmla="*/ 51617 w 79271"/>
              <a:gd name="connsiteY12" fmla="*/ 44821 h 56485"/>
              <a:gd name="connsiteX13" fmla="*/ 68844 w 79271"/>
              <a:gd name="connsiteY13" fmla="*/ 45436 h 56485"/>
              <a:gd name="connsiteX14" fmla="*/ 73119 w 79271"/>
              <a:gd name="connsiteY14" fmla="*/ 38682 h 56485"/>
              <a:gd name="connsiteX15" fmla="*/ 79271 w 79271"/>
              <a:gd name="connsiteY15" fmla="*/ 37452 h 56485"/>
              <a:gd name="connsiteX16" fmla="*/ 74349 w 79271"/>
              <a:gd name="connsiteY16" fmla="*/ 12279 h 5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271" h="56485">
                <a:moveTo>
                  <a:pt x="74349" y="12279"/>
                </a:moveTo>
                <a:lnTo>
                  <a:pt x="57186" y="0"/>
                </a:lnTo>
                <a:lnTo>
                  <a:pt x="42420" y="615"/>
                </a:lnTo>
                <a:lnTo>
                  <a:pt x="31993" y="3073"/>
                </a:lnTo>
                <a:lnTo>
                  <a:pt x="25193" y="4296"/>
                </a:lnTo>
                <a:lnTo>
                  <a:pt x="7383" y="10435"/>
                </a:lnTo>
                <a:lnTo>
                  <a:pt x="6800" y="17804"/>
                </a:lnTo>
                <a:lnTo>
                  <a:pt x="2461" y="17804"/>
                </a:lnTo>
                <a:lnTo>
                  <a:pt x="0" y="30698"/>
                </a:lnTo>
                <a:lnTo>
                  <a:pt x="5570" y="46665"/>
                </a:lnTo>
                <a:lnTo>
                  <a:pt x="19688" y="56486"/>
                </a:lnTo>
                <a:lnTo>
                  <a:pt x="39959" y="52805"/>
                </a:lnTo>
                <a:lnTo>
                  <a:pt x="51617" y="44821"/>
                </a:lnTo>
                <a:lnTo>
                  <a:pt x="68844" y="45436"/>
                </a:lnTo>
                <a:lnTo>
                  <a:pt x="73119" y="38682"/>
                </a:lnTo>
                <a:lnTo>
                  <a:pt x="79271" y="37452"/>
                </a:lnTo>
                <a:lnTo>
                  <a:pt x="74349" y="1227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9" name="Freeform 98">
            <a:extLst>
              <a:ext uri="{FF2B5EF4-FFF2-40B4-BE49-F238E27FC236}">
                <a16:creationId xmlns:a16="http://schemas.microsoft.com/office/drawing/2014/main" id="{E0715212-D742-A098-32F3-B58203A0CDD7}"/>
              </a:ext>
            </a:extLst>
          </p:cNvPr>
          <p:cNvSpPr/>
          <p:nvPr/>
        </p:nvSpPr>
        <p:spPr>
          <a:xfrm>
            <a:off x="6165204" y="2475212"/>
            <a:ext cx="16592" cy="25787"/>
          </a:xfrm>
          <a:custGeom>
            <a:avLst/>
            <a:gdLst>
              <a:gd name="connsiteX0" fmla="*/ 15362 w 16592"/>
              <a:gd name="connsiteY0" fmla="*/ 25173 h 25787"/>
              <a:gd name="connsiteX1" fmla="*/ 16593 w 16592"/>
              <a:gd name="connsiteY1" fmla="*/ 8598 h 25787"/>
              <a:gd name="connsiteX2" fmla="*/ 10446 w 16592"/>
              <a:gd name="connsiteY2" fmla="*/ 0 h 25787"/>
              <a:gd name="connsiteX3" fmla="*/ 2454 w 16592"/>
              <a:gd name="connsiteY3" fmla="*/ 1229 h 25787"/>
              <a:gd name="connsiteX4" fmla="*/ 0 w 16592"/>
              <a:gd name="connsiteY4" fmla="*/ 22715 h 25787"/>
              <a:gd name="connsiteX5" fmla="*/ 6761 w 16592"/>
              <a:gd name="connsiteY5" fmla="*/ 25788 h 25787"/>
              <a:gd name="connsiteX6" fmla="*/ 15362 w 16592"/>
              <a:gd name="connsiteY6" fmla="*/ 25173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2" h="25787">
                <a:moveTo>
                  <a:pt x="15362" y="25173"/>
                </a:moveTo>
                <a:lnTo>
                  <a:pt x="16593" y="8598"/>
                </a:lnTo>
                <a:lnTo>
                  <a:pt x="10446" y="0"/>
                </a:lnTo>
                <a:lnTo>
                  <a:pt x="2454" y="1229"/>
                </a:lnTo>
                <a:lnTo>
                  <a:pt x="0" y="22715"/>
                </a:lnTo>
                <a:lnTo>
                  <a:pt x="6761" y="25788"/>
                </a:lnTo>
                <a:lnTo>
                  <a:pt x="15362" y="2517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0" name="Freeform 99">
            <a:extLst>
              <a:ext uri="{FF2B5EF4-FFF2-40B4-BE49-F238E27FC236}">
                <a16:creationId xmlns:a16="http://schemas.microsoft.com/office/drawing/2014/main" id="{69916786-DA74-8273-7FFE-2DA1426798FD}"/>
              </a:ext>
            </a:extLst>
          </p:cNvPr>
          <p:cNvSpPr/>
          <p:nvPr/>
        </p:nvSpPr>
        <p:spPr>
          <a:xfrm>
            <a:off x="6596616" y="2242514"/>
            <a:ext cx="163529" cy="90871"/>
          </a:xfrm>
          <a:custGeom>
            <a:avLst/>
            <a:gdLst>
              <a:gd name="connsiteX0" fmla="*/ 157959 w 163529"/>
              <a:gd name="connsiteY0" fmla="*/ 28246 h 90871"/>
              <a:gd name="connsiteX1" fmla="*/ 127261 w 163529"/>
              <a:gd name="connsiteY1" fmla="*/ 10442 h 90871"/>
              <a:gd name="connsiteX2" fmla="*/ 111912 w 163529"/>
              <a:gd name="connsiteY2" fmla="*/ 7984 h 90871"/>
              <a:gd name="connsiteX3" fmla="*/ 106342 w 163529"/>
              <a:gd name="connsiteY3" fmla="*/ 0 h 90871"/>
              <a:gd name="connsiteX4" fmla="*/ 79336 w 163529"/>
              <a:gd name="connsiteY4" fmla="*/ 3688 h 90871"/>
              <a:gd name="connsiteX5" fmla="*/ 30763 w 163529"/>
              <a:gd name="connsiteY5" fmla="*/ 1229 h 90871"/>
              <a:gd name="connsiteX6" fmla="*/ 0 w 163529"/>
              <a:gd name="connsiteY6" fmla="*/ 12894 h 90871"/>
              <a:gd name="connsiteX7" fmla="*/ 10492 w 163529"/>
              <a:gd name="connsiteY7" fmla="*/ 43592 h 90871"/>
              <a:gd name="connsiteX8" fmla="*/ 41190 w 163529"/>
              <a:gd name="connsiteY8" fmla="*/ 50346 h 90871"/>
              <a:gd name="connsiteX9" fmla="*/ 54726 w 163529"/>
              <a:gd name="connsiteY9" fmla="*/ 55871 h 90871"/>
              <a:gd name="connsiteX10" fmla="*/ 53495 w 163529"/>
              <a:gd name="connsiteY10" fmla="*/ 66313 h 90871"/>
              <a:gd name="connsiteX11" fmla="*/ 57187 w 163529"/>
              <a:gd name="connsiteY11" fmla="*/ 75519 h 90871"/>
              <a:gd name="connsiteX12" fmla="*/ 72536 w 163529"/>
              <a:gd name="connsiteY12" fmla="*/ 79207 h 90871"/>
              <a:gd name="connsiteX13" fmla="*/ 81150 w 163529"/>
              <a:gd name="connsiteY13" fmla="*/ 90872 h 90871"/>
              <a:gd name="connsiteX14" fmla="*/ 109451 w 163529"/>
              <a:gd name="connsiteY14" fmla="*/ 90872 h 90871"/>
              <a:gd name="connsiteX15" fmla="*/ 138919 w 163529"/>
              <a:gd name="connsiteY15" fmla="*/ 77363 h 90871"/>
              <a:gd name="connsiteX16" fmla="*/ 142027 w 163529"/>
              <a:gd name="connsiteY16" fmla="*/ 56486 h 90871"/>
              <a:gd name="connsiteX17" fmla="*/ 163530 w 163529"/>
              <a:gd name="connsiteY17" fmla="*/ 44207 h 90871"/>
              <a:gd name="connsiteX18" fmla="*/ 157959 w 163529"/>
              <a:gd name="connsiteY18" fmla="*/ 28246 h 9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529" h="90871">
                <a:moveTo>
                  <a:pt x="157959" y="28246"/>
                </a:moveTo>
                <a:lnTo>
                  <a:pt x="127261" y="10442"/>
                </a:lnTo>
                <a:lnTo>
                  <a:pt x="111912" y="7984"/>
                </a:lnTo>
                <a:lnTo>
                  <a:pt x="106342" y="0"/>
                </a:lnTo>
                <a:lnTo>
                  <a:pt x="79336" y="3688"/>
                </a:lnTo>
                <a:lnTo>
                  <a:pt x="30763" y="1229"/>
                </a:lnTo>
                <a:lnTo>
                  <a:pt x="0" y="12894"/>
                </a:lnTo>
                <a:lnTo>
                  <a:pt x="10492" y="43592"/>
                </a:lnTo>
                <a:lnTo>
                  <a:pt x="41190" y="50346"/>
                </a:lnTo>
                <a:lnTo>
                  <a:pt x="54726" y="55871"/>
                </a:lnTo>
                <a:lnTo>
                  <a:pt x="53495" y="66313"/>
                </a:lnTo>
                <a:lnTo>
                  <a:pt x="57187" y="75519"/>
                </a:lnTo>
                <a:lnTo>
                  <a:pt x="72536" y="79207"/>
                </a:lnTo>
                <a:lnTo>
                  <a:pt x="81150" y="90872"/>
                </a:lnTo>
                <a:lnTo>
                  <a:pt x="109451" y="90872"/>
                </a:lnTo>
                <a:lnTo>
                  <a:pt x="138919" y="77363"/>
                </a:lnTo>
                <a:lnTo>
                  <a:pt x="142027" y="56486"/>
                </a:lnTo>
                <a:lnTo>
                  <a:pt x="163530" y="44207"/>
                </a:lnTo>
                <a:lnTo>
                  <a:pt x="157959" y="2824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1" name="Freeform 100">
            <a:extLst>
              <a:ext uri="{FF2B5EF4-FFF2-40B4-BE49-F238E27FC236}">
                <a16:creationId xmlns:a16="http://schemas.microsoft.com/office/drawing/2014/main" id="{53BF8838-E40C-AE13-FC56-E60F15F5E51F}"/>
              </a:ext>
            </a:extLst>
          </p:cNvPr>
          <p:cNvSpPr/>
          <p:nvPr/>
        </p:nvSpPr>
        <p:spPr>
          <a:xfrm>
            <a:off x="6283806" y="2583881"/>
            <a:ext cx="4306" cy="8597"/>
          </a:xfrm>
          <a:custGeom>
            <a:avLst/>
            <a:gdLst>
              <a:gd name="connsiteX0" fmla="*/ 3692 w 4306"/>
              <a:gd name="connsiteY0" fmla="*/ 8598 h 8597"/>
              <a:gd name="connsiteX1" fmla="*/ 3692 w 4306"/>
              <a:gd name="connsiteY1" fmla="*/ 7369 h 8597"/>
              <a:gd name="connsiteX2" fmla="*/ 4307 w 4306"/>
              <a:gd name="connsiteY2" fmla="*/ 6140 h 8597"/>
              <a:gd name="connsiteX3" fmla="*/ 3692 w 4306"/>
              <a:gd name="connsiteY3" fmla="*/ 5531 h 8597"/>
              <a:gd name="connsiteX4" fmla="*/ 3076 w 4306"/>
              <a:gd name="connsiteY4" fmla="*/ 4302 h 8597"/>
              <a:gd name="connsiteX5" fmla="*/ 2461 w 4306"/>
              <a:gd name="connsiteY5" fmla="*/ 3688 h 8597"/>
              <a:gd name="connsiteX6" fmla="*/ 2461 w 4306"/>
              <a:gd name="connsiteY6" fmla="*/ 2458 h 8597"/>
              <a:gd name="connsiteX7" fmla="*/ 1846 w 4306"/>
              <a:gd name="connsiteY7" fmla="*/ 1844 h 8597"/>
              <a:gd name="connsiteX8" fmla="*/ 1846 w 4306"/>
              <a:gd name="connsiteY8" fmla="*/ 615 h 8597"/>
              <a:gd name="connsiteX9" fmla="*/ 1231 w 4306"/>
              <a:gd name="connsiteY9" fmla="*/ 0 h 8597"/>
              <a:gd name="connsiteX10" fmla="*/ 0 w 4306"/>
              <a:gd name="connsiteY10" fmla="*/ 3688 h 8597"/>
              <a:gd name="connsiteX11" fmla="*/ 0 w 4306"/>
              <a:gd name="connsiteY11" fmla="*/ 6754 h 8597"/>
              <a:gd name="connsiteX12" fmla="*/ 615 w 4306"/>
              <a:gd name="connsiteY12" fmla="*/ 7983 h 8597"/>
              <a:gd name="connsiteX13" fmla="*/ 1231 w 4306"/>
              <a:gd name="connsiteY13" fmla="*/ 7983 h 8597"/>
              <a:gd name="connsiteX14" fmla="*/ 3692 w 4306"/>
              <a:gd name="connsiteY14" fmla="*/ 8598 h 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6" h="8597">
                <a:moveTo>
                  <a:pt x="3692" y="8598"/>
                </a:moveTo>
                <a:lnTo>
                  <a:pt x="3692" y="7369"/>
                </a:lnTo>
                <a:lnTo>
                  <a:pt x="4307" y="6140"/>
                </a:lnTo>
                <a:lnTo>
                  <a:pt x="3692" y="5531"/>
                </a:lnTo>
                <a:lnTo>
                  <a:pt x="3076" y="4302"/>
                </a:lnTo>
                <a:lnTo>
                  <a:pt x="2461" y="3688"/>
                </a:lnTo>
                <a:lnTo>
                  <a:pt x="2461" y="2458"/>
                </a:lnTo>
                <a:lnTo>
                  <a:pt x="1846" y="1844"/>
                </a:lnTo>
                <a:lnTo>
                  <a:pt x="1846" y="615"/>
                </a:lnTo>
                <a:lnTo>
                  <a:pt x="1231" y="0"/>
                </a:lnTo>
                <a:lnTo>
                  <a:pt x="0" y="3688"/>
                </a:lnTo>
                <a:lnTo>
                  <a:pt x="0" y="6754"/>
                </a:lnTo>
                <a:lnTo>
                  <a:pt x="615" y="7983"/>
                </a:lnTo>
                <a:lnTo>
                  <a:pt x="1231" y="7983"/>
                </a:lnTo>
                <a:lnTo>
                  <a:pt x="3692" y="859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2" name="Freeform 101">
            <a:extLst>
              <a:ext uri="{FF2B5EF4-FFF2-40B4-BE49-F238E27FC236}">
                <a16:creationId xmlns:a16="http://schemas.microsoft.com/office/drawing/2014/main" id="{D32EB575-EC57-3DBF-938B-784B81131AD1}"/>
              </a:ext>
            </a:extLst>
          </p:cNvPr>
          <p:cNvSpPr/>
          <p:nvPr/>
        </p:nvSpPr>
        <p:spPr>
          <a:xfrm>
            <a:off x="6306564" y="3131544"/>
            <a:ext cx="535961" cy="529237"/>
          </a:xfrm>
          <a:custGeom>
            <a:avLst/>
            <a:gdLst>
              <a:gd name="connsiteX0" fmla="*/ 518151 w 535961"/>
              <a:gd name="connsiteY0" fmla="*/ 61396 h 529237"/>
              <a:gd name="connsiteX1" fmla="*/ 508890 w 535961"/>
              <a:gd name="connsiteY1" fmla="*/ 48502 h 529237"/>
              <a:gd name="connsiteX2" fmla="*/ 475731 w 535961"/>
              <a:gd name="connsiteY2" fmla="*/ 43592 h 529237"/>
              <a:gd name="connsiteX3" fmla="*/ 464656 w 535961"/>
              <a:gd name="connsiteY3" fmla="*/ 36838 h 529237"/>
              <a:gd name="connsiteX4" fmla="*/ 452351 w 535961"/>
              <a:gd name="connsiteY4" fmla="*/ 36838 h 529237"/>
              <a:gd name="connsiteX5" fmla="*/ 440046 w 535961"/>
              <a:gd name="connsiteY5" fmla="*/ 19648 h 529237"/>
              <a:gd name="connsiteX6" fmla="*/ 395229 w 535961"/>
              <a:gd name="connsiteY6" fmla="*/ 11665 h 529237"/>
              <a:gd name="connsiteX7" fmla="*/ 373080 w 535961"/>
              <a:gd name="connsiteY7" fmla="*/ 16575 h 529237"/>
              <a:gd name="connsiteX8" fmla="*/ 350348 w 535961"/>
              <a:gd name="connsiteY8" fmla="*/ 34994 h 529237"/>
              <a:gd name="connsiteX9" fmla="*/ 341086 w 535961"/>
              <a:gd name="connsiteY9" fmla="*/ 54028 h 529237"/>
              <a:gd name="connsiteX10" fmla="*/ 350348 w 535961"/>
              <a:gd name="connsiteY10" fmla="*/ 83496 h 529237"/>
              <a:gd name="connsiteX11" fmla="*/ 335582 w 535961"/>
              <a:gd name="connsiteY11" fmla="*/ 101922 h 529237"/>
              <a:gd name="connsiteX12" fmla="*/ 320233 w 535961"/>
              <a:gd name="connsiteY12" fmla="*/ 111743 h 529237"/>
              <a:gd name="connsiteX13" fmla="*/ 283964 w 535961"/>
              <a:gd name="connsiteY13" fmla="*/ 92709 h 529237"/>
              <a:gd name="connsiteX14" fmla="*/ 236622 w 535961"/>
              <a:gd name="connsiteY14" fmla="*/ 76134 h 529237"/>
              <a:gd name="connsiteX15" fmla="*/ 206513 w 535961"/>
              <a:gd name="connsiteY15" fmla="*/ 68765 h 529237"/>
              <a:gd name="connsiteX16" fmla="*/ 189306 w 535961"/>
              <a:gd name="connsiteY16" fmla="*/ 33771 h 529237"/>
              <a:gd name="connsiteX17" fmla="*/ 145052 w 535961"/>
              <a:gd name="connsiteY17" fmla="*/ 16575 h 529237"/>
              <a:gd name="connsiteX18" fmla="*/ 117392 w 535961"/>
              <a:gd name="connsiteY18" fmla="*/ 9821 h 529237"/>
              <a:gd name="connsiteX19" fmla="*/ 103875 w 535961"/>
              <a:gd name="connsiteY19" fmla="*/ 13509 h 529237"/>
              <a:gd name="connsiteX20" fmla="*/ 64538 w 535961"/>
              <a:gd name="connsiteY20" fmla="*/ 0 h 529237"/>
              <a:gd name="connsiteX21" fmla="*/ 63922 w 535961"/>
              <a:gd name="connsiteY21" fmla="*/ 30084 h 529237"/>
              <a:gd name="connsiteX22" fmla="*/ 47945 w 535961"/>
              <a:gd name="connsiteY22" fmla="*/ 41134 h 529237"/>
              <a:gd name="connsiteX23" fmla="*/ 38722 w 535961"/>
              <a:gd name="connsiteY23" fmla="*/ 53413 h 529237"/>
              <a:gd name="connsiteX24" fmla="*/ 15984 w 535961"/>
              <a:gd name="connsiteY24" fmla="*/ 68765 h 529237"/>
              <a:gd name="connsiteX25" fmla="*/ 20284 w 535961"/>
              <a:gd name="connsiteY25" fmla="*/ 84726 h 529237"/>
              <a:gd name="connsiteX26" fmla="*/ 17823 w 535961"/>
              <a:gd name="connsiteY26" fmla="*/ 101307 h 529237"/>
              <a:gd name="connsiteX27" fmla="*/ 1846 w 535961"/>
              <a:gd name="connsiteY27" fmla="*/ 109899 h 529237"/>
              <a:gd name="connsiteX28" fmla="*/ 13523 w 535961"/>
              <a:gd name="connsiteY28" fmla="*/ 144285 h 529237"/>
              <a:gd name="connsiteX29" fmla="*/ 15984 w 535961"/>
              <a:gd name="connsiteY29" fmla="*/ 162704 h 529237"/>
              <a:gd name="connsiteX30" fmla="*/ 10453 w 535961"/>
              <a:gd name="connsiteY30" fmla="*/ 194631 h 529237"/>
              <a:gd name="connsiteX31" fmla="*/ 13523 w 535961"/>
              <a:gd name="connsiteY31" fmla="*/ 212435 h 529237"/>
              <a:gd name="connsiteX32" fmla="*/ 9838 w 535961"/>
              <a:gd name="connsiteY32" fmla="*/ 233921 h 529237"/>
              <a:gd name="connsiteX33" fmla="*/ 12908 w 535961"/>
              <a:gd name="connsiteY33" fmla="*/ 258479 h 529237"/>
              <a:gd name="connsiteX34" fmla="*/ 0 w 535961"/>
              <a:gd name="connsiteY34" fmla="*/ 274446 h 529237"/>
              <a:gd name="connsiteX35" fmla="*/ 20899 w 535961"/>
              <a:gd name="connsiteY35" fmla="*/ 303300 h 529237"/>
              <a:gd name="connsiteX36" fmla="*/ 22130 w 535961"/>
              <a:gd name="connsiteY36" fmla="*/ 319875 h 529237"/>
              <a:gd name="connsiteX37" fmla="*/ 34422 w 535961"/>
              <a:gd name="connsiteY37" fmla="*/ 341982 h 529237"/>
              <a:gd name="connsiteX38" fmla="*/ 50400 w 535961"/>
              <a:gd name="connsiteY38" fmla="*/ 334613 h 529237"/>
              <a:gd name="connsiteX39" fmla="*/ 76830 w 535961"/>
              <a:gd name="connsiteY39" fmla="*/ 352417 h 529237"/>
              <a:gd name="connsiteX40" fmla="*/ 92192 w 535961"/>
              <a:gd name="connsiteY40" fmla="*/ 376976 h 529237"/>
              <a:gd name="connsiteX41" fmla="*/ 146283 w 535961"/>
              <a:gd name="connsiteY41" fmla="*/ 394166 h 529237"/>
              <a:gd name="connsiteX42" fmla="*/ 165336 w 535961"/>
              <a:gd name="connsiteY42" fmla="*/ 415658 h 529237"/>
              <a:gd name="connsiteX43" fmla="*/ 189306 w 535961"/>
              <a:gd name="connsiteY43" fmla="*/ 400920 h 529237"/>
              <a:gd name="connsiteX44" fmla="*/ 222503 w 535961"/>
              <a:gd name="connsiteY44" fmla="*/ 379434 h 529237"/>
              <a:gd name="connsiteX45" fmla="*/ 359544 w 535961"/>
              <a:gd name="connsiteY45" fmla="*/ 454339 h 529237"/>
              <a:gd name="connsiteX46" fmla="*/ 497233 w 535961"/>
              <a:gd name="connsiteY46" fmla="*/ 529237 h 529237"/>
              <a:gd name="connsiteX47" fmla="*/ 497233 w 535961"/>
              <a:gd name="connsiteY47" fmla="*/ 512662 h 529237"/>
              <a:gd name="connsiteX48" fmla="*/ 535961 w 535961"/>
              <a:gd name="connsiteY48" fmla="*/ 512662 h 529237"/>
              <a:gd name="connsiteX49" fmla="*/ 532853 w 535961"/>
              <a:gd name="connsiteY49" fmla="*/ 434691 h 529237"/>
              <a:gd name="connsiteX50" fmla="*/ 526700 w 535961"/>
              <a:gd name="connsiteY50" fmla="*/ 291021 h 529237"/>
              <a:gd name="connsiteX51" fmla="*/ 518734 w 535961"/>
              <a:gd name="connsiteY51" fmla="*/ 151647 h 529237"/>
              <a:gd name="connsiteX52" fmla="*/ 506429 w 535961"/>
              <a:gd name="connsiteY52" fmla="*/ 120341 h 529237"/>
              <a:gd name="connsiteX53" fmla="*/ 513812 w 535961"/>
              <a:gd name="connsiteY53" fmla="*/ 96390 h 529237"/>
              <a:gd name="connsiteX54" fmla="*/ 507076 w 535961"/>
              <a:gd name="connsiteY54" fmla="*/ 79815 h 529237"/>
              <a:gd name="connsiteX55" fmla="*/ 518151 w 535961"/>
              <a:gd name="connsiteY55" fmla="*/ 61396 h 52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35961" h="529237">
                <a:moveTo>
                  <a:pt x="518151" y="61396"/>
                </a:moveTo>
                <a:lnTo>
                  <a:pt x="508890" y="48502"/>
                </a:lnTo>
                <a:lnTo>
                  <a:pt x="475731" y="43592"/>
                </a:lnTo>
                <a:lnTo>
                  <a:pt x="464656" y="36838"/>
                </a:lnTo>
                <a:lnTo>
                  <a:pt x="452351" y="36838"/>
                </a:lnTo>
                <a:lnTo>
                  <a:pt x="440046" y="19648"/>
                </a:lnTo>
                <a:lnTo>
                  <a:pt x="395229" y="11665"/>
                </a:lnTo>
                <a:lnTo>
                  <a:pt x="373080" y="16575"/>
                </a:lnTo>
                <a:lnTo>
                  <a:pt x="350348" y="34994"/>
                </a:lnTo>
                <a:lnTo>
                  <a:pt x="341086" y="54028"/>
                </a:lnTo>
                <a:lnTo>
                  <a:pt x="350348" y="83496"/>
                </a:lnTo>
                <a:lnTo>
                  <a:pt x="335582" y="101922"/>
                </a:lnTo>
                <a:lnTo>
                  <a:pt x="320233" y="111743"/>
                </a:lnTo>
                <a:lnTo>
                  <a:pt x="283964" y="92709"/>
                </a:lnTo>
                <a:lnTo>
                  <a:pt x="236622" y="76134"/>
                </a:lnTo>
                <a:lnTo>
                  <a:pt x="206513" y="68765"/>
                </a:lnTo>
                <a:lnTo>
                  <a:pt x="189306" y="33771"/>
                </a:lnTo>
                <a:lnTo>
                  <a:pt x="145052" y="16575"/>
                </a:lnTo>
                <a:lnTo>
                  <a:pt x="117392" y="9821"/>
                </a:lnTo>
                <a:lnTo>
                  <a:pt x="103875" y="13509"/>
                </a:lnTo>
                <a:lnTo>
                  <a:pt x="64538" y="0"/>
                </a:lnTo>
                <a:lnTo>
                  <a:pt x="63922" y="30084"/>
                </a:lnTo>
                <a:lnTo>
                  <a:pt x="47945" y="41134"/>
                </a:lnTo>
                <a:lnTo>
                  <a:pt x="38722" y="53413"/>
                </a:lnTo>
                <a:lnTo>
                  <a:pt x="15984" y="68765"/>
                </a:lnTo>
                <a:lnTo>
                  <a:pt x="20284" y="84726"/>
                </a:lnTo>
                <a:lnTo>
                  <a:pt x="17823" y="101307"/>
                </a:lnTo>
                <a:lnTo>
                  <a:pt x="1846" y="109899"/>
                </a:lnTo>
                <a:lnTo>
                  <a:pt x="13523" y="144285"/>
                </a:lnTo>
                <a:lnTo>
                  <a:pt x="15984" y="162704"/>
                </a:lnTo>
                <a:lnTo>
                  <a:pt x="10453" y="194631"/>
                </a:lnTo>
                <a:lnTo>
                  <a:pt x="13523" y="212435"/>
                </a:lnTo>
                <a:lnTo>
                  <a:pt x="9838" y="233921"/>
                </a:lnTo>
                <a:lnTo>
                  <a:pt x="12908" y="258479"/>
                </a:lnTo>
                <a:lnTo>
                  <a:pt x="0" y="274446"/>
                </a:lnTo>
                <a:lnTo>
                  <a:pt x="20899" y="303300"/>
                </a:lnTo>
                <a:lnTo>
                  <a:pt x="22130" y="319875"/>
                </a:lnTo>
                <a:lnTo>
                  <a:pt x="34422" y="341982"/>
                </a:lnTo>
                <a:lnTo>
                  <a:pt x="50400" y="334613"/>
                </a:lnTo>
                <a:lnTo>
                  <a:pt x="76830" y="352417"/>
                </a:lnTo>
                <a:lnTo>
                  <a:pt x="92192" y="376976"/>
                </a:lnTo>
                <a:lnTo>
                  <a:pt x="146283" y="394166"/>
                </a:lnTo>
                <a:lnTo>
                  <a:pt x="165336" y="415658"/>
                </a:lnTo>
                <a:lnTo>
                  <a:pt x="189306" y="400920"/>
                </a:lnTo>
                <a:lnTo>
                  <a:pt x="222503" y="379434"/>
                </a:lnTo>
                <a:lnTo>
                  <a:pt x="359544" y="454339"/>
                </a:lnTo>
                <a:lnTo>
                  <a:pt x="497233" y="529237"/>
                </a:lnTo>
                <a:lnTo>
                  <a:pt x="497233" y="512662"/>
                </a:lnTo>
                <a:lnTo>
                  <a:pt x="535961" y="512662"/>
                </a:lnTo>
                <a:lnTo>
                  <a:pt x="532853" y="434691"/>
                </a:lnTo>
                <a:lnTo>
                  <a:pt x="526700" y="291021"/>
                </a:lnTo>
                <a:lnTo>
                  <a:pt x="518734" y="151647"/>
                </a:lnTo>
                <a:lnTo>
                  <a:pt x="506429" y="120341"/>
                </a:lnTo>
                <a:lnTo>
                  <a:pt x="513812" y="96390"/>
                </a:lnTo>
                <a:lnTo>
                  <a:pt x="507076" y="79815"/>
                </a:lnTo>
                <a:lnTo>
                  <a:pt x="518151" y="613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3" name="Freeform 102">
            <a:extLst>
              <a:ext uri="{FF2B5EF4-FFF2-40B4-BE49-F238E27FC236}">
                <a16:creationId xmlns:a16="http://schemas.microsoft.com/office/drawing/2014/main" id="{4D9E1CE5-F9A1-A03E-6941-ED92B62AB992}"/>
              </a:ext>
            </a:extLst>
          </p:cNvPr>
          <p:cNvSpPr/>
          <p:nvPr/>
        </p:nvSpPr>
        <p:spPr>
          <a:xfrm>
            <a:off x="5600371" y="4091791"/>
            <a:ext cx="133990" cy="163926"/>
          </a:xfrm>
          <a:custGeom>
            <a:avLst/>
            <a:gdLst>
              <a:gd name="connsiteX0" fmla="*/ 103260 w 133990"/>
              <a:gd name="connsiteY0" fmla="*/ 33765 h 163926"/>
              <a:gd name="connsiteX1" fmla="*/ 93422 w 133990"/>
              <a:gd name="connsiteY1" fmla="*/ 32542 h 163926"/>
              <a:gd name="connsiteX2" fmla="*/ 86661 w 133990"/>
              <a:gd name="connsiteY2" fmla="*/ 48502 h 163926"/>
              <a:gd name="connsiteX3" fmla="*/ 76829 w 133990"/>
              <a:gd name="connsiteY3" fmla="*/ 47888 h 163926"/>
              <a:gd name="connsiteX4" fmla="*/ 70068 w 133990"/>
              <a:gd name="connsiteY4" fmla="*/ 39904 h 163926"/>
              <a:gd name="connsiteX5" fmla="*/ 72529 w 133990"/>
              <a:gd name="connsiteY5" fmla="*/ 23944 h 163926"/>
              <a:gd name="connsiteX6" fmla="*/ 58391 w 133990"/>
              <a:gd name="connsiteY6" fmla="*/ 0 h 163926"/>
              <a:gd name="connsiteX7" fmla="*/ 49169 w 133990"/>
              <a:gd name="connsiteY7" fmla="*/ 4296 h 163926"/>
              <a:gd name="connsiteX8" fmla="*/ 41799 w 133990"/>
              <a:gd name="connsiteY8" fmla="*/ 5525 h 163926"/>
              <a:gd name="connsiteX9" fmla="*/ 25815 w 133990"/>
              <a:gd name="connsiteY9" fmla="*/ 23944 h 163926"/>
              <a:gd name="connsiteX10" fmla="*/ 9838 w 133990"/>
              <a:gd name="connsiteY10" fmla="*/ 44821 h 163926"/>
              <a:gd name="connsiteX11" fmla="*/ 7992 w 133990"/>
              <a:gd name="connsiteY11" fmla="*/ 56486 h 163926"/>
              <a:gd name="connsiteX12" fmla="*/ 0 w 133990"/>
              <a:gd name="connsiteY12" fmla="*/ 68765 h 163926"/>
              <a:gd name="connsiteX13" fmla="*/ 22745 w 133990"/>
              <a:gd name="connsiteY13" fmla="*/ 93938 h 163926"/>
              <a:gd name="connsiteX14" fmla="*/ 52245 w 133990"/>
              <a:gd name="connsiteY14" fmla="*/ 115424 h 163926"/>
              <a:gd name="connsiteX15" fmla="*/ 83591 w 133990"/>
              <a:gd name="connsiteY15" fmla="*/ 144893 h 163926"/>
              <a:gd name="connsiteX16" fmla="*/ 118622 w 133990"/>
              <a:gd name="connsiteY16" fmla="*/ 163926 h 163926"/>
              <a:gd name="connsiteX17" fmla="*/ 127844 w 133990"/>
              <a:gd name="connsiteY17" fmla="*/ 163311 h 163926"/>
              <a:gd name="connsiteX18" fmla="*/ 130914 w 133990"/>
              <a:gd name="connsiteY18" fmla="*/ 131391 h 163926"/>
              <a:gd name="connsiteX19" fmla="*/ 133990 w 133990"/>
              <a:gd name="connsiteY19" fmla="*/ 126474 h 163926"/>
              <a:gd name="connsiteX20" fmla="*/ 132760 w 133990"/>
              <a:gd name="connsiteY20" fmla="*/ 111128 h 163926"/>
              <a:gd name="connsiteX21" fmla="*/ 118622 w 133990"/>
              <a:gd name="connsiteY21" fmla="*/ 94553 h 163926"/>
              <a:gd name="connsiteX22" fmla="*/ 107560 w 133990"/>
              <a:gd name="connsiteY22" fmla="*/ 92094 h 163926"/>
              <a:gd name="connsiteX23" fmla="*/ 97729 w 133990"/>
              <a:gd name="connsiteY23" fmla="*/ 81044 h 163926"/>
              <a:gd name="connsiteX24" fmla="*/ 105099 w 133990"/>
              <a:gd name="connsiteY24" fmla="*/ 63855 h 163926"/>
              <a:gd name="connsiteX25" fmla="*/ 101414 w 133990"/>
              <a:gd name="connsiteY25" fmla="*/ 44821 h 163926"/>
              <a:gd name="connsiteX26" fmla="*/ 103260 w 133990"/>
              <a:gd name="connsiteY26" fmla="*/ 33765 h 16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3990" h="163926">
                <a:moveTo>
                  <a:pt x="103260" y="33765"/>
                </a:moveTo>
                <a:lnTo>
                  <a:pt x="93422" y="32542"/>
                </a:lnTo>
                <a:lnTo>
                  <a:pt x="86661" y="48502"/>
                </a:lnTo>
                <a:lnTo>
                  <a:pt x="76829" y="47888"/>
                </a:lnTo>
                <a:lnTo>
                  <a:pt x="70068" y="39904"/>
                </a:lnTo>
                <a:lnTo>
                  <a:pt x="72529" y="23944"/>
                </a:lnTo>
                <a:lnTo>
                  <a:pt x="58391" y="0"/>
                </a:lnTo>
                <a:lnTo>
                  <a:pt x="49169" y="4296"/>
                </a:lnTo>
                <a:lnTo>
                  <a:pt x="41799" y="5525"/>
                </a:lnTo>
                <a:lnTo>
                  <a:pt x="25815" y="23944"/>
                </a:lnTo>
                <a:lnTo>
                  <a:pt x="9838" y="44821"/>
                </a:lnTo>
                <a:lnTo>
                  <a:pt x="7992" y="56486"/>
                </a:lnTo>
                <a:lnTo>
                  <a:pt x="0" y="68765"/>
                </a:lnTo>
                <a:lnTo>
                  <a:pt x="22745" y="93938"/>
                </a:lnTo>
                <a:lnTo>
                  <a:pt x="52245" y="115424"/>
                </a:lnTo>
                <a:lnTo>
                  <a:pt x="83591" y="144893"/>
                </a:lnTo>
                <a:lnTo>
                  <a:pt x="118622" y="163926"/>
                </a:lnTo>
                <a:lnTo>
                  <a:pt x="127844" y="163311"/>
                </a:lnTo>
                <a:lnTo>
                  <a:pt x="130914" y="131391"/>
                </a:lnTo>
                <a:lnTo>
                  <a:pt x="133990" y="126474"/>
                </a:lnTo>
                <a:lnTo>
                  <a:pt x="132760" y="111128"/>
                </a:lnTo>
                <a:lnTo>
                  <a:pt x="118622" y="94553"/>
                </a:lnTo>
                <a:lnTo>
                  <a:pt x="107560" y="92094"/>
                </a:lnTo>
                <a:lnTo>
                  <a:pt x="97729" y="81044"/>
                </a:lnTo>
                <a:lnTo>
                  <a:pt x="105099" y="63855"/>
                </a:lnTo>
                <a:lnTo>
                  <a:pt x="101414" y="44821"/>
                </a:lnTo>
                <a:lnTo>
                  <a:pt x="103260" y="3376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4" name="Freeform 103">
            <a:extLst>
              <a:ext uri="{FF2B5EF4-FFF2-40B4-BE49-F238E27FC236}">
                <a16:creationId xmlns:a16="http://schemas.microsoft.com/office/drawing/2014/main" id="{2DBE2274-AC5D-0FE7-2773-9717AC3EC79E}"/>
              </a:ext>
            </a:extLst>
          </p:cNvPr>
          <p:cNvSpPr/>
          <p:nvPr/>
        </p:nvSpPr>
        <p:spPr>
          <a:xfrm>
            <a:off x="6889803" y="5544437"/>
            <a:ext cx="79335" cy="77978"/>
          </a:xfrm>
          <a:custGeom>
            <a:avLst/>
            <a:gdLst>
              <a:gd name="connsiteX0" fmla="*/ 35038 w 79335"/>
              <a:gd name="connsiteY0" fmla="*/ 74290 h 77978"/>
              <a:gd name="connsiteX1" fmla="*/ 41838 w 79335"/>
              <a:gd name="connsiteY1" fmla="*/ 62011 h 77978"/>
              <a:gd name="connsiteX2" fmla="*/ 60878 w 79335"/>
              <a:gd name="connsiteY2" fmla="*/ 55872 h 77978"/>
              <a:gd name="connsiteX3" fmla="*/ 67614 w 79335"/>
              <a:gd name="connsiteY3" fmla="*/ 42977 h 77978"/>
              <a:gd name="connsiteX4" fmla="*/ 79336 w 79335"/>
              <a:gd name="connsiteY4" fmla="*/ 23944 h 77978"/>
              <a:gd name="connsiteX5" fmla="*/ 68844 w 79335"/>
              <a:gd name="connsiteY5" fmla="*/ 12279 h 77978"/>
              <a:gd name="connsiteX6" fmla="*/ 54726 w 79335"/>
              <a:gd name="connsiteY6" fmla="*/ 0 h 77978"/>
              <a:gd name="connsiteX7" fmla="*/ 38730 w 79335"/>
              <a:gd name="connsiteY7" fmla="*/ 7984 h 77978"/>
              <a:gd name="connsiteX8" fmla="*/ 19689 w 79335"/>
              <a:gd name="connsiteY8" fmla="*/ 23336 h 77978"/>
              <a:gd name="connsiteX9" fmla="*/ 0 w 79335"/>
              <a:gd name="connsiteY9" fmla="*/ 47894 h 77978"/>
              <a:gd name="connsiteX10" fmla="*/ 22797 w 79335"/>
              <a:gd name="connsiteY10" fmla="*/ 77978 h 77978"/>
              <a:gd name="connsiteX11" fmla="*/ 35038 w 79335"/>
              <a:gd name="connsiteY11" fmla="*/ 74290 h 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335" h="77978">
                <a:moveTo>
                  <a:pt x="35038" y="74290"/>
                </a:moveTo>
                <a:lnTo>
                  <a:pt x="41838" y="62011"/>
                </a:lnTo>
                <a:lnTo>
                  <a:pt x="60878" y="55872"/>
                </a:lnTo>
                <a:lnTo>
                  <a:pt x="67614" y="42977"/>
                </a:lnTo>
                <a:lnTo>
                  <a:pt x="79336" y="23944"/>
                </a:lnTo>
                <a:lnTo>
                  <a:pt x="68844" y="12279"/>
                </a:lnTo>
                <a:lnTo>
                  <a:pt x="54726" y="0"/>
                </a:lnTo>
                <a:lnTo>
                  <a:pt x="38730" y="7984"/>
                </a:lnTo>
                <a:lnTo>
                  <a:pt x="19689" y="23336"/>
                </a:lnTo>
                <a:lnTo>
                  <a:pt x="0" y="47894"/>
                </a:lnTo>
                <a:lnTo>
                  <a:pt x="22797" y="77978"/>
                </a:lnTo>
                <a:lnTo>
                  <a:pt x="35038" y="7429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5" name="Freeform 104">
            <a:extLst>
              <a:ext uri="{FF2B5EF4-FFF2-40B4-BE49-F238E27FC236}">
                <a16:creationId xmlns:a16="http://schemas.microsoft.com/office/drawing/2014/main" id="{C12D0B70-5A1C-2BA7-46D3-F47E020359F5}"/>
              </a:ext>
            </a:extLst>
          </p:cNvPr>
          <p:cNvSpPr/>
          <p:nvPr/>
        </p:nvSpPr>
        <p:spPr>
          <a:xfrm>
            <a:off x="7146722" y="3072600"/>
            <a:ext cx="43650" cy="60788"/>
          </a:xfrm>
          <a:custGeom>
            <a:avLst/>
            <a:gdLst>
              <a:gd name="connsiteX0" fmla="*/ 22150 w 43650"/>
              <a:gd name="connsiteY0" fmla="*/ 53419 h 60788"/>
              <a:gd name="connsiteX1" fmla="*/ 27654 w 43650"/>
              <a:gd name="connsiteY1" fmla="*/ 31927 h 60788"/>
              <a:gd name="connsiteX2" fmla="*/ 43651 w 43650"/>
              <a:gd name="connsiteY2" fmla="*/ 17196 h 60788"/>
              <a:gd name="connsiteX3" fmla="*/ 36268 w 43650"/>
              <a:gd name="connsiteY3" fmla="*/ 1844 h 60788"/>
              <a:gd name="connsiteX4" fmla="*/ 21501 w 43650"/>
              <a:gd name="connsiteY4" fmla="*/ 0 h 60788"/>
              <a:gd name="connsiteX5" fmla="*/ 20919 w 43650"/>
              <a:gd name="connsiteY5" fmla="*/ 1229 h 60788"/>
              <a:gd name="connsiteX6" fmla="*/ 7966 w 43650"/>
              <a:gd name="connsiteY6" fmla="*/ 28861 h 60788"/>
              <a:gd name="connsiteX7" fmla="*/ 0 w 43650"/>
              <a:gd name="connsiteY7" fmla="*/ 60788 h 60788"/>
              <a:gd name="connsiteX8" fmla="*/ 11074 w 43650"/>
              <a:gd name="connsiteY8" fmla="*/ 60788 h 60788"/>
              <a:gd name="connsiteX9" fmla="*/ 13535 w 43650"/>
              <a:gd name="connsiteY9" fmla="*/ 54034 h 60788"/>
              <a:gd name="connsiteX10" fmla="*/ 22150 w 43650"/>
              <a:gd name="connsiteY10" fmla="*/ 53419 h 6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50" h="60788">
                <a:moveTo>
                  <a:pt x="22150" y="53419"/>
                </a:moveTo>
                <a:lnTo>
                  <a:pt x="27654" y="31927"/>
                </a:lnTo>
                <a:lnTo>
                  <a:pt x="43651" y="17196"/>
                </a:lnTo>
                <a:lnTo>
                  <a:pt x="36268" y="1844"/>
                </a:lnTo>
                <a:lnTo>
                  <a:pt x="21501" y="0"/>
                </a:lnTo>
                <a:lnTo>
                  <a:pt x="20919" y="1229"/>
                </a:lnTo>
                <a:lnTo>
                  <a:pt x="7966" y="28861"/>
                </a:lnTo>
                <a:lnTo>
                  <a:pt x="0" y="60788"/>
                </a:lnTo>
                <a:lnTo>
                  <a:pt x="11074" y="60788"/>
                </a:lnTo>
                <a:lnTo>
                  <a:pt x="13535" y="54034"/>
                </a:lnTo>
                <a:lnTo>
                  <a:pt x="22150" y="534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6" name="Freeform 105">
            <a:extLst>
              <a:ext uri="{FF2B5EF4-FFF2-40B4-BE49-F238E27FC236}">
                <a16:creationId xmlns:a16="http://schemas.microsoft.com/office/drawing/2014/main" id="{765CDC3A-1301-4EA5-1554-E62C83574B89}"/>
              </a:ext>
            </a:extLst>
          </p:cNvPr>
          <p:cNvSpPr/>
          <p:nvPr/>
        </p:nvSpPr>
        <p:spPr>
          <a:xfrm>
            <a:off x="6593572" y="2184805"/>
            <a:ext cx="205302" cy="85954"/>
          </a:xfrm>
          <a:custGeom>
            <a:avLst/>
            <a:gdLst>
              <a:gd name="connsiteX0" fmla="*/ 171495 w 205302"/>
              <a:gd name="connsiteY0" fmla="*/ 17804 h 85954"/>
              <a:gd name="connsiteX1" fmla="*/ 148115 w 205302"/>
              <a:gd name="connsiteY1" fmla="*/ 17804 h 85954"/>
              <a:gd name="connsiteX2" fmla="*/ 121109 w 205302"/>
              <a:gd name="connsiteY2" fmla="*/ 4296 h 85954"/>
              <a:gd name="connsiteX3" fmla="*/ 108156 w 205302"/>
              <a:gd name="connsiteY3" fmla="*/ 0 h 85954"/>
              <a:gd name="connsiteX4" fmla="*/ 85424 w 205302"/>
              <a:gd name="connsiteY4" fmla="*/ 6140 h 85954"/>
              <a:gd name="connsiteX5" fmla="*/ 84193 w 205302"/>
              <a:gd name="connsiteY5" fmla="*/ 34379 h 85954"/>
              <a:gd name="connsiteX6" fmla="*/ 62108 w 205302"/>
              <a:gd name="connsiteY6" fmla="*/ 34994 h 85954"/>
              <a:gd name="connsiteX7" fmla="*/ 35037 w 205302"/>
              <a:gd name="connsiteY7" fmla="*/ 7369 h 85954"/>
              <a:gd name="connsiteX8" fmla="*/ 10427 w 205302"/>
              <a:gd name="connsiteY8" fmla="*/ 20256 h 85954"/>
              <a:gd name="connsiteX9" fmla="*/ 0 w 205302"/>
              <a:gd name="connsiteY9" fmla="*/ 42977 h 85954"/>
              <a:gd name="connsiteX10" fmla="*/ 3044 w 205302"/>
              <a:gd name="connsiteY10" fmla="*/ 70603 h 85954"/>
              <a:gd name="connsiteX11" fmla="*/ 33807 w 205302"/>
              <a:gd name="connsiteY11" fmla="*/ 58938 h 85954"/>
              <a:gd name="connsiteX12" fmla="*/ 82380 w 205302"/>
              <a:gd name="connsiteY12" fmla="*/ 61396 h 85954"/>
              <a:gd name="connsiteX13" fmla="*/ 109386 w 205302"/>
              <a:gd name="connsiteY13" fmla="*/ 57709 h 85954"/>
              <a:gd name="connsiteX14" fmla="*/ 114956 w 205302"/>
              <a:gd name="connsiteY14" fmla="*/ 65692 h 85954"/>
              <a:gd name="connsiteX15" fmla="*/ 130305 w 205302"/>
              <a:gd name="connsiteY15" fmla="*/ 68151 h 85954"/>
              <a:gd name="connsiteX16" fmla="*/ 161003 w 205302"/>
              <a:gd name="connsiteY16" fmla="*/ 85955 h 85954"/>
              <a:gd name="connsiteX17" fmla="*/ 177000 w 205302"/>
              <a:gd name="connsiteY17" fmla="*/ 79815 h 85954"/>
              <a:gd name="connsiteX18" fmla="*/ 205302 w 205302"/>
              <a:gd name="connsiteY18" fmla="*/ 65692 h 85954"/>
              <a:gd name="connsiteX19" fmla="*/ 192349 w 205302"/>
              <a:gd name="connsiteY19" fmla="*/ 43592 h 85954"/>
              <a:gd name="connsiteX20" fmla="*/ 186261 w 205302"/>
              <a:gd name="connsiteY20" fmla="*/ 26402 h 85954"/>
              <a:gd name="connsiteX21" fmla="*/ 171495 w 205302"/>
              <a:gd name="connsiteY21" fmla="*/ 17804 h 8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302" h="85954">
                <a:moveTo>
                  <a:pt x="171495" y="17804"/>
                </a:moveTo>
                <a:lnTo>
                  <a:pt x="148115" y="17804"/>
                </a:lnTo>
                <a:lnTo>
                  <a:pt x="121109" y="4296"/>
                </a:lnTo>
                <a:lnTo>
                  <a:pt x="108156" y="0"/>
                </a:lnTo>
                <a:lnTo>
                  <a:pt x="85424" y="6140"/>
                </a:lnTo>
                <a:lnTo>
                  <a:pt x="84193" y="34379"/>
                </a:lnTo>
                <a:lnTo>
                  <a:pt x="62108" y="34994"/>
                </a:lnTo>
                <a:lnTo>
                  <a:pt x="35037" y="7369"/>
                </a:lnTo>
                <a:lnTo>
                  <a:pt x="10427" y="20256"/>
                </a:lnTo>
                <a:lnTo>
                  <a:pt x="0" y="42977"/>
                </a:lnTo>
                <a:lnTo>
                  <a:pt x="3044" y="70603"/>
                </a:lnTo>
                <a:lnTo>
                  <a:pt x="33807" y="58938"/>
                </a:lnTo>
                <a:lnTo>
                  <a:pt x="82380" y="61396"/>
                </a:lnTo>
                <a:lnTo>
                  <a:pt x="109386" y="57709"/>
                </a:lnTo>
                <a:lnTo>
                  <a:pt x="114956" y="65692"/>
                </a:lnTo>
                <a:lnTo>
                  <a:pt x="130305" y="68151"/>
                </a:lnTo>
                <a:lnTo>
                  <a:pt x="161003" y="85955"/>
                </a:lnTo>
                <a:lnTo>
                  <a:pt x="177000" y="79815"/>
                </a:lnTo>
                <a:lnTo>
                  <a:pt x="205302" y="65692"/>
                </a:lnTo>
                <a:lnTo>
                  <a:pt x="192349" y="43592"/>
                </a:lnTo>
                <a:lnTo>
                  <a:pt x="186261" y="26402"/>
                </a:lnTo>
                <a:lnTo>
                  <a:pt x="171495" y="1780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7" name="Freeform 106">
            <a:extLst>
              <a:ext uri="{FF2B5EF4-FFF2-40B4-BE49-F238E27FC236}">
                <a16:creationId xmlns:a16="http://schemas.microsoft.com/office/drawing/2014/main" id="{704FEE2F-83F8-5EF0-0349-45436C03CC96}"/>
              </a:ext>
            </a:extLst>
          </p:cNvPr>
          <p:cNvSpPr/>
          <p:nvPr/>
        </p:nvSpPr>
        <p:spPr>
          <a:xfrm>
            <a:off x="9388852" y="3547816"/>
            <a:ext cx="282695" cy="335227"/>
          </a:xfrm>
          <a:custGeom>
            <a:avLst/>
            <a:gdLst>
              <a:gd name="connsiteX0" fmla="*/ 281465 w 282695"/>
              <a:gd name="connsiteY0" fmla="*/ 322948 h 335227"/>
              <a:gd name="connsiteX1" fmla="*/ 282695 w 282695"/>
              <a:gd name="connsiteY1" fmla="*/ 283652 h 335227"/>
              <a:gd name="connsiteX2" fmla="*/ 270455 w 282695"/>
              <a:gd name="connsiteY2" fmla="*/ 256021 h 335227"/>
              <a:gd name="connsiteX3" fmla="*/ 240923 w 282695"/>
              <a:gd name="connsiteY3" fmla="*/ 229010 h 335227"/>
              <a:gd name="connsiteX4" fmla="*/ 214498 w 282695"/>
              <a:gd name="connsiteY4" fmla="*/ 194624 h 335227"/>
              <a:gd name="connsiteX5" fmla="*/ 179462 w 282695"/>
              <a:gd name="connsiteY5" fmla="*/ 148580 h 335227"/>
              <a:gd name="connsiteX6" fmla="*/ 134580 w 282695"/>
              <a:gd name="connsiteY6" fmla="*/ 125251 h 335227"/>
              <a:gd name="connsiteX7" fmla="*/ 142611 w 282695"/>
              <a:gd name="connsiteY7" fmla="*/ 111128 h 335227"/>
              <a:gd name="connsiteX8" fmla="*/ 162882 w 282695"/>
              <a:gd name="connsiteY8" fmla="*/ 100686 h 335227"/>
              <a:gd name="connsiteX9" fmla="*/ 144424 w 282695"/>
              <a:gd name="connsiteY9" fmla="*/ 66921 h 335227"/>
              <a:gd name="connsiteX10" fmla="*/ 102652 w 282695"/>
              <a:gd name="connsiteY10" fmla="*/ 66307 h 335227"/>
              <a:gd name="connsiteX11" fmla="*/ 81732 w 282695"/>
              <a:gd name="connsiteY11" fmla="*/ 31313 h 335227"/>
              <a:gd name="connsiteX12" fmla="*/ 57187 w 282695"/>
              <a:gd name="connsiteY12" fmla="*/ 0 h 335227"/>
              <a:gd name="connsiteX13" fmla="*/ 40542 w 282695"/>
              <a:gd name="connsiteY13" fmla="*/ 6140 h 335227"/>
              <a:gd name="connsiteX14" fmla="*/ 52265 w 282695"/>
              <a:gd name="connsiteY14" fmla="*/ 50346 h 335227"/>
              <a:gd name="connsiteX15" fmla="*/ 34390 w 282695"/>
              <a:gd name="connsiteY15" fmla="*/ 49732 h 335227"/>
              <a:gd name="connsiteX16" fmla="*/ 30115 w 282695"/>
              <a:gd name="connsiteY16" fmla="*/ 40519 h 335227"/>
              <a:gd name="connsiteX17" fmla="*/ 4922 w 282695"/>
              <a:gd name="connsiteY17" fmla="*/ 65692 h 335227"/>
              <a:gd name="connsiteX18" fmla="*/ 0 w 282695"/>
              <a:gd name="connsiteY18" fmla="*/ 80430 h 335227"/>
              <a:gd name="connsiteX19" fmla="*/ 15997 w 282695"/>
              <a:gd name="connsiteY19" fmla="*/ 92094 h 335227"/>
              <a:gd name="connsiteX20" fmla="*/ 21502 w 282695"/>
              <a:gd name="connsiteY20" fmla="*/ 115424 h 335227"/>
              <a:gd name="connsiteX21" fmla="*/ 44882 w 282695"/>
              <a:gd name="connsiteY21" fmla="*/ 117268 h 335227"/>
              <a:gd name="connsiteX22" fmla="*/ 42421 w 282695"/>
              <a:gd name="connsiteY22" fmla="*/ 158401 h 335227"/>
              <a:gd name="connsiteX23" fmla="*/ 48573 w 282695"/>
              <a:gd name="connsiteY23" fmla="*/ 193401 h 335227"/>
              <a:gd name="connsiteX24" fmla="*/ 81150 w 282695"/>
              <a:gd name="connsiteY24" fmla="*/ 170066 h 335227"/>
              <a:gd name="connsiteX25" fmla="*/ 92160 w 282695"/>
              <a:gd name="connsiteY25" fmla="*/ 177435 h 335227"/>
              <a:gd name="connsiteX26" fmla="*/ 111848 w 282695"/>
              <a:gd name="connsiteY26" fmla="*/ 176205 h 335227"/>
              <a:gd name="connsiteX27" fmla="*/ 116770 w 282695"/>
              <a:gd name="connsiteY27" fmla="*/ 162697 h 335227"/>
              <a:gd name="connsiteX28" fmla="*/ 143194 w 282695"/>
              <a:gd name="connsiteY28" fmla="*/ 165155 h 335227"/>
              <a:gd name="connsiteX29" fmla="*/ 173309 w 282695"/>
              <a:gd name="connsiteY29" fmla="*/ 197083 h 335227"/>
              <a:gd name="connsiteX30" fmla="*/ 181339 w 282695"/>
              <a:gd name="connsiteY30" fmla="*/ 235764 h 335227"/>
              <a:gd name="connsiteX31" fmla="*/ 213268 w 282695"/>
              <a:gd name="connsiteY31" fmla="*/ 269529 h 335227"/>
              <a:gd name="connsiteX32" fmla="*/ 216312 w 282695"/>
              <a:gd name="connsiteY32" fmla="*/ 302686 h 335227"/>
              <a:gd name="connsiteX33" fmla="*/ 207116 w 282695"/>
              <a:gd name="connsiteY33" fmla="*/ 320490 h 335227"/>
              <a:gd name="connsiteX34" fmla="*/ 237231 w 282695"/>
              <a:gd name="connsiteY34" fmla="*/ 335228 h 335227"/>
              <a:gd name="connsiteX35" fmla="*/ 249536 w 282695"/>
              <a:gd name="connsiteY35" fmla="*/ 308825 h 335227"/>
              <a:gd name="connsiteX36" fmla="*/ 281465 w 282695"/>
              <a:gd name="connsiteY36" fmla="*/ 322948 h 33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2695" h="335227">
                <a:moveTo>
                  <a:pt x="281465" y="322948"/>
                </a:moveTo>
                <a:lnTo>
                  <a:pt x="282695" y="283652"/>
                </a:lnTo>
                <a:lnTo>
                  <a:pt x="270455" y="256021"/>
                </a:lnTo>
                <a:lnTo>
                  <a:pt x="240923" y="229010"/>
                </a:lnTo>
                <a:lnTo>
                  <a:pt x="214498" y="194624"/>
                </a:lnTo>
                <a:lnTo>
                  <a:pt x="179462" y="148580"/>
                </a:lnTo>
                <a:lnTo>
                  <a:pt x="134580" y="125251"/>
                </a:lnTo>
                <a:lnTo>
                  <a:pt x="142611" y="111128"/>
                </a:lnTo>
                <a:lnTo>
                  <a:pt x="162882" y="100686"/>
                </a:lnTo>
                <a:lnTo>
                  <a:pt x="144424" y="66921"/>
                </a:lnTo>
                <a:lnTo>
                  <a:pt x="102652" y="66307"/>
                </a:lnTo>
                <a:lnTo>
                  <a:pt x="81732" y="31313"/>
                </a:lnTo>
                <a:lnTo>
                  <a:pt x="57187" y="0"/>
                </a:lnTo>
                <a:lnTo>
                  <a:pt x="40542" y="6140"/>
                </a:lnTo>
                <a:lnTo>
                  <a:pt x="52265" y="50346"/>
                </a:lnTo>
                <a:lnTo>
                  <a:pt x="34390" y="49732"/>
                </a:lnTo>
                <a:lnTo>
                  <a:pt x="30115" y="40519"/>
                </a:lnTo>
                <a:lnTo>
                  <a:pt x="4922" y="65692"/>
                </a:lnTo>
                <a:lnTo>
                  <a:pt x="0" y="80430"/>
                </a:lnTo>
                <a:lnTo>
                  <a:pt x="15997" y="92094"/>
                </a:lnTo>
                <a:lnTo>
                  <a:pt x="21502" y="115424"/>
                </a:lnTo>
                <a:lnTo>
                  <a:pt x="44882" y="117268"/>
                </a:lnTo>
                <a:lnTo>
                  <a:pt x="42421" y="158401"/>
                </a:lnTo>
                <a:lnTo>
                  <a:pt x="48573" y="193401"/>
                </a:lnTo>
                <a:lnTo>
                  <a:pt x="81150" y="170066"/>
                </a:lnTo>
                <a:lnTo>
                  <a:pt x="92160" y="177435"/>
                </a:lnTo>
                <a:lnTo>
                  <a:pt x="111848" y="176205"/>
                </a:lnTo>
                <a:lnTo>
                  <a:pt x="116770" y="162697"/>
                </a:lnTo>
                <a:lnTo>
                  <a:pt x="143194" y="165155"/>
                </a:lnTo>
                <a:lnTo>
                  <a:pt x="173309" y="197083"/>
                </a:lnTo>
                <a:lnTo>
                  <a:pt x="181339" y="235764"/>
                </a:lnTo>
                <a:lnTo>
                  <a:pt x="213268" y="269529"/>
                </a:lnTo>
                <a:lnTo>
                  <a:pt x="216312" y="302686"/>
                </a:lnTo>
                <a:lnTo>
                  <a:pt x="207116" y="320490"/>
                </a:lnTo>
                <a:lnTo>
                  <a:pt x="237231" y="335228"/>
                </a:lnTo>
                <a:lnTo>
                  <a:pt x="249536" y="308825"/>
                </a:lnTo>
                <a:lnTo>
                  <a:pt x="281465" y="32294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8" name="Freeform 107">
            <a:extLst>
              <a:ext uri="{FF2B5EF4-FFF2-40B4-BE49-F238E27FC236}">
                <a16:creationId xmlns:a16="http://schemas.microsoft.com/office/drawing/2014/main" id="{8E3729CF-E987-9C20-4EB6-C806249788BB}"/>
              </a:ext>
            </a:extLst>
          </p:cNvPr>
          <p:cNvSpPr/>
          <p:nvPr/>
        </p:nvSpPr>
        <p:spPr>
          <a:xfrm>
            <a:off x="8207557" y="2734920"/>
            <a:ext cx="309766" cy="153490"/>
          </a:xfrm>
          <a:custGeom>
            <a:avLst/>
            <a:gdLst>
              <a:gd name="connsiteX0" fmla="*/ 309766 w 309766"/>
              <a:gd name="connsiteY0" fmla="*/ 35609 h 153490"/>
              <a:gd name="connsiteX1" fmla="*/ 288265 w 309766"/>
              <a:gd name="connsiteY1" fmla="*/ 30084 h 153490"/>
              <a:gd name="connsiteX2" fmla="*/ 267994 w 309766"/>
              <a:gd name="connsiteY2" fmla="*/ 16575 h 153490"/>
              <a:gd name="connsiteX3" fmla="*/ 220068 w 309766"/>
              <a:gd name="connsiteY3" fmla="*/ 12894 h 153490"/>
              <a:gd name="connsiteX4" fmla="*/ 167156 w 309766"/>
              <a:gd name="connsiteY4" fmla="*/ 11665 h 153490"/>
              <a:gd name="connsiteX5" fmla="*/ 157376 w 309766"/>
              <a:gd name="connsiteY5" fmla="*/ 15961 h 153490"/>
              <a:gd name="connsiteX6" fmla="*/ 107573 w 309766"/>
              <a:gd name="connsiteY6" fmla="*/ 0 h 153490"/>
              <a:gd name="connsiteX7" fmla="*/ 92224 w 309766"/>
              <a:gd name="connsiteY7" fmla="*/ 7984 h 153490"/>
              <a:gd name="connsiteX8" fmla="*/ 95268 w 309766"/>
              <a:gd name="connsiteY8" fmla="*/ 30084 h 153490"/>
              <a:gd name="connsiteX9" fmla="*/ 39311 w 309766"/>
              <a:gd name="connsiteY9" fmla="*/ 17190 h 153490"/>
              <a:gd name="connsiteX10" fmla="*/ 20271 w 309766"/>
              <a:gd name="connsiteY10" fmla="*/ 22100 h 153490"/>
              <a:gd name="connsiteX11" fmla="*/ 18458 w 309766"/>
              <a:gd name="connsiteY11" fmla="*/ 38682 h 153490"/>
              <a:gd name="connsiteX12" fmla="*/ 29532 w 309766"/>
              <a:gd name="connsiteY12" fmla="*/ 42363 h 153490"/>
              <a:gd name="connsiteX13" fmla="*/ 10427 w 309766"/>
              <a:gd name="connsiteY13" fmla="*/ 67536 h 153490"/>
              <a:gd name="connsiteX14" fmla="*/ 38729 w 309766"/>
              <a:gd name="connsiteY14" fmla="*/ 81659 h 153490"/>
              <a:gd name="connsiteX15" fmla="*/ 58416 w 309766"/>
              <a:gd name="connsiteY15" fmla="*/ 71832 h 153490"/>
              <a:gd name="connsiteX16" fmla="*/ 102003 w 309766"/>
              <a:gd name="connsiteY16" fmla="*/ 92095 h 153490"/>
              <a:gd name="connsiteX17" fmla="*/ 70074 w 309766"/>
              <a:gd name="connsiteY17" fmla="*/ 119726 h 153490"/>
              <a:gd name="connsiteX18" fmla="*/ 44881 w 309766"/>
              <a:gd name="connsiteY18" fmla="*/ 116038 h 153490"/>
              <a:gd name="connsiteX19" fmla="*/ 36268 w 309766"/>
              <a:gd name="connsiteY19" fmla="*/ 128318 h 153490"/>
              <a:gd name="connsiteX20" fmla="*/ 0 w 309766"/>
              <a:gd name="connsiteY20" fmla="*/ 121563 h 153490"/>
              <a:gd name="connsiteX21" fmla="*/ 3691 w 309766"/>
              <a:gd name="connsiteY21" fmla="*/ 144285 h 153490"/>
              <a:gd name="connsiteX22" fmla="*/ 36850 w 309766"/>
              <a:gd name="connsiteY22" fmla="*/ 141212 h 153490"/>
              <a:gd name="connsiteX23" fmla="*/ 80501 w 309766"/>
              <a:gd name="connsiteY23" fmla="*/ 153491 h 153490"/>
              <a:gd name="connsiteX24" fmla="*/ 138919 w 309766"/>
              <a:gd name="connsiteY24" fmla="*/ 147966 h 153490"/>
              <a:gd name="connsiteX25" fmla="*/ 145071 w 309766"/>
              <a:gd name="connsiteY25" fmla="*/ 138760 h 153490"/>
              <a:gd name="connsiteX26" fmla="*/ 138271 w 309766"/>
              <a:gd name="connsiteY26" fmla="*/ 129547 h 153490"/>
              <a:gd name="connsiteX27" fmla="*/ 162881 w 309766"/>
              <a:gd name="connsiteY27" fmla="*/ 111128 h 153490"/>
              <a:gd name="connsiteX28" fmla="*/ 182569 w 309766"/>
              <a:gd name="connsiteY28" fmla="*/ 103759 h 153490"/>
              <a:gd name="connsiteX29" fmla="*/ 217607 w 309766"/>
              <a:gd name="connsiteY29" fmla="*/ 109284 h 153490"/>
              <a:gd name="connsiteX30" fmla="*/ 221233 w 309766"/>
              <a:gd name="connsiteY30" fmla="*/ 84726 h 153490"/>
              <a:gd name="connsiteX31" fmla="*/ 260610 w 309766"/>
              <a:gd name="connsiteY31" fmla="*/ 79815 h 153490"/>
              <a:gd name="connsiteX32" fmla="*/ 266763 w 309766"/>
              <a:gd name="connsiteY32" fmla="*/ 65078 h 153490"/>
              <a:gd name="connsiteX33" fmla="*/ 308536 w 309766"/>
              <a:gd name="connsiteY33" fmla="*/ 44207 h 153490"/>
              <a:gd name="connsiteX34" fmla="*/ 309766 w 309766"/>
              <a:gd name="connsiteY34" fmla="*/ 35609 h 1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9766" h="153490">
                <a:moveTo>
                  <a:pt x="309766" y="35609"/>
                </a:moveTo>
                <a:lnTo>
                  <a:pt x="288265" y="30084"/>
                </a:lnTo>
                <a:lnTo>
                  <a:pt x="267994" y="16575"/>
                </a:lnTo>
                <a:lnTo>
                  <a:pt x="220068" y="12894"/>
                </a:lnTo>
                <a:lnTo>
                  <a:pt x="167156" y="11665"/>
                </a:lnTo>
                <a:lnTo>
                  <a:pt x="157376" y="15961"/>
                </a:lnTo>
                <a:lnTo>
                  <a:pt x="107573" y="0"/>
                </a:lnTo>
                <a:lnTo>
                  <a:pt x="92224" y="7984"/>
                </a:lnTo>
                <a:lnTo>
                  <a:pt x="95268" y="30084"/>
                </a:lnTo>
                <a:lnTo>
                  <a:pt x="39311" y="17190"/>
                </a:lnTo>
                <a:lnTo>
                  <a:pt x="20271" y="22100"/>
                </a:lnTo>
                <a:lnTo>
                  <a:pt x="18458" y="38682"/>
                </a:lnTo>
                <a:lnTo>
                  <a:pt x="29532" y="42363"/>
                </a:lnTo>
                <a:lnTo>
                  <a:pt x="10427" y="67536"/>
                </a:lnTo>
                <a:lnTo>
                  <a:pt x="38729" y="81659"/>
                </a:lnTo>
                <a:lnTo>
                  <a:pt x="58416" y="71832"/>
                </a:lnTo>
                <a:lnTo>
                  <a:pt x="102003" y="92095"/>
                </a:lnTo>
                <a:lnTo>
                  <a:pt x="70074" y="119726"/>
                </a:lnTo>
                <a:lnTo>
                  <a:pt x="44881" y="116038"/>
                </a:lnTo>
                <a:lnTo>
                  <a:pt x="36268" y="128318"/>
                </a:lnTo>
                <a:lnTo>
                  <a:pt x="0" y="121563"/>
                </a:lnTo>
                <a:lnTo>
                  <a:pt x="3691" y="144285"/>
                </a:lnTo>
                <a:lnTo>
                  <a:pt x="36850" y="141212"/>
                </a:lnTo>
                <a:lnTo>
                  <a:pt x="80501" y="153491"/>
                </a:lnTo>
                <a:lnTo>
                  <a:pt x="138919" y="147966"/>
                </a:lnTo>
                <a:lnTo>
                  <a:pt x="145071" y="138760"/>
                </a:lnTo>
                <a:lnTo>
                  <a:pt x="138271" y="129547"/>
                </a:lnTo>
                <a:lnTo>
                  <a:pt x="162881" y="111128"/>
                </a:lnTo>
                <a:lnTo>
                  <a:pt x="182569" y="103759"/>
                </a:lnTo>
                <a:lnTo>
                  <a:pt x="217607" y="109284"/>
                </a:lnTo>
                <a:lnTo>
                  <a:pt x="221233" y="84726"/>
                </a:lnTo>
                <a:lnTo>
                  <a:pt x="260610" y="79815"/>
                </a:lnTo>
                <a:lnTo>
                  <a:pt x="266763" y="65078"/>
                </a:lnTo>
                <a:lnTo>
                  <a:pt x="308536" y="44207"/>
                </a:lnTo>
                <a:lnTo>
                  <a:pt x="309766" y="3560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9" name="Freeform 108">
            <a:extLst>
              <a:ext uri="{FF2B5EF4-FFF2-40B4-BE49-F238E27FC236}">
                <a16:creationId xmlns:a16="http://schemas.microsoft.com/office/drawing/2014/main" id="{B1A9641E-A164-3154-166D-C4D040085DC3}"/>
              </a:ext>
            </a:extLst>
          </p:cNvPr>
          <p:cNvSpPr/>
          <p:nvPr/>
        </p:nvSpPr>
        <p:spPr>
          <a:xfrm>
            <a:off x="7543142" y="3251270"/>
            <a:ext cx="63922" cy="60166"/>
          </a:xfrm>
          <a:custGeom>
            <a:avLst/>
            <a:gdLst>
              <a:gd name="connsiteX0" fmla="*/ 42421 w 63922"/>
              <a:gd name="connsiteY0" fmla="*/ 3067 h 60166"/>
              <a:gd name="connsiteX1" fmla="*/ 19689 w 63922"/>
              <a:gd name="connsiteY1" fmla="*/ 0 h 60166"/>
              <a:gd name="connsiteX2" fmla="*/ 0 w 63922"/>
              <a:gd name="connsiteY2" fmla="*/ 37452 h 60166"/>
              <a:gd name="connsiteX3" fmla="*/ 30115 w 63922"/>
              <a:gd name="connsiteY3" fmla="*/ 41134 h 60166"/>
              <a:gd name="connsiteX4" fmla="*/ 40607 w 63922"/>
              <a:gd name="connsiteY4" fmla="*/ 60167 h 60166"/>
              <a:gd name="connsiteX5" fmla="*/ 63922 w 63922"/>
              <a:gd name="connsiteY5" fmla="*/ 58938 h 60166"/>
              <a:gd name="connsiteX6" fmla="*/ 49221 w 63922"/>
              <a:gd name="connsiteY6" fmla="*/ 29469 h 60166"/>
              <a:gd name="connsiteX7" fmla="*/ 51034 w 63922"/>
              <a:gd name="connsiteY7" fmla="*/ 20256 h 60166"/>
              <a:gd name="connsiteX8" fmla="*/ 42421 w 63922"/>
              <a:gd name="connsiteY8" fmla="*/ 3067 h 6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22" h="60166">
                <a:moveTo>
                  <a:pt x="42421" y="3067"/>
                </a:moveTo>
                <a:lnTo>
                  <a:pt x="19689" y="0"/>
                </a:lnTo>
                <a:lnTo>
                  <a:pt x="0" y="37452"/>
                </a:lnTo>
                <a:lnTo>
                  <a:pt x="30115" y="41134"/>
                </a:lnTo>
                <a:lnTo>
                  <a:pt x="40607" y="60167"/>
                </a:lnTo>
                <a:lnTo>
                  <a:pt x="63922" y="58938"/>
                </a:lnTo>
                <a:lnTo>
                  <a:pt x="49221" y="29469"/>
                </a:lnTo>
                <a:lnTo>
                  <a:pt x="51034" y="20256"/>
                </a:lnTo>
                <a:lnTo>
                  <a:pt x="42421" y="306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0" name="Freeform 109">
            <a:extLst>
              <a:ext uri="{FF2B5EF4-FFF2-40B4-BE49-F238E27FC236}">
                <a16:creationId xmlns:a16="http://schemas.microsoft.com/office/drawing/2014/main" id="{EC092628-2DC1-D193-B79E-CD8C9CC034DA}"/>
              </a:ext>
            </a:extLst>
          </p:cNvPr>
          <p:cNvSpPr/>
          <p:nvPr/>
        </p:nvSpPr>
        <p:spPr>
          <a:xfrm>
            <a:off x="10054497" y="2914813"/>
            <a:ext cx="145071" cy="167613"/>
          </a:xfrm>
          <a:custGeom>
            <a:avLst/>
            <a:gdLst>
              <a:gd name="connsiteX0" fmla="*/ 0 w 145071"/>
              <a:gd name="connsiteY0" fmla="*/ 34380 h 167613"/>
              <a:gd name="connsiteX1" fmla="*/ 38081 w 145071"/>
              <a:gd name="connsiteY1" fmla="*/ 68151 h 167613"/>
              <a:gd name="connsiteX2" fmla="*/ 17227 w 145071"/>
              <a:gd name="connsiteY2" fmla="*/ 74905 h 167613"/>
              <a:gd name="connsiteX3" fmla="*/ 49156 w 145071"/>
              <a:gd name="connsiteY3" fmla="*/ 116653 h 167613"/>
              <a:gd name="connsiteX4" fmla="*/ 55956 w 145071"/>
              <a:gd name="connsiteY4" fmla="*/ 146122 h 167613"/>
              <a:gd name="connsiteX5" fmla="*/ 68844 w 145071"/>
              <a:gd name="connsiteY5" fmla="*/ 167614 h 167613"/>
              <a:gd name="connsiteX6" fmla="*/ 96499 w 145071"/>
              <a:gd name="connsiteY6" fmla="*/ 164541 h 167613"/>
              <a:gd name="connsiteX7" fmla="*/ 116187 w 145071"/>
              <a:gd name="connsiteY7" fmla="*/ 147966 h 167613"/>
              <a:gd name="connsiteX8" fmla="*/ 141963 w 145071"/>
              <a:gd name="connsiteY8" fmla="*/ 140597 h 167613"/>
              <a:gd name="connsiteX9" fmla="*/ 145072 w 145071"/>
              <a:gd name="connsiteY9" fmla="*/ 118497 h 167613"/>
              <a:gd name="connsiteX10" fmla="*/ 124153 w 145071"/>
              <a:gd name="connsiteY10" fmla="*/ 72447 h 167613"/>
              <a:gd name="connsiteX11" fmla="*/ 103882 w 145071"/>
              <a:gd name="connsiteY11" fmla="*/ 46659 h 167613"/>
              <a:gd name="connsiteX12" fmla="*/ 53495 w 145071"/>
              <a:gd name="connsiteY12" fmla="*/ 0 h 167613"/>
              <a:gd name="connsiteX13" fmla="*/ 54078 w 145071"/>
              <a:gd name="connsiteY13" fmla="*/ 9821 h 167613"/>
              <a:gd name="connsiteX14" fmla="*/ 41190 w 145071"/>
              <a:gd name="connsiteY14" fmla="*/ 12279 h 167613"/>
              <a:gd name="connsiteX15" fmla="*/ 19689 w 145071"/>
              <a:gd name="connsiteY15" fmla="*/ 14123 h 167613"/>
              <a:gd name="connsiteX16" fmla="*/ 15349 w 145071"/>
              <a:gd name="connsiteY16" fmla="*/ 31928 h 167613"/>
              <a:gd name="connsiteX17" fmla="*/ 583 w 145071"/>
              <a:gd name="connsiteY17" fmla="*/ 30698 h 167613"/>
              <a:gd name="connsiteX18" fmla="*/ 0 w 145071"/>
              <a:gd name="connsiteY18" fmla="*/ 34380 h 16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071" h="167613">
                <a:moveTo>
                  <a:pt x="0" y="34380"/>
                </a:moveTo>
                <a:lnTo>
                  <a:pt x="38081" y="68151"/>
                </a:lnTo>
                <a:lnTo>
                  <a:pt x="17227" y="74905"/>
                </a:lnTo>
                <a:lnTo>
                  <a:pt x="49156" y="116653"/>
                </a:lnTo>
                <a:lnTo>
                  <a:pt x="55956" y="146122"/>
                </a:lnTo>
                <a:lnTo>
                  <a:pt x="68844" y="167614"/>
                </a:lnTo>
                <a:lnTo>
                  <a:pt x="96499" y="164541"/>
                </a:lnTo>
                <a:lnTo>
                  <a:pt x="116187" y="147966"/>
                </a:lnTo>
                <a:lnTo>
                  <a:pt x="141963" y="140597"/>
                </a:lnTo>
                <a:lnTo>
                  <a:pt x="145072" y="118497"/>
                </a:lnTo>
                <a:lnTo>
                  <a:pt x="124153" y="72447"/>
                </a:lnTo>
                <a:lnTo>
                  <a:pt x="103882" y="46659"/>
                </a:lnTo>
                <a:lnTo>
                  <a:pt x="53495" y="0"/>
                </a:lnTo>
                <a:lnTo>
                  <a:pt x="54078" y="9821"/>
                </a:lnTo>
                <a:lnTo>
                  <a:pt x="41190" y="12279"/>
                </a:lnTo>
                <a:lnTo>
                  <a:pt x="19689" y="14123"/>
                </a:lnTo>
                <a:lnTo>
                  <a:pt x="15349" y="31928"/>
                </a:lnTo>
                <a:lnTo>
                  <a:pt x="583" y="30698"/>
                </a:lnTo>
                <a:lnTo>
                  <a:pt x="0" y="3438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1" name="Freeform 110">
            <a:extLst>
              <a:ext uri="{FF2B5EF4-FFF2-40B4-BE49-F238E27FC236}">
                <a16:creationId xmlns:a16="http://schemas.microsoft.com/office/drawing/2014/main" id="{94C33712-D021-B376-010A-E1CD4E27F3DB}"/>
              </a:ext>
            </a:extLst>
          </p:cNvPr>
          <p:cNvSpPr/>
          <p:nvPr/>
        </p:nvSpPr>
        <p:spPr>
          <a:xfrm>
            <a:off x="7165179" y="4210288"/>
            <a:ext cx="273498" cy="397853"/>
          </a:xfrm>
          <a:custGeom>
            <a:avLst/>
            <a:gdLst>
              <a:gd name="connsiteX0" fmla="*/ 273498 w 273498"/>
              <a:gd name="connsiteY0" fmla="*/ 62011 h 397853"/>
              <a:gd name="connsiteX1" fmla="*/ 250119 w 273498"/>
              <a:gd name="connsiteY1" fmla="*/ 62011 h 397853"/>
              <a:gd name="connsiteX2" fmla="*/ 236001 w 273498"/>
              <a:gd name="connsiteY2" fmla="*/ 49117 h 397853"/>
              <a:gd name="connsiteX3" fmla="*/ 204654 w 273498"/>
              <a:gd name="connsiteY3" fmla="*/ 65077 h 397853"/>
              <a:gd name="connsiteX4" fmla="*/ 194811 w 273498"/>
              <a:gd name="connsiteY4" fmla="*/ 81659 h 397853"/>
              <a:gd name="connsiteX5" fmla="*/ 171495 w 273498"/>
              <a:gd name="connsiteY5" fmla="*/ 78586 h 397853"/>
              <a:gd name="connsiteX6" fmla="*/ 164113 w 273498"/>
              <a:gd name="connsiteY6" fmla="*/ 74290 h 397853"/>
              <a:gd name="connsiteX7" fmla="*/ 156081 w 273498"/>
              <a:gd name="connsiteY7" fmla="*/ 74905 h 397853"/>
              <a:gd name="connsiteX8" fmla="*/ 145072 w 273498"/>
              <a:gd name="connsiteY8" fmla="*/ 74905 h 397853"/>
              <a:gd name="connsiteX9" fmla="*/ 100773 w 273498"/>
              <a:gd name="connsiteY9" fmla="*/ 41748 h 397853"/>
              <a:gd name="connsiteX10" fmla="*/ 76810 w 273498"/>
              <a:gd name="connsiteY10" fmla="*/ 41748 h 397853"/>
              <a:gd name="connsiteX11" fmla="*/ 64506 w 273498"/>
              <a:gd name="connsiteY11" fmla="*/ 28854 h 397853"/>
              <a:gd name="connsiteX12" fmla="*/ 64506 w 273498"/>
              <a:gd name="connsiteY12" fmla="*/ 6754 h 397853"/>
              <a:gd name="connsiteX13" fmla="*/ 46695 w 273498"/>
              <a:gd name="connsiteY13" fmla="*/ 0 h 397853"/>
              <a:gd name="connsiteX14" fmla="*/ 23380 w 273498"/>
              <a:gd name="connsiteY14" fmla="*/ 25788 h 397853"/>
              <a:gd name="connsiteX15" fmla="*/ 2461 w 273498"/>
              <a:gd name="connsiteY15" fmla="*/ 49117 h 397853"/>
              <a:gd name="connsiteX16" fmla="*/ 19041 w 273498"/>
              <a:gd name="connsiteY16" fmla="*/ 76128 h 397853"/>
              <a:gd name="connsiteX17" fmla="*/ 23380 w 273498"/>
              <a:gd name="connsiteY17" fmla="*/ 95776 h 397853"/>
              <a:gd name="connsiteX18" fmla="*/ 39312 w 273498"/>
              <a:gd name="connsiteY18" fmla="*/ 140597 h 397853"/>
              <a:gd name="connsiteX19" fmla="*/ 26424 w 273498"/>
              <a:gd name="connsiteY19" fmla="*/ 169451 h 397853"/>
              <a:gd name="connsiteX20" fmla="*/ 9844 w 273498"/>
              <a:gd name="connsiteY20" fmla="*/ 195239 h 397853"/>
              <a:gd name="connsiteX21" fmla="*/ 0 w 273498"/>
              <a:gd name="connsiteY21" fmla="*/ 211206 h 397853"/>
              <a:gd name="connsiteX22" fmla="*/ 0 w 273498"/>
              <a:gd name="connsiteY22" fmla="*/ 213043 h 397853"/>
              <a:gd name="connsiteX23" fmla="*/ 8614 w 273498"/>
              <a:gd name="connsiteY23" fmla="*/ 227781 h 397853"/>
              <a:gd name="connsiteX24" fmla="*/ 6153 w 273498"/>
              <a:gd name="connsiteY24" fmla="*/ 256635 h 397853"/>
              <a:gd name="connsiteX25" fmla="*/ 130305 w 273498"/>
              <a:gd name="connsiteY25" fmla="*/ 336450 h 397853"/>
              <a:gd name="connsiteX26" fmla="*/ 132766 w 273498"/>
              <a:gd name="connsiteY26" fmla="*/ 359172 h 397853"/>
              <a:gd name="connsiteX27" fmla="*/ 181923 w 273498"/>
              <a:gd name="connsiteY27" fmla="*/ 397853 h 397853"/>
              <a:gd name="connsiteX28" fmla="*/ 195458 w 273498"/>
              <a:gd name="connsiteY28" fmla="*/ 384959 h 397853"/>
              <a:gd name="connsiteX29" fmla="*/ 202841 w 273498"/>
              <a:gd name="connsiteY29" fmla="*/ 359172 h 397853"/>
              <a:gd name="connsiteX30" fmla="*/ 213851 w 273498"/>
              <a:gd name="connsiteY30" fmla="*/ 343205 h 397853"/>
              <a:gd name="connsiteX31" fmla="*/ 219421 w 273498"/>
              <a:gd name="connsiteY31" fmla="*/ 315579 h 397853"/>
              <a:gd name="connsiteX32" fmla="*/ 232309 w 273498"/>
              <a:gd name="connsiteY32" fmla="*/ 313121 h 397853"/>
              <a:gd name="connsiteX33" fmla="*/ 240923 w 273498"/>
              <a:gd name="connsiteY33" fmla="*/ 296546 h 397853"/>
              <a:gd name="connsiteX34" fmla="*/ 265533 w 273498"/>
              <a:gd name="connsiteY34" fmla="*/ 281193 h 397853"/>
              <a:gd name="connsiteX35" fmla="*/ 245197 w 273498"/>
              <a:gd name="connsiteY35" fmla="*/ 248658 h 397853"/>
              <a:gd name="connsiteX36" fmla="*/ 243966 w 273498"/>
              <a:gd name="connsiteY36" fmla="*/ 106218 h 397853"/>
              <a:gd name="connsiteX37" fmla="*/ 273498 w 273498"/>
              <a:gd name="connsiteY37" fmla="*/ 62011 h 39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3498" h="397853">
                <a:moveTo>
                  <a:pt x="273498" y="62011"/>
                </a:moveTo>
                <a:lnTo>
                  <a:pt x="250119" y="62011"/>
                </a:lnTo>
                <a:lnTo>
                  <a:pt x="236001" y="49117"/>
                </a:lnTo>
                <a:lnTo>
                  <a:pt x="204654" y="65077"/>
                </a:lnTo>
                <a:lnTo>
                  <a:pt x="194811" y="81659"/>
                </a:lnTo>
                <a:lnTo>
                  <a:pt x="171495" y="78586"/>
                </a:lnTo>
                <a:lnTo>
                  <a:pt x="164113" y="74290"/>
                </a:lnTo>
                <a:lnTo>
                  <a:pt x="156081" y="74905"/>
                </a:lnTo>
                <a:lnTo>
                  <a:pt x="145072" y="74905"/>
                </a:lnTo>
                <a:lnTo>
                  <a:pt x="100773" y="41748"/>
                </a:lnTo>
                <a:lnTo>
                  <a:pt x="76810" y="41748"/>
                </a:lnTo>
                <a:lnTo>
                  <a:pt x="64506" y="28854"/>
                </a:lnTo>
                <a:lnTo>
                  <a:pt x="64506" y="6754"/>
                </a:lnTo>
                <a:lnTo>
                  <a:pt x="46695" y="0"/>
                </a:lnTo>
                <a:lnTo>
                  <a:pt x="23380" y="25788"/>
                </a:lnTo>
                <a:lnTo>
                  <a:pt x="2461" y="49117"/>
                </a:lnTo>
                <a:lnTo>
                  <a:pt x="19041" y="76128"/>
                </a:lnTo>
                <a:lnTo>
                  <a:pt x="23380" y="95776"/>
                </a:lnTo>
                <a:lnTo>
                  <a:pt x="39312" y="140597"/>
                </a:lnTo>
                <a:lnTo>
                  <a:pt x="26424" y="169451"/>
                </a:lnTo>
                <a:lnTo>
                  <a:pt x="9844" y="195239"/>
                </a:lnTo>
                <a:lnTo>
                  <a:pt x="0" y="211206"/>
                </a:lnTo>
                <a:lnTo>
                  <a:pt x="0" y="213043"/>
                </a:lnTo>
                <a:lnTo>
                  <a:pt x="8614" y="227781"/>
                </a:lnTo>
                <a:lnTo>
                  <a:pt x="6153" y="256635"/>
                </a:lnTo>
                <a:lnTo>
                  <a:pt x="130305" y="336450"/>
                </a:lnTo>
                <a:lnTo>
                  <a:pt x="132766" y="359172"/>
                </a:lnTo>
                <a:lnTo>
                  <a:pt x="181923" y="397853"/>
                </a:lnTo>
                <a:lnTo>
                  <a:pt x="195458" y="384959"/>
                </a:lnTo>
                <a:lnTo>
                  <a:pt x="202841" y="359172"/>
                </a:lnTo>
                <a:lnTo>
                  <a:pt x="213851" y="343205"/>
                </a:lnTo>
                <a:lnTo>
                  <a:pt x="219421" y="315579"/>
                </a:lnTo>
                <a:lnTo>
                  <a:pt x="232309" y="313121"/>
                </a:lnTo>
                <a:lnTo>
                  <a:pt x="240923" y="296546"/>
                </a:lnTo>
                <a:lnTo>
                  <a:pt x="265533" y="281193"/>
                </a:lnTo>
                <a:lnTo>
                  <a:pt x="245197" y="248658"/>
                </a:lnTo>
                <a:lnTo>
                  <a:pt x="243966" y="106218"/>
                </a:lnTo>
                <a:lnTo>
                  <a:pt x="273498" y="620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2" name="Freeform 111">
            <a:extLst>
              <a:ext uri="{FF2B5EF4-FFF2-40B4-BE49-F238E27FC236}">
                <a16:creationId xmlns:a16="http://schemas.microsoft.com/office/drawing/2014/main" id="{9BC3A7FE-B35C-C513-4356-3016B410D9DC}"/>
              </a:ext>
            </a:extLst>
          </p:cNvPr>
          <p:cNvSpPr/>
          <p:nvPr/>
        </p:nvSpPr>
        <p:spPr>
          <a:xfrm>
            <a:off x="7402410" y="2278744"/>
            <a:ext cx="1224946" cy="556254"/>
          </a:xfrm>
          <a:custGeom>
            <a:avLst/>
            <a:gdLst>
              <a:gd name="connsiteX0" fmla="*/ 633068 w 1224946"/>
              <a:gd name="connsiteY0" fmla="*/ 7977 h 556254"/>
              <a:gd name="connsiteX1" fmla="*/ 577760 w 1224946"/>
              <a:gd name="connsiteY1" fmla="*/ 0 h 556254"/>
              <a:gd name="connsiteX2" fmla="*/ 558719 w 1224946"/>
              <a:gd name="connsiteY2" fmla="*/ 15346 h 556254"/>
              <a:gd name="connsiteX3" fmla="*/ 492336 w 1224946"/>
              <a:gd name="connsiteY3" fmla="*/ 28854 h 556254"/>
              <a:gd name="connsiteX4" fmla="*/ 481909 w 1224946"/>
              <a:gd name="connsiteY4" fmla="*/ 38060 h 556254"/>
              <a:gd name="connsiteX5" fmla="*/ 378611 w 1224946"/>
              <a:gd name="connsiteY5" fmla="*/ 50954 h 556254"/>
              <a:gd name="connsiteX6" fmla="*/ 369997 w 1224946"/>
              <a:gd name="connsiteY6" fmla="*/ 63848 h 556254"/>
              <a:gd name="connsiteX7" fmla="*/ 400760 w 1224946"/>
              <a:gd name="connsiteY7" fmla="*/ 89021 h 556254"/>
              <a:gd name="connsiteX8" fmla="*/ 376797 w 1224946"/>
              <a:gd name="connsiteY8" fmla="*/ 98849 h 556254"/>
              <a:gd name="connsiteX9" fmla="*/ 385993 w 1224946"/>
              <a:gd name="connsiteY9" fmla="*/ 109284 h 556254"/>
              <a:gd name="connsiteX10" fmla="*/ 363845 w 1224946"/>
              <a:gd name="connsiteY10" fmla="*/ 127088 h 556254"/>
              <a:gd name="connsiteX11" fmla="*/ 421678 w 1224946"/>
              <a:gd name="connsiteY11" fmla="*/ 152876 h 556254"/>
              <a:gd name="connsiteX12" fmla="*/ 420448 w 1224946"/>
              <a:gd name="connsiteY12" fmla="*/ 171295 h 556254"/>
              <a:gd name="connsiteX13" fmla="*/ 378028 w 1224946"/>
              <a:gd name="connsiteY13" fmla="*/ 169451 h 556254"/>
              <a:gd name="connsiteX14" fmla="*/ 373105 w 1224946"/>
              <a:gd name="connsiteY14" fmla="*/ 180501 h 556254"/>
              <a:gd name="connsiteX15" fmla="*/ 328224 w 1224946"/>
              <a:gd name="connsiteY15" fmla="*/ 160860 h 556254"/>
              <a:gd name="connsiteX16" fmla="*/ 281529 w 1224946"/>
              <a:gd name="connsiteY16" fmla="*/ 162082 h 556254"/>
              <a:gd name="connsiteX17" fmla="*/ 255106 w 1224946"/>
              <a:gd name="connsiteY17" fmla="*/ 177435 h 556254"/>
              <a:gd name="connsiteX18" fmla="*/ 214498 w 1224946"/>
              <a:gd name="connsiteY18" fmla="*/ 162697 h 556254"/>
              <a:gd name="connsiteX19" fmla="*/ 141380 w 1224946"/>
              <a:gd name="connsiteY19" fmla="*/ 136301 h 556254"/>
              <a:gd name="connsiteX20" fmla="*/ 95268 w 1224946"/>
              <a:gd name="connsiteY20" fmla="*/ 137524 h 556254"/>
              <a:gd name="connsiteX21" fmla="*/ 45529 w 1224946"/>
              <a:gd name="connsiteY21" fmla="*/ 178049 h 556254"/>
              <a:gd name="connsiteX22" fmla="*/ 49804 w 1224946"/>
              <a:gd name="connsiteY22" fmla="*/ 206289 h 556254"/>
              <a:gd name="connsiteX23" fmla="*/ 12953 w 1224946"/>
              <a:gd name="connsiteY23" fmla="*/ 184189 h 556254"/>
              <a:gd name="connsiteX24" fmla="*/ 0 w 1224946"/>
              <a:gd name="connsiteY24" fmla="*/ 225937 h 556254"/>
              <a:gd name="connsiteX25" fmla="*/ 10492 w 1224946"/>
              <a:gd name="connsiteY25" fmla="*/ 233306 h 556254"/>
              <a:gd name="connsiteX26" fmla="*/ 0 w 1224946"/>
              <a:gd name="connsiteY26" fmla="*/ 262160 h 556254"/>
              <a:gd name="connsiteX27" fmla="*/ 32576 w 1224946"/>
              <a:gd name="connsiteY27" fmla="*/ 288563 h 556254"/>
              <a:gd name="connsiteX28" fmla="*/ 54726 w 1224946"/>
              <a:gd name="connsiteY28" fmla="*/ 287333 h 556254"/>
              <a:gd name="connsiteX29" fmla="*/ 80567 w 1224946"/>
              <a:gd name="connsiteY29" fmla="*/ 312506 h 556254"/>
              <a:gd name="connsiteX30" fmla="*/ 81797 w 1224946"/>
              <a:gd name="connsiteY30" fmla="*/ 332155 h 556254"/>
              <a:gd name="connsiteX31" fmla="*/ 98960 w 1224946"/>
              <a:gd name="connsiteY31" fmla="*/ 338294 h 556254"/>
              <a:gd name="connsiteX32" fmla="*/ 126031 w 1224946"/>
              <a:gd name="connsiteY32" fmla="*/ 330311 h 556254"/>
              <a:gd name="connsiteX33" fmla="*/ 156729 w 1224946"/>
              <a:gd name="connsiteY33" fmla="*/ 313736 h 556254"/>
              <a:gd name="connsiteX34" fmla="*/ 185614 w 1224946"/>
              <a:gd name="connsiteY34" fmla="*/ 322942 h 556254"/>
              <a:gd name="connsiteX35" fmla="*/ 215729 w 1224946"/>
              <a:gd name="connsiteY35" fmla="*/ 321105 h 556254"/>
              <a:gd name="connsiteX36" fmla="*/ 227451 w 1224946"/>
              <a:gd name="connsiteY36" fmla="*/ 345049 h 556254"/>
              <a:gd name="connsiteX37" fmla="*/ 231143 w 1224946"/>
              <a:gd name="connsiteY37" fmla="*/ 381886 h 556254"/>
              <a:gd name="connsiteX38" fmla="*/ 202841 w 1224946"/>
              <a:gd name="connsiteY38" fmla="*/ 376361 h 556254"/>
              <a:gd name="connsiteX39" fmla="*/ 178231 w 1224946"/>
              <a:gd name="connsiteY39" fmla="*/ 382501 h 556254"/>
              <a:gd name="connsiteX40" fmla="*/ 183800 w 1224946"/>
              <a:gd name="connsiteY40" fmla="*/ 410126 h 556254"/>
              <a:gd name="connsiteX41" fmla="*/ 153037 w 1224946"/>
              <a:gd name="connsiteY41" fmla="*/ 406445 h 556254"/>
              <a:gd name="connsiteX42" fmla="*/ 156729 w 1224946"/>
              <a:gd name="connsiteY42" fmla="*/ 418724 h 556254"/>
              <a:gd name="connsiteX43" fmla="*/ 176417 w 1224946"/>
              <a:gd name="connsiteY43" fmla="*/ 428545 h 556254"/>
              <a:gd name="connsiteX44" fmla="*/ 199149 w 1224946"/>
              <a:gd name="connsiteY44" fmla="*/ 462316 h 556254"/>
              <a:gd name="connsiteX45" fmla="*/ 238462 w 1224946"/>
              <a:gd name="connsiteY45" fmla="*/ 475210 h 556254"/>
              <a:gd name="connsiteX46" fmla="*/ 247722 w 1224946"/>
              <a:gd name="connsiteY46" fmla="*/ 488104 h 556254"/>
              <a:gd name="connsiteX47" fmla="*/ 243384 w 1224946"/>
              <a:gd name="connsiteY47" fmla="*/ 504064 h 556254"/>
              <a:gd name="connsiteX48" fmla="*/ 247722 w 1224946"/>
              <a:gd name="connsiteY48" fmla="*/ 513277 h 556254"/>
              <a:gd name="connsiteX49" fmla="*/ 258798 w 1224946"/>
              <a:gd name="connsiteY49" fmla="*/ 500998 h 556254"/>
              <a:gd name="connsiteX50" fmla="*/ 292604 w 1224946"/>
              <a:gd name="connsiteY50" fmla="*/ 493014 h 556254"/>
              <a:gd name="connsiteX51" fmla="*/ 315919 w 1224946"/>
              <a:gd name="connsiteY51" fmla="*/ 503450 h 556254"/>
              <a:gd name="connsiteX52" fmla="*/ 346035 w 1224946"/>
              <a:gd name="connsiteY52" fmla="*/ 533533 h 556254"/>
              <a:gd name="connsiteX53" fmla="*/ 361448 w 1224946"/>
              <a:gd name="connsiteY53" fmla="*/ 531696 h 556254"/>
              <a:gd name="connsiteX54" fmla="*/ 323302 w 1224946"/>
              <a:gd name="connsiteY54" fmla="*/ 391707 h 556254"/>
              <a:gd name="connsiteX55" fmla="*/ 396421 w 1224946"/>
              <a:gd name="connsiteY55" fmla="*/ 369607 h 556254"/>
              <a:gd name="connsiteX56" fmla="*/ 403221 w 1224946"/>
              <a:gd name="connsiteY56" fmla="*/ 372674 h 556254"/>
              <a:gd name="connsiteX57" fmla="*/ 459112 w 1224946"/>
              <a:gd name="connsiteY57" fmla="*/ 400305 h 556254"/>
              <a:gd name="connsiteX58" fmla="*/ 488645 w 1224946"/>
              <a:gd name="connsiteY58" fmla="*/ 414428 h 556254"/>
              <a:gd name="connsiteX59" fmla="*/ 528604 w 1224946"/>
              <a:gd name="connsiteY59" fmla="*/ 448193 h 556254"/>
              <a:gd name="connsiteX60" fmla="*/ 563642 w 1224946"/>
              <a:gd name="connsiteY60" fmla="*/ 442668 h 556254"/>
              <a:gd name="connsiteX61" fmla="*/ 616489 w 1224946"/>
              <a:gd name="connsiteY61" fmla="*/ 439601 h 556254"/>
              <a:gd name="connsiteX62" fmla="*/ 662601 w 1224946"/>
              <a:gd name="connsiteY62" fmla="*/ 467226 h 556254"/>
              <a:gd name="connsiteX63" fmla="*/ 671797 w 1224946"/>
              <a:gd name="connsiteY63" fmla="*/ 505293 h 556254"/>
              <a:gd name="connsiteX64" fmla="*/ 687146 w 1224946"/>
              <a:gd name="connsiteY64" fmla="*/ 505908 h 556254"/>
              <a:gd name="connsiteX65" fmla="*/ 703144 w 1224946"/>
              <a:gd name="connsiteY65" fmla="*/ 536606 h 556254"/>
              <a:gd name="connsiteX66" fmla="*/ 743686 w 1224946"/>
              <a:gd name="connsiteY66" fmla="*/ 537835 h 556254"/>
              <a:gd name="connsiteX67" fmla="*/ 757869 w 1224946"/>
              <a:gd name="connsiteY67" fmla="*/ 556254 h 556254"/>
              <a:gd name="connsiteX68" fmla="*/ 769527 w 1224946"/>
              <a:gd name="connsiteY68" fmla="*/ 556254 h 556254"/>
              <a:gd name="connsiteX69" fmla="*/ 775031 w 1224946"/>
              <a:gd name="connsiteY69" fmla="*/ 528623 h 556254"/>
              <a:gd name="connsiteX70" fmla="*/ 808255 w 1224946"/>
              <a:gd name="connsiteY70" fmla="*/ 502227 h 556254"/>
              <a:gd name="connsiteX71" fmla="*/ 823604 w 1224946"/>
              <a:gd name="connsiteY71" fmla="*/ 494858 h 556254"/>
              <a:gd name="connsiteX72" fmla="*/ 825483 w 1224946"/>
              <a:gd name="connsiteY72" fmla="*/ 478276 h 556254"/>
              <a:gd name="connsiteX73" fmla="*/ 844523 w 1224946"/>
              <a:gd name="connsiteY73" fmla="*/ 473366 h 556254"/>
              <a:gd name="connsiteX74" fmla="*/ 900414 w 1224946"/>
              <a:gd name="connsiteY74" fmla="*/ 486260 h 556254"/>
              <a:gd name="connsiteX75" fmla="*/ 897371 w 1224946"/>
              <a:gd name="connsiteY75" fmla="*/ 464160 h 556254"/>
              <a:gd name="connsiteX76" fmla="*/ 912720 w 1224946"/>
              <a:gd name="connsiteY76" fmla="*/ 456176 h 556254"/>
              <a:gd name="connsiteX77" fmla="*/ 962523 w 1224946"/>
              <a:gd name="connsiteY77" fmla="*/ 472137 h 556254"/>
              <a:gd name="connsiteX78" fmla="*/ 972367 w 1224946"/>
              <a:gd name="connsiteY78" fmla="*/ 467841 h 556254"/>
              <a:gd name="connsiteX79" fmla="*/ 1025215 w 1224946"/>
              <a:gd name="connsiteY79" fmla="*/ 469070 h 556254"/>
              <a:gd name="connsiteX80" fmla="*/ 1073140 w 1224946"/>
              <a:gd name="connsiteY80" fmla="*/ 472751 h 556254"/>
              <a:gd name="connsiteX81" fmla="*/ 1093412 w 1224946"/>
              <a:gd name="connsiteY81" fmla="*/ 486260 h 556254"/>
              <a:gd name="connsiteX82" fmla="*/ 1114913 w 1224946"/>
              <a:gd name="connsiteY82" fmla="*/ 491785 h 556254"/>
              <a:gd name="connsiteX83" fmla="*/ 1104486 w 1224946"/>
              <a:gd name="connsiteY83" fmla="*/ 470299 h 556254"/>
              <a:gd name="connsiteX84" fmla="*/ 1122296 w 1224946"/>
              <a:gd name="connsiteY84" fmla="*/ 460472 h 556254"/>
              <a:gd name="connsiteX85" fmla="*/ 1068866 w 1224946"/>
              <a:gd name="connsiteY85" fmla="*/ 394780 h 556254"/>
              <a:gd name="connsiteX86" fmla="*/ 1124175 w 1224946"/>
              <a:gd name="connsiteY86" fmla="*/ 380042 h 556254"/>
              <a:gd name="connsiteX87" fmla="*/ 1136414 w 1224946"/>
              <a:gd name="connsiteY87" fmla="*/ 371451 h 556254"/>
              <a:gd name="connsiteX88" fmla="*/ 1130327 w 1224946"/>
              <a:gd name="connsiteY88" fmla="*/ 303300 h 556254"/>
              <a:gd name="connsiteX89" fmla="*/ 1196062 w 1224946"/>
              <a:gd name="connsiteY89" fmla="*/ 315579 h 556254"/>
              <a:gd name="connsiteX90" fmla="*/ 1205907 w 1224946"/>
              <a:gd name="connsiteY90" fmla="*/ 298383 h 556254"/>
              <a:gd name="connsiteX91" fmla="*/ 1190558 w 1224946"/>
              <a:gd name="connsiteY91" fmla="*/ 260323 h 556254"/>
              <a:gd name="connsiteX92" fmla="*/ 1213873 w 1224946"/>
              <a:gd name="connsiteY92" fmla="*/ 256635 h 556254"/>
              <a:gd name="connsiteX93" fmla="*/ 1224947 w 1224946"/>
              <a:gd name="connsiteY93" fmla="*/ 230848 h 556254"/>
              <a:gd name="connsiteX94" fmla="*/ 1198524 w 1224946"/>
              <a:gd name="connsiteY94" fmla="*/ 207518 h 556254"/>
              <a:gd name="connsiteX95" fmla="*/ 1161672 w 1224946"/>
              <a:gd name="connsiteY95" fmla="*/ 213043 h 556254"/>
              <a:gd name="connsiteX96" fmla="*/ 1141336 w 1224946"/>
              <a:gd name="connsiteY96" fmla="*/ 197083 h 556254"/>
              <a:gd name="connsiteX97" fmla="*/ 1117374 w 1224946"/>
              <a:gd name="connsiteY97" fmla="*/ 189714 h 556254"/>
              <a:gd name="connsiteX98" fmla="*/ 1092181 w 1224946"/>
              <a:gd name="connsiteY98" fmla="*/ 167614 h 556254"/>
              <a:gd name="connsiteX99" fmla="*/ 1072557 w 1224946"/>
              <a:gd name="connsiteY99" fmla="*/ 160860 h 556254"/>
              <a:gd name="connsiteX100" fmla="*/ 1034411 w 1224946"/>
              <a:gd name="connsiteY100" fmla="*/ 170680 h 556254"/>
              <a:gd name="connsiteX101" fmla="*/ 983377 w 1224946"/>
              <a:gd name="connsiteY101" fmla="*/ 148580 h 556254"/>
              <a:gd name="connsiteX102" fmla="*/ 976642 w 1224946"/>
              <a:gd name="connsiteY102" fmla="*/ 168837 h 556254"/>
              <a:gd name="connsiteX103" fmla="*/ 865377 w 1224946"/>
              <a:gd name="connsiteY103" fmla="*/ 73676 h 556254"/>
              <a:gd name="connsiteX104" fmla="*/ 814408 w 1224946"/>
              <a:gd name="connsiteY104" fmla="*/ 44815 h 556254"/>
              <a:gd name="connsiteX105" fmla="*/ 819330 w 1224946"/>
              <a:gd name="connsiteY105" fmla="*/ 33150 h 556254"/>
              <a:gd name="connsiteX106" fmla="*/ 763374 w 1224946"/>
              <a:gd name="connsiteY106" fmla="*/ 68151 h 556254"/>
              <a:gd name="connsiteX107" fmla="*/ 736303 w 1224946"/>
              <a:gd name="connsiteY107" fmla="*/ 70602 h 556254"/>
              <a:gd name="connsiteX108" fmla="*/ 728984 w 1224946"/>
              <a:gd name="connsiteY108" fmla="*/ 50346 h 556254"/>
              <a:gd name="connsiteX109" fmla="*/ 685916 w 1224946"/>
              <a:gd name="connsiteY109" fmla="*/ 37452 h 556254"/>
              <a:gd name="connsiteX110" fmla="*/ 659493 w 1224946"/>
              <a:gd name="connsiteY110" fmla="*/ 46659 h 556254"/>
              <a:gd name="connsiteX111" fmla="*/ 633068 w 1224946"/>
              <a:gd name="connsiteY111" fmla="*/ 7977 h 55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4946" h="556254">
                <a:moveTo>
                  <a:pt x="633068" y="7977"/>
                </a:moveTo>
                <a:lnTo>
                  <a:pt x="577760" y="0"/>
                </a:lnTo>
                <a:lnTo>
                  <a:pt x="558719" y="15346"/>
                </a:lnTo>
                <a:lnTo>
                  <a:pt x="492336" y="28854"/>
                </a:lnTo>
                <a:lnTo>
                  <a:pt x="481909" y="38060"/>
                </a:lnTo>
                <a:lnTo>
                  <a:pt x="378611" y="50954"/>
                </a:lnTo>
                <a:lnTo>
                  <a:pt x="369997" y="63848"/>
                </a:lnTo>
                <a:lnTo>
                  <a:pt x="400760" y="89021"/>
                </a:lnTo>
                <a:lnTo>
                  <a:pt x="376797" y="98849"/>
                </a:lnTo>
                <a:lnTo>
                  <a:pt x="385993" y="109284"/>
                </a:lnTo>
                <a:lnTo>
                  <a:pt x="363845" y="127088"/>
                </a:lnTo>
                <a:lnTo>
                  <a:pt x="421678" y="152876"/>
                </a:lnTo>
                <a:lnTo>
                  <a:pt x="420448" y="171295"/>
                </a:lnTo>
                <a:lnTo>
                  <a:pt x="378028" y="169451"/>
                </a:lnTo>
                <a:lnTo>
                  <a:pt x="373105" y="180501"/>
                </a:lnTo>
                <a:lnTo>
                  <a:pt x="328224" y="160860"/>
                </a:lnTo>
                <a:lnTo>
                  <a:pt x="281529" y="162082"/>
                </a:lnTo>
                <a:lnTo>
                  <a:pt x="255106" y="177435"/>
                </a:lnTo>
                <a:lnTo>
                  <a:pt x="214498" y="162697"/>
                </a:lnTo>
                <a:lnTo>
                  <a:pt x="141380" y="136301"/>
                </a:lnTo>
                <a:lnTo>
                  <a:pt x="95268" y="137524"/>
                </a:lnTo>
                <a:lnTo>
                  <a:pt x="45529" y="178049"/>
                </a:lnTo>
                <a:lnTo>
                  <a:pt x="49804" y="206289"/>
                </a:lnTo>
                <a:lnTo>
                  <a:pt x="12953" y="184189"/>
                </a:lnTo>
                <a:lnTo>
                  <a:pt x="0" y="225937"/>
                </a:lnTo>
                <a:lnTo>
                  <a:pt x="10492" y="233306"/>
                </a:lnTo>
                <a:lnTo>
                  <a:pt x="0" y="262160"/>
                </a:lnTo>
                <a:lnTo>
                  <a:pt x="32576" y="288563"/>
                </a:lnTo>
                <a:lnTo>
                  <a:pt x="54726" y="287333"/>
                </a:lnTo>
                <a:lnTo>
                  <a:pt x="80567" y="312506"/>
                </a:lnTo>
                <a:lnTo>
                  <a:pt x="81797" y="332155"/>
                </a:lnTo>
                <a:lnTo>
                  <a:pt x="98960" y="338294"/>
                </a:lnTo>
                <a:lnTo>
                  <a:pt x="126031" y="330311"/>
                </a:lnTo>
                <a:lnTo>
                  <a:pt x="156729" y="313736"/>
                </a:lnTo>
                <a:lnTo>
                  <a:pt x="185614" y="322942"/>
                </a:lnTo>
                <a:lnTo>
                  <a:pt x="215729" y="321105"/>
                </a:lnTo>
                <a:lnTo>
                  <a:pt x="227451" y="345049"/>
                </a:lnTo>
                <a:lnTo>
                  <a:pt x="231143" y="381886"/>
                </a:lnTo>
                <a:lnTo>
                  <a:pt x="202841" y="376361"/>
                </a:lnTo>
                <a:lnTo>
                  <a:pt x="178231" y="382501"/>
                </a:lnTo>
                <a:lnTo>
                  <a:pt x="183800" y="410126"/>
                </a:lnTo>
                <a:lnTo>
                  <a:pt x="153037" y="406445"/>
                </a:lnTo>
                <a:lnTo>
                  <a:pt x="156729" y="418724"/>
                </a:lnTo>
                <a:lnTo>
                  <a:pt x="176417" y="428545"/>
                </a:lnTo>
                <a:lnTo>
                  <a:pt x="199149" y="462316"/>
                </a:lnTo>
                <a:lnTo>
                  <a:pt x="238462" y="475210"/>
                </a:lnTo>
                <a:lnTo>
                  <a:pt x="247722" y="488104"/>
                </a:lnTo>
                <a:lnTo>
                  <a:pt x="243384" y="504064"/>
                </a:lnTo>
                <a:lnTo>
                  <a:pt x="247722" y="513277"/>
                </a:lnTo>
                <a:lnTo>
                  <a:pt x="258798" y="500998"/>
                </a:lnTo>
                <a:lnTo>
                  <a:pt x="292604" y="493014"/>
                </a:lnTo>
                <a:lnTo>
                  <a:pt x="315919" y="503450"/>
                </a:lnTo>
                <a:lnTo>
                  <a:pt x="346035" y="533533"/>
                </a:lnTo>
                <a:lnTo>
                  <a:pt x="361448" y="531696"/>
                </a:lnTo>
                <a:lnTo>
                  <a:pt x="323302" y="391707"/>
                </a:lnTo>
                <a:lnTo>
                  <a:pt x="396421" y="369607"/>
                </a:lnTo>
                <a:lnTo>
                  <a:pt x="403221" y="372674"/>
                </a:lnTo>
                <a:lnTo>
                  <a:pt x="459112" y="400305"/>
                </a:lnTo>
                <a:lnTo>
                  <a:pt x="488645" y="414428"/>
                </a:lnTo>
                <a:lnTo>
                  <a:pt x="528604" y="448193"/>
                </a:lnTo>
                <a:lnTo>
                  <a:pt x="563642" y="442668"/>
                </a:lnTo>
                <a:lnTo>
                  <a:pt x="616489" y="439601"/>
                </a:lnTo>
                <a:lnTo>
                  <a:pt x="662601" y="467226"/>
                </a:lnTo>
                <a:lnTo>
                  <a:pt x="671797" y="505293"/>
                </a:lnTo>
                <a:lnTo>
                  <a:pt x="687146" y="505908"/>
                </a:lnTo>
                <a:lnTo>
                  <a:pt x="703144" y="536606"/>
                </a:lnTo>
                <a:lnTo>
                  <a:pt x="743686" y="537835"/>
                </a:lnTo>
                <a:lnTo>
                  <a:pt x="757869" y="556254"/>
                </a:lnTo>
                <a:lnTo>
                  <a:pt x="769527" y="556254"/>
                </a:lnTo>
                <a:lnTo>
                  <a:pt x="775031" y="528623"/>
                </a:lnTo>
                <a:lnTo>
                  <a:pt x="808255" y="502227"/>
                </a:lnTo>
                <a:lnTo>
                  <a:pt x="823604" y="494858"/>
                </a:lnTo>
                <a:lnTo>
                  <a:pt x="825483" y="478276"/>
                </a:lnTo>
                <a:lnTo>
                  <a:pt x="844523" y="473366"/>
                </a:lnTo>
                <a:lnTo>
                  <a:pt x="900414" y="486260"/>
                </a:lnTo>
                <a:lnTo>
                  <a:pt x="897371" y="464160"/>
                </a:lnTo>
                <a:lnTo>
                  <a:pt x="912720" y="456176"/>
                </a:lnTo>
                <a:lnTo>
                  <a:pt x="962523" y="472137"/>
                </a:lnTo>
                <a:lnTo>
                  <a:pt x="972367" y="467841"/>
                </a:lnTo>
                <a:lnTo>
                  <a:pt x="1025215" y="469070"/>
                </a:lnTo>
                <a:lnTo>
                  <a:pt x="1073140" y="472751"/>
                </a:lnTo>
                <a:lnTo>
                  <a:pt x="1093412" y="486260"/>
                </a:lnTo>
                <a:lnTo>
                  <a:pt x="1114913" y="491785"/>
                </a:lnTo>
                <a:lnTo>
                  <a:pt x="1104486" y="470299"/>
                </a:lnTo>
                <a:lnTo>
                  <a:pt x="1122296" y="460472"/>
                </a:lnTo>
                <a:lnTo>
                  <a:pt x="1068866" y="394780"/>
                </a:lnTo>
                <a:lnTo>
                  <a:pt x="1124175" y="380042"/>
                </a:lnTo>
                <a:lnTo>
                  <a:pt x="1136414" y="371451"/>
                </a:lnTo>
                <a:lnTo>
                  <a:pt x="1130327" y="303300"/>
                </a:lnTo>
                <a:lnTo>
                  <a:pt x="1196062" y="315579"/>
                </a:lnTo>
                <a:lnTo>
                  <a:pt x="1205907" y="298383"/>
                </a:lnTo>
                <a:lnTo>
                  <a:pt x="1190558" y="260323"/>
                </a:lnTo>
                <a:lnTo>
                  <a:pt x="1213873" y="256635"/>
                </a:lnTo>
                <a:lnTo>
                  <a:pt x="1224947" y="230848"/>
                </a:lnTo>
                <a:lnTo>
                  <a:pt x="1198524" y="207518"/>
                </a:lnTo>
                <a:lnTo>
                  <a:pt x="1161672" y="213043"/>
                </a:lnTo>
                <a:lnTo>
                  <a:pt x="1141336" y="197083"/>
                </a:lnTo>
                <a:lnTo>
                  <a:pt x="1117374" y="189714"/>
                </a:lnTo>
                <a:lnTo>
                  <a:pt x="1092181" y="167614"/>
                </a:lnTo>
                <a:lnTo>
                  <a:pt x="1072557" y="160860"/>
                </a:lnTo>
                <a:lnTo>
                  <a:pt x="1034411" y="170680"/>
                </a:lnTo>
                <a:lnTo>
                  <a:pt x="983377" y="148580"/>
                </a:lnTo>
                <a:lnTo>
                  <a:pt x="976642" y="168837"/>
                </a:lnTo>
                <a:lnTo>
                  <a:pt x="865377" y="73676"/>
                </a:lnTo>
                <a:lnTo>
                  <a:pt x="814408" y="44815"/>
                </a:lnTo>
                <a:lnTo>
                  <a:pt x="819330" y="33150"/>
                </a:lnTo>
                <a:lnTo>
                  <a:pt x="763374" y="68151"/>
                </a:lnTo>
                <a:lnTo>
                  <a:pt x="736303" y="70602"/>
                </a:lnTo>
                <a:lnTo>
                  <a:pt x="728984" y="50346"/>
                </a:lnTo>
                <a:lnTo>
                  <a:pt x="685916" y="37452"/>
                </a:lnTo>
                <a:lnTo>
                  <a:pt x="659493" y="46659"/>
                </a:lnTo>
                <a:lnTo>
                  <a:pt x="633068" y="797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3" name="Freeform 112">
            <a:extLst>
              <a:ext uri="{FF2B5EF4-FFF2-40B4-BE49-F238E27FC236}">
                <a16:creationId xmlns:a16="http://schemas.microsoft.com/office/drawing/2014/main" id="{487547CD-FCDE-B26B-CBD9-7215E2D4A286}"/>
              </a:ext>
            </a:extLst>
          </p:cNvPr>
          <p:cNvSpPr/>
          <p:nvPr/>
        </p:nvSpPr>
        <p:spPr>
          <a:xfrm>
            <a:off x="7154105" y="3122331"/>
            <a:ext cx="130305" cy="162703"/>
          </a:xfrm>
          <a:custGeom>
            <a:avLst/>
            <a:gdLst>
              <a:gd name="connsiteX0" fmla="*/ 130305 w 130305"/>
              <a:gd name="connsiteY0" fmla="*/ 47280 h 162703"/>
              <a:gd name="connsiteX1" fmla="*/ 111264 w 130305"/>
              <a:gd name="connsiteY1" fmla="*/ 0 h 162703"/>
              <a:gd name="connsiteX2" fmla="*/ 52264 w 130305"/>
              <a:gd name="connsiteY2" fmla="*/ 41140 h 162703"/>
              <a:gd name="connsiteX3" fmla="*/ 13535 w 130305"/>
              <a:gd name="connsiteY3" fmla="*/ 25788 h 162703"/>
              <a:gd name="connsiteX4" fmla="*/ 9261 w 130305"/>
              <a:gd name="connsiteY4" fmla="*/ 38067 h 162703"/>
              <a:gd name="connsiteX5" fmla="*/ 11722 w 130305"/>
              <a:gd name="connsiteY5" fmla="*/ 62011 h 162703"/>
              <a:gd name="connsiteX6" fmla="*/ 8031 w 130305"/>
              <a:gd name="connsiteY6" fmla="*/ 73682 h 162703"/>
              <a:gd name="connsiteX7" fmla="*/ 10492 w 130305"/>
              <a:gd name="connsiteY7" fmla="*/ 88413 h 162703"/>
              <a:gd name="connsiteX8" fmla="*/ 0 w 130305"/>
              <a:gd name="connsiteY8" fmla="*/ 151039 h 162703"/>
              <a:gd name="connsiteX9" fmla="*/ 1878 w 130305"/>
              <a:gd name="connsiteY9" fmla="*/ 156564 h 162703"/>
              <a:gd name="connsiteX10" fmla="*/ 39376 w 130305"/>
              <a:gd name="connsiteY10" fmla="*/ 162703 h 162703"/>
              <a:gd name="connsiteX11" fmla="*/ 52264 w 130305"/>
              <a:gd name="connsiteY11" fmla="*/ 150424 h 162703"/>
              <a:gd name="connsiteX12" fmla="*/ 59000 w 130305"/>
              <a:gd name="connsiteY12" fmla="*/ 136301 h 162703"/>
              <a:gd name="connsiteX13" fmla="*/ 83611 w 130305"/>
              <a:gd name="connsiteY13" fmla="*/ 131391 h 162703"/>
              <a:gd name="connsiteX14" fmla="*/ 87884 w 130305"/>
              <a:gd name="connsiteY14" fmla="*/ 117882 h 162703"/>
              <a:gd name="connsiteX15" fmla="*/ 98376 w 130305"/>
              <a:gd name="connsiteY15" fmla="*/ 111743 h 162703"/>
              <a:gd name="connsiteX16" fmla="*/ 60878 w 130305"/>
              <a:gd name="connsiteY16" fmla="*/ 72453 h 162703"/>
              <a:gd name="connsiteX17" fmla="*/ 124800 w 130305"/>
              <a:gd name="connsiteY17" fmla="*/ 53419 h 162703"/>
              <a:gd name="connsiteX18" fmla="*/ 130305 w 130305"/>
              <a:gd name="connsiteY18" fmla="*/ 47280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305" h="162703">
                <a:moveTo>
                  <a:pt x="130305" y="47280"/>
                </a:moveTo>
                <a:lnTo>
                  <a:pt x="111264" y="0"/>
                </a:lnTo>
                <a:lnTo>
                  <a:pt x="52264" y="41140"/>
                </a:lnTo>
                <a:lnTo>
                  <a:pt x="13535" y="25788"/>
                </a:lnTo>
                <a:lnTo>
                  <a:pt x="9261" y="38067"/>
                </a:lnTo>
                <a:lnTo>
                  <a:pt x="11722" y="62011"/>
                </a:lnTo>
                <a:lnTo>
                  <a:pt x="8031" y="73682"/>
                </a:lnTo>
                <a:lnTo>
                  <a:pt x="10492" y="88413"/>
                </a:lnTo>
                <a:lnTo>
                  <a:pt x="0" y="151039"/>
                </a:lnTo>
                <a:lnTo>
                  <a:pt x="1878" y="156564"/>
                </a:lnTo>
                <a:lnTo>
                  <a:pt x="39376" y="162703"/>
                </a:lnTo>
                <a:lnTo>
                  <a:pt x="52264" y="150424"/>
                </a:lnTo>
                <a:lnTo>
                  <a:pt x="59000" y="136301"/>
                </a:lnTo>
                <a:lnTo>
                  <a:pt x="83611" y="131391"/>
                </a:lnTo>
                <a:lnTo>
                  <a:pt x="87884" y="117882"/>
                </a:lnTo>
                <a:lnTo>
                  <a:pt x="98376" y="111743"/>
                </a:lnTo>
                <a:lnTo>
                  <a:pt x="60878" y="72453"/>
                </a:lnTo>
                <a:lnTo>
                  <a:pt x="124800" y="53419"/>
                </a:lnTo>
                <a:lnTo>
                  <a:pt x="130305" y="4728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4" name="Freeform 113">
            <a:extLst>
              <a:ext uri="{FF2B5EF4-FFF2-40B4-BE49-F238E27FC236}">
                <a16:creationId xmlns:a16="http://schemas.microsoft.com/office/drawing/2014/main" id="{087F65CE-43CD-290B-2998-B90DB2D03F3C}"/>
              </a:ext>
            </a:extLst>
          </p:cNvPr>
          <p:cNvSpPr/>
          <p:nvPr/>
        </p:nvSpPr>
        <p:spPr>
          <a:xfrm>
            <a:off x="10236419" y="2649580"/>
            <a:ext cx="326346" cy="564237"/>
          </a:xfrm>
          <a:custGeom>
            <a:avLst/>
            <a:gdLst>
              <a:gd name="connsiteX0" fmla="*/ 157312 w 326346"/>
              <a:gd name="connsiteY0" fmla="*/ 442053 h 564237"/>
              <a:gd name="connsiteX1" fmla="*/ 129658 w 326346"/>
              <a:gd name="connsiteY1" fmla="*/ 434076 h 564237"/>
              <a:gd name="connsiteX2" fmla="*/ 122923 w 326346"/>
              <a:gd name="connsiteY2" fmla="*/ 450651 h 564237"/>
              <a:gd name="connsiteX3" fmla="*/ 102652 w 326346"/>
              <a:gd name="connsiteY3" fmla="*/ 445741 h 564237"/>
              <a:gd name="connsiteX4" fmla="*/ 94621 w 326346"/>
              <a:gd name="connsiteY4" fmla="*/ 469070 h 564237"/>
              <a:gd name="connsiteX5" fmla="*/ 102003 w 326346"/>
              <a:gd name="connsiteY5" fmla="*/ 487489 h 564237"/>
              <a:gd name="connsiteX6" fmla="*/ 127845 w 326346"/>
              <a:gd name="connsiteY6" fmla="*/ 498539 h 564237"/>
              <a:gd name="connsiteX7" fmla="*/ 127197 w 326346"/>
              <a:gd name="connsiteY7" fmla="*/ 475825 h 564237"/>
              <a:gd name="connsiteX8" fmla="*/ 140149 w 326346"/>
              <a:gd name="connsiteY8" fmla="*/ 466612 h 564237"/>
              <a:gd name="connsiteX9" fmla="*/ 159190 w 326346"/>
              <a:gd name="connsiteY9" fmla="*/ 479506 h 564237"/>
              <a:gd name="connsiteX10" fmla="*/ 167156 w 326346"/>
              <a:gd name="connsiteY10" fmla="*/ 455562 h 564237"/>
              <a:gd name="connsiteX11" fmla="*/ 157312 w 326346"/>
              <a:gd name="connsiteY11" fmla="*/ 442053 h 564237"/>
              <a:gd name="connsiteX12" fmla="*/ 307306 w 326346"/>
              <a:gd name="connsiteY12" fmla="*/ 323556 h 564237"/>
              <a:gd name="connsiteX13" fmla="*/ 285156 w 326346"/>
              <a:gd name="connsiteY13" fmla="*/ 282423 h 564237"/>
              <a:gd name="connsiteX14" fmla="*/ 293187 w 326346"/>
              <a:gd name="connsiteY14" fmla="*/ 243127 h 564237"/>
              <a:gd name="connsiteX15" fmla="*/ 275960 w 326346"/>
              <a:gd name="connsiteY15" fmla="*/ 211206 h 564237"/>
              <a:gd name="connsiteX16" fmla="*/ 226156 w 326346"/>
              <a:gd name="connsiteY16" fmla="*/ 157787 h 564237"/>
              <a:gd name="connsiteX17" fmla="*/ 196689 w 326346"/>
              <a:gd name="connsiteY17" fmla="*/ 165155 h 564237"/>
              <a:gd name="connsiteX18" fmla="*/ 197919 w 326346"/>
              <a:gd name="connsiteY18" fmla="*/ 189099 h 564237"/>
              <a:gd name="connsiteX19" fmla="*/ 229265 w 326346"/>
              <a:gd name="connsiteY19" fmla="*/ 232691 h 564237"/>
              <a:gd name="connsiteX20" fmla="*/ 235418 w 326346"/>
              <a:gd name="connsiteY20" fmla="*/ 281194 h 564237"/>
              <a:gd name="connsiteX21" fmla="*/ 224926 w 326346"/>
              <a:gd name="connsiteY21" fmla="*/ 296546 h 564237"/>
              <a:gd name="connsiteX22" fmla="*/ 197272 w 326346"/>
              <a:gd name="connsiteY22" fmla="*/ 336450 h 564237"/>
              <a:gd name="connsiteX23" fmla="*/ 166574 w 326346"/>
              <a:gd name="connsiteY23" fmla="*/ 317417 h 564237"/>
              <a:gd name="connsiteX24" fmla="*/ 166574 w 326346"/>
              <a:gd name="connsiteY24" fmla="*/ 388026 h 564237"/>
              <a:gd name="connsiteX25" fmla="*/ 127845 w 326346"/>
              <a:gd name="connsiteY25" fmla="*/ 380042 h 564237"/>
              <a:gd name="connsiteX26" fmla="*/ 68844 w 326346"/>
              <a:gd name="connsiteY26" fmla="*/ 391707 h 564237"/>
              <a:gd name="connsiteX27" fmla="*/ 57122 w 326346"/>
              <a:gd name="connsiteY27" fmla="*/ 418724 h 564237"/>
              <a:gd name="connsiteX28" fmla="*/ 33160 w 326346"/>
              <a:gd name="connsiteY28" fmla="*/ 438987 h 564237"/>
              <a:gd name="connsiteX29" fmla="*/ 26424 w 326346"/>
              <a:gd name="connsiteY29" fmla="*/ 463545 h 564237"/>
              <a:gd name="connsiteX30" fmla="*/ 0 w 326346"/>
              <a:gd name="connsiteY30" fmla="*/ 475825 h 564237"/>
              <a:gd name="connsiteX31" fmla="*/ 24546 w 326346"/>
              <a:gd name="connsiteY31" fmla="*/ 502227 h 564237"/>
              <a:gd name="connsiteX32" fmla="*/ 49804 w 326346"/>
              <a:gd name="connsiteY32" fmla="*/ 513892 h 564237"/>
              <a:gd name="connsiteX33" fmla="*/ 55309 w 326346"/>
              <a:gd name="connsiteY33" fmla="*/ 548885 h 564237"/>
              <a:gd name="connsiteX34" fmla="*/ 76811 w 326346"/>
              <a:gd name="connsiteY34" fmla="*/ 564238 h 564237"/>
              <a:gd name="connsiteX35" fmla="*/ 92160 w 326346"/>
              <a:gd name="connsiteY35" fmla="*/ 547656 h 564237"/>
              <a:gd name="connsiteX36" fmla="*/ 87238 w 326346"/>
              <a:gd name="connsiteY36" fmla="*/ 481349 h 564237"/>
              <a:gd name="connsiteX37" fmla="*/ 42421 w 326346"/>
              <a:gd name="connsiteY37" fmla="*/ 452495 h 564237"/>
              <a:gd name="connsiteX38" fmla="*/ 79919 w 326346"/>
              <a:gd name="connsiteY38" fmla="*/ 451880 h 564237"/>
              <a:gd name="connsiteX39" fmla="*/ 110617 w 326346"/>
              <a:gd name="connsiteY39" fmla="*/ 433462 h 564237"/>
              <a:gd name="connsiteX40" fmla="*/ 163465 w 326346"/>
              <a:gd name="connsiteY40" fmla="*/ 424864 h 564237"/>
              <a:gd name="connsiteX41" fmla="*/ 178231 w 326346"/>
              <a:gd name="connsiteY41" fmla="*/ 454332 h 564237"/>
              <a:gd name="connsiteX42" fmla="*/ 206468 w 326346"/>
              <a:gd name="connsiteY42" fmla="*/ 469070 h 564237"/>
              <a:gd name="connsiteX43" fmla="*/ 233539 w 326346"/>
              <a:gd name="connsiteY43" fmla="*/ 424249 h 564237"/>
              <a:gd name="connsiteX44" fmla="*/ 289496 w 326346"/>
              <a:gd name="connsiteY44" fmla="*/ 421797 h 564237"/>
              <a:gd name="connsiteX45" fmla="*/ 322655 w 326346"/>
              <a:gd name="connsiteY45" fmla="*/ 403378 h 564237"/>
              <a:gd name="connsiteX46" fmla="*/ 326346 w 326346"/>
              <a:gd name="connsiteY46" fmla="*/ 375132 h 564237"/>
              <a:gd name="connsiteX47" fmla="*/ 310997 w 326346"/>
              <a:gd name="connsiteY47" fmla="*/ 355484 h 564237"/>
              <a:gd name="connsiteX48" fmla="*/ 307306 w 326346"/>
              <a:gd name="connsiteY48" fmla="*/ 323556 h 564237"/>
              <a:gd name="connsiteX49" fmla="*/ 234770 w 326346"/>
              <a:gd name="connsiteY49" fmla="*/ 52183 h 564237"/>
              <a:gd name="connsiteX50" fmla="*/ 202194 w 326346"/>
              <a:gd name="connsiteY50" fmla="*/ 39290 h 564237"/>
              <a:gd name="connsiteX51" fmla="*/ 138272 w 326346"/>
              <a:gd name="connsiteY51" fmla="*/ 0 h 564237"/>
              <a:gd name="connsiteX52" fmla="*/ 149929 w 326346"/>
              <a:gd name="connsiteY52" fmla="*/ 29469 h 564237"/>
              <a:gd name="connsiteX53" fmla="*/ 176353 w 326346"/>
              <a:gd name="connsiteY53" fmla="*/ 81653 h 564237"/>
              <a:gd name="connsiteX54" fmla="*/ 144424 w 326346"/>
              <a:gd name="connsiteY54" fmla="*/ 84111 h 564237"/>
              <a:gd name="connsiteX55" fmla="*/ 148116 w 326346"/>
              <a:gd name="connsiteY55" fmla="*/ 112965 h 564237"/>
              <a:gd name="connsiteX56" fmla="*/ 176353 w 326346"/>
              <a:gd name="connsiteY56" fmla="*/ 150418 h 564237"/>
              <a:gd name="connsiteX57" fmla="*/ 211390 w 326346"/>
              <a:gd name="connsiteY57" fmla="*/ 150418 h 564237"/>
              <a:gd name="connsiteX58" fmla="*/ 201610 w 326346"/>
              <a:gd name="connsiteY58" fmla="*/ 108669 h 564237"/>
              <a:gd name="connsiteX59" fmla="*/ 267930 w 326346"/>
              <a:gd name="connsiteY59" fmla="*/ 134457 h 564237"/>
              <a:gd name="connsiteX60" fmla="*/ 270390 w 326346"/>
              <a:gd name="connsiteY60" fmla="*/ 97005 h 564237"/>
              <a:gd name="connsiteX61" fmla="*/ 309767 w 326346"/>
              <a:gd name="connsiteY61" fmla="*/ 86569 h 564237"/>
              <a:gd name="connsiteX62" fmla="*/ 272851 w 326346"/>
              <a:gd name="connsiteY62" fmla="*/ 44207 h 564237"/>
              <a:gd name="connsiteX63" fmla="*/ 262424 w 326346"/>
              <a:gd name="connsiteY63" fmla="*/ 60167 h 564237"/>
              <a:gd name="connsiteX64" fmla="*/ 234770 w 326346"/>
              <a:gd name="connsiteY64" fmla="*/ 52183 h 5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6346" h="564237">
                <a:moveTo>
                  <a:pt x="157312" y="442053"/>
                </a:moveTo>
                <a:lnTo>
                  <a:pt x="129658" y="434076"/>
                </a:lnTo>
                <a:lnTo>
                  <a:pt x="122923" y="450651"/>
                </a:lnTo>
                <a:lnTo>
                  <a:pt x="102652" y="445741"/>
                </a:lnTo>
                <a:lnTo>
                  <a:pt x="94621" y="469070"/>
                </a:lnTo>
                <a:lnTo>
                  <a:pt x="102003" y="487489"/>
                </a:lnTo>
                <a:lnTo>
                  <a:pt x="127845" y="498539"/>
                </a:lnTo>
                <a:lnTo>
                  <a:pt x="127197" y="475825"/>
                </a:lnTo>
                <a:lnTo>
                  <a:pt x="140149" y="466612"/>
                </a:lnTo>
                <a:lnTo>
                  <a:pt x="159190" y="479506"/>
                </a:lnTo>
                <a:lnTo>
                  <a:pt x="167156" y="455562"/>
                </a:lnTo>
                <a:lnTo>
                  <a:pt x="157312" y="442053"/>
                </a:lnTo>
                <a:close/>
                <a:moveTo>
                  <a:pt x="307306" y="323556"/>
                </a:moveTo>
                <a:lnTo>
                  <a:pt x="285156" y="282423"/>
                </a:lnTo>
                <a:lnTo>
                  <a:pt x="293187" y="243127"/>
                </a:lnTo>
                <a:lnTo>
                  <a:pt x="275960" y="211206"/>
                </a:lnTo>
                <a:lnTo>
                  <a:pt x="226156" y="157787"/>
                </a:lnTo>
                <a:lnTo>
                  <a:pt x="196689" y="165155"/>
                </a:lnTo>
                <a:lnTo>
                  <a:pt x="197919" y="189099"/>
                </a:lnTo>
                <a:lnTo>
                  <a:pt x="229265" y="232691"/>
                </a:lnTo>
                <a:lnTo>
                  <a:pt x="235418" y="281194"/>
                </a:lnTo>
                <a:lnTo>
                  <a:pt x="224926" y="296546"/>
                </a:lnTo>
                <a:lnTo>
                  <a:pt x="197272" y="336450"/>
                </a:lnTo>
                <a:lnTo>
                  <a:pt x="166574" y="317417"/>
                </a:lnTo>
                <a:lnTo>
                  <a:pt x="166574" y="388026"/>
                </a:lnTo>
                <a:lnTo>
                  <a:pt x="127845" y="380042"/>
                </a:lnTo>
                <a:lnTo>
                  <a:pt x="68844" y="391707"/>
                </a:lnTo>
                <a:lnTo>
                  <a:pt x="57122" y="418724"/>
                </a:lnTo>
                <a:lnTo>
                  <a:pt x="33160" y="438987"/>
                </a:lnTo>
                <a:lnTo>
                  <a:pt x="26424" y="463545"/>
                </a:lnTo>
                <a:lnTo>
                  <a:pt x="0" y="475825"/>
                </a:lnTo>
                <a:lnTo>
                  <a:pt x="24546" y="502227"/>
                </a:lnTo>
                <a:lnTo>
                  <a:pt x="49804" y="513892"/>
                </a:lnTo>
                <a:lnTo>
                  <a:pt x="55309" y="548885"/>
                </a:lnTo>
                <a:lnTo>
                  <a:pt x="76811" y="564238"/>
                </a:lnTo>
                <a:lnTo>
                  <a:pt x="92160" y="547656"/>
                </a:lnTo>
                <a:lnTo>
                  <a:pt x="87238" y="481349"/>
                </a:lnTo>
                <a:lnTo>
                  <a:pt x="42421" y="452495"/>
                </a:lnTo>
                <a:lnTo>
                  <a:pt x="79919" y="451880"/>
                </a:lnTo>
                <a:lnTo>
                  <a:pt x="110617" y="433462"/>
                </a:lnTo>
                <a:lnTo>
                  <a:pt x="163465" y="424864"/>
                </a:lnTo>
                <a:lnTo>
                  <a:pt x="178231" y="454332"/>
                </a:lnTo>
                <a:lnTo>
                  <a:pt x="206468" y="469070"/>
                </a:lnTo>
                <a:lnTo>
                  <a:pt x="233539" y="424249"/>
                </a:lnTo>
                <a:lnTo>
                  <a:pt x="289496" y="421797"/>
                </a:lnTo>
                <a:lnTo>
                  <a:pt x="322655" y="403378"/>
                </a:lnTo>
                <a:lnTo>
                  <a:pt x="326346" y="375132"/>
                </a:lnTo>
                <a:lnTo>
                  <a:pt x="310997" y="355484"/>
                </a:lnTo>
                <a:lnTo>
                  <a:pt x="307306" y="323556"/>
                </a:lnTo>
                <a:close/>
                <a:moveTo>
                  <a:pt x="234770" y="52183"/>
                </a:moveTo>
                <a:lnTo>
                  <a:pt x="202194" y="39290"/>
                </a:lnTo>
                <a:lnTo>
                  <a:pt x="138272" y="0"/>
                </a:lnTo>
                <a:lnTo>
                  <a:pt x="149929" y="29469"/>
                </a:lnTo>
                <a:lnTo>
                  <a:pt x="176353" y="81653"/>
                </a:lnTo>
                <a:lnTo>
                  <a:pt x="144424" y="84111"/>
                </a:lnTo>
                <a:lnTo>
                  <a:pt x="148116" y="112965"/>
                </a:lnTo>
                <a:lnTo>
                  <a:pt x="176353" y="150418"/>
                </a:lnTo>
                <a:lnTo>
                  <a:pt x="211390" y="150418"/>
                </a:lnTo>
                <a:lnTo>
                  <a:pt x="201610" y="108669"/>
                </a:lnTo>
                <a:lnTo>
                  <a:pt x="267930" y="134457"/>
                </a:lnTo>
                <a:lnTo>
                  <a:pt x="270390" y="97005"/>
                </a:lnTo>
                <a:lnTo>
                  <a:pt x="309767" y="86569"/>
                </a:lnTo>
                <a:lnTo>
                  <a:pt x="272851" y="44207"/>
                </a:lnTo>
                <a:lnTo>
                  <a:pt x="262424" y="60167"/>
                </a:lnTo>
                <a:lnTo>
                  <a:pt x="234770" y="5218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5" name="Freeform 114">
            <a:extLst>
              <a:ext uri="{FF2B5EF4-FFF2-40B4-BE49-F238E27FC236}">
                <a16:creationId xmlns:a16="http://schemas.microsoft.com/office/drawing/2014/main" id="{44DB9F20-6B92-126A-F2B2-B7134D36FA00}"/>
              </a:ext>
            </a:extLst>
          </p:cNvPr>
          <p:cNvSpPr/>
          <p:nvPr/>
        </p:nvSpPr>
        <p:spPr>
          <a:xfrm>
            <a:off x="3328753" y="3701921"/>
            <a:ext cx="71292" cy="31927"/>
          </a:xfrm>
          <a:custGeom>
            <a:avLst/>
            <a:gdLst>
              <a:gd name="connsiteX0" fmla="*/ 47323 w 71292"/>
              <a:gd name="connsiteY0" fmla="*/ 25788 h 31927"/>
              <a:gd name="connsiteX1" fmla="*/ 71292 w 71292"/>
              <a:gd name="connsiteY1" fmla="*/ 25173 h 31927"/>
              <a:gd name="connsiteX2" fmla="*/ 66377 w 71292"/>
              <a:gd name="connsiteY2" fmla="*/ 14123 h 31927"/>
              <a:gd name="connsiteX3" fmla="*/ 49784 w 71292"/>
              <a:gd name="connsiteY3" fmla="*/ 4910 h 31927"/>
              <a:gd name="connsiteX4" fmla="*/ 27039 w 71292"/>
              <a:gd name="connsiteY4" fmla="*/ 1229 h 31927"/>
              <a:gd name="connsiteX5" fmla="*/ 19669 w 71292"/>
              <a:gd name="connsiteY5" fmla="*/ 0 h 31927"/>
              <a:gd name="connsiteX6" fmla="*/ 4916 w 71292"/>
              <a:gd name="connsiteY6" fmla="*/ 2452 h 31927"/>
              <a:gd name="connsiteX7" fmla="*/ 0 w 71292"/>
              <a:gd name="connsiteY7" fmla="*/ 11665 h 31927"/>
              <a:gd name="connsiteX8" fmla="*/ 17823 w 71292"/>
              <a:gd name="connsiteY8" fmla="*/ 25788 h 31927"/>
              <a:gd name="connsiteX9" fmla="*/ 36261 w 71292"/>
              <a:gd name="connsiteY9" fmla="*/ 31927 h 31927"/>
              <a:gd name="connsiteX10" fmla="*/ 47323 w 71292"/>
              <a:gd name="connsiteY10" fmla="*/ 25788 h 3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92" h="31927">
                <a:moveTo>
                  <a:pt x="47323" y="25788"/>
                </a:moveTo>
                <a:lnTo>
                  <a:pt x="71292" y="25173"/>
                </a:lnTo>
                <a:lnTo>
                  <a:pt x="66377" y="14123"/>
                </a:lnTo>
                <a:lnTo>
                  <a:pt x="49784" y="4910"/>
                </a:lnTo>
                <a:lnTo>
                  <a:pt x="27039" y="1229"/>
                </a:lnTo>
                <a:lnTo>
                  <a:pt x="19669" y="0"/>
                </a:lnTo>
                <a:lnTo>
                  <a:pt x="4916" y="2452"/>
                </a:lnTo>
                <a:lnTo>
                  <a:pt x="0" y="11665"/>
                </a:lnTo>
                <a:lnTo>
                  <a:pt x="17823" y="25788"/>
                </a:lnTo>
                <a:lnTo>
                  <a:pt x="36261" y="31927"/>
                </a:lnTo>
                <a:lnTo>
                  <a:pt x="47323" y="257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6" name="Freeform 115">
            <a:extLst>
              <a:ext uri="{FF2B5EF4-FFF2-40B4-BE49-F238E27FC236}">
                <a16:creationId xmlns:a16="http://schemas.microsoft.com/office/drawing/2014/main" id="{4C3900EA-64F2-AEFD-D13C-34796C4FA7E1}"/>
              </a:ext>
            </a:extLst>
          </p:cNvPr>
          <p:cNvSpPr/>
          <p:nvPr/>
        </p:nvSpPr>
        <p:spPr>
          <a:xfrm>
            <a:off x="6203291" y="2590021"/>
            <a:ext cx="378623" cy="403992"/>
          </a:xfrm>
          <a:custGeom>
            <a:avLst/>
            <a:gdLst>
              <a:gd name="connsiteX0" fmla="*/ 289482 w 378623"/>
              <a:gd name="connsiteY0" fmla="*/ 340144 h 403992"/>
              <a:gd name="connsiteX1" fmla="*/ 264898 w 378623"/>
              <a:gd name="connsiteY1" fmla="*/ 343211 h 403992"/>
              <a:gd name="connsiteX2" fmla="*/ 232937 w 378623"/>
              <a:gd name="connsiteY2" fmla="*/ 347507 h 403992"/>
              <a:gd name="connsiteX3" fmla="*/ 194830 w 378623"/>
              <a:gd name="connsiteY3" fmla="*/ 343826 h 403992"/>
              <a:gd name="connsiteX4" fmla="*/ 191144 w 378623"/>
              <a:gd name="connsiteY4" fmla="*/ 364703 h 403992"/>
              <a:gd name="connsiteX5" fmla="*/ 237244 w 378623"/>
              <a:gd name="connsiteY5" fmla="*/ 384959 h 403992"/>
              <a:gd name="connsiteX6" fmla="*/ 253836 w 378623"/>
              <a:gd name="connsiteY6" fmla="*/ 389262 h 403992"/>
              <a:gd name="connsiteX7" fmla="*/ 279651 w 378623"/>
              <a:gd name="connsiteY7" fmla="*/ 403993 h 403992"/>
              <a:gd name="connsiteX8" fmla="*/ 285182 w 378623"/>
              <a:gd name="connsiteY8" fmla="*/ 383730 h 403992"/>
              <a:gd name="connsiteX9" fmla="*/ 279651 w 378623"/>
              <a:gd name="connsiteY9" fmla="*/ 371451 h 403992"/>
              <a:gd name="connsiteX10" fmla="*/ 289482 w 378623"/>
              <a:gd name="connsiteY10" fmla="*/ 340144 h 403992"/>
              <a:gd name="connsiteX11" fmla="*/ 82354 w 378623"/>
              <a:gd name="connsiteY11" fmla="*/ 224100 h 403992"/>
              <a:gd name="connsiteX12" fmla="*/ 66992 w 378623"/>
              <a:gd name="connsiteY12" fmla="*/ 235764 h 403992"/>
              <a:gd name="connsiteX13" fmla="*/ 49784 w 378623"/>
              <a:gd name="connsiteY13" fmla="*/ 233927 h 403992"/>
              <a:gd name="connsiteX14" fmla="*/ 57769 w 378623"/>
              <a:gd name="connsiteY14" fmla="*/ 256027 h 403992"/>
              <a:gd name="connsiteX15" fmla="*/ 60230 w 378623"/>
              <a:gd name="connsiteY15" fmla="*/ 302692 h 403992"/>
              <a:gd name="connsiteX16" fmla="*/ 73138 w 378623"/>
              <a:gd name="connsiteY16" fmla="*/ 313128 h 403992"/>
              <a:gd name="connsiteX17" fmla="*/ 85430 w 378623"/>
              <a:gd name="connsiteY17" fmla="*/ 300234 h 403992"/>
              <a:gd name="connsiteX18" fmla="*/ 100183 w 378623"/>
              <a:gd name="connsiteY18" fmla="*/ 302692 h 403992"/>
              <a:gd name="connsiteX19" fmla="*/ 102638 w 378623"/>
              <a:gd name="connsiteY19" fmla="*/ 251116 h 403992"/>
              <a:gd name="connsiteX20" fmla="*/ 82354 w 378623"/>
              <a:gd name="connsiteY20" fmla="*/ 224100 h 403992"/>
              <a:gd name="connsiteX21" fmla="*/ 170245 w 378623"/>
              <a:gd name="connsiteY21" fmla="*/ 13508 h 403992"/>
              <a:gd name="connsiteX22" fmla="*/ 162260 w 378623"/>
              <a:gd name="connsiteY22" fmla="*/ 0 h 403992"/>
              <a:gd name="connsiteX23" fmla="*/ 132753 w 378623"/>
              <a:gd name="connsiteY23" fmla="*/ 6754 h 403992"/>
              <a:gd name="connsiteX24" fmla="*/ 129683 w 378623"/>
              <a:gd name="connsiteY24" fmla="*/ 14123 h 403992"/>
              <a:gd name="connsiteX25" fmla="*/ 110630 w 378623"/>
              <a:gd name="connsiteY25" fmla="*/ 8598 h 403992"/>
              <a:gd name="connsiteX26" fmla="*/ 108784 w 378623"/>
              <a:gd name="connsiteY26" fmla="*/ 23950 h 403992"/>
              <a:gd name="connsiteX27" fmla="*/ 95877 w 378623"/>
              <a:gd name="connsiteY27" fmla="*/ 30698 h 403992"/>
              <a:gd name="connsiteX28" fmla="*/ 72523 w 378623"/>
              <a:gd name="connsiteY28" fmla="*/ 25788 h 403992"/>
              <a:gd name="connsiteX29" fmla="*/ 66992 w 378623"/>
              <a:gd name="connsiteY29" fmla="*/ 41140 h 403992"/>
              <a:gd name="connsiteX30" fmla="*/ 52239 w 378623"/>
              <a:gd name="connsiteY30" fmla="*/ 42369 h 403992"/>
              <a:gd name="connsiteX31" fmla="*/ 46708 w 378623"/>
              <a:gd name="connsiteY31" fmla="*/ 36229 h 403992"/>
              <a:gd name="connsiteX32" fmla="*/ 30115 w 378623"/>
              <a:gd name="connsiteY32" fmla="*/ 49123 h 403992"/>
              <a:gd name="connsiteX33" fmla="*/ 15362 w 378623"/>
              <a:gd name="connsiteY33" fmla="*/ 50961 h 403992"/>
              <a:gd name="connsiteX34" fmla="*/ 1846 w 378623"/>
              <a:gd name="connsiteY34" fmla="*/ 42984 h 403992"/>
              <a:gd name="connsiteX35" fmla="*/ 615 w 378623"/>
              <a:gd name="connsiteY35" fmla="*/ 53419 h 403992"/>
              <a:gd name="connsiteX36" fmla="*/ 10446 w 378623"/>
              <a:gd name="connsiteY36" fmla="*/ 68151 h 403992"/>
              <a:gd name="connsiteX37" fmla="*/ 0 w 378623"/>
              <a:gd name="connsiteY37" fmla="*/ 79207 h 403992"/>
              <a:gd name="connsiteX38" fmla="*/ 9216 w 378623"/>
              <a:gd name="connsiteY38" fmla="*/ 108676 h 403992"/>
              <a:gd name="connsiteX39" fmla="*/ 25815 w 378623"/>
              <a:gd name="connsiteY39" fmla="*/ 113586 h 403992"/>
              <a:gd name="connsiteX40" fmla="*/ 22739 w 378623"/>
              <a:gd name="connsiteY40" fmla="*/ 130161 h 403992"/>
              <a:gd name="connsiteX41" fmla="*/ 35646 w 378623"/>
              <a:gd name="connsiteY41" fmla="*/ 127095 h 403992"/>
              <a:gd name="connsiteX42" fmla="*/ 52854 w 378623"/>
              <a:gd name="connsiteY42" fmla="*/ 109905 h 403992"/>
              <a:gd name="connsiteX43" fmla="*/ 66992 w 378623"/>
              <a:gd name="connsiteY43" fmla="*/ 104380 h 403992"/>
              <a:gd name="connsiteX44" fmla="*/ 92807 w 378623"/>
              <a:gd name="connsiteY44" fmla="*/ 117267 h 403992"/>
              <a:gd name="connsiteX45" fmla="*/ 108784 w 378623"/>
              <a:gd name="connsiteY45" fmla="*/ 121570 h 403992"/>
              <a:gd name="connsiteX46" fmla="*/ 120461 w 378623"/>
              <a:gd name="connsiteY46" fmla="*/ 158408 h 403992"/>
              <a:gd name="connsiteX47" fmla="*/ 142591 w 378623"/>
              <a:gd name="connsiteY47" fmla="*/ 180508 h 403992"/>
              <a:gd name="connsiteX48" fmla="*/ 172706 w 378623"/>
              <a:gd name="connsiteY48" fmla="*/ 205066 h 403992"/>
              <a:gd name="connsiteX49" fmla="*/ 198521 w 378623"/>
              <a:gd name="connsiteY49" fmla="*/ 222262 h 403992"/>
              <a:gd name="connsiteX50" fmla="*/ 222490 w 378623"/>
              <a:gd name="connsiteY50" fmla="*/ 224714 h 403992"/>
              <a:gd name="connsiteX51" fmla="*/ 236628 w 378623"/>
              <a:gd name="connsiteY51" fmla="*/ 240067 h 403992"/>
              <a:gd name="connsiteX52" fmla="*/ 257521 w 378623"/>
              <a:gd name="connsiteY52" fmla="*/ 247429 h 403992"/>
              <a:gd name="connsiteX53" fmla="*/ 267974 w 378623"/>
              <a:gd name="connsiteY53" fmla="*/ 264010 h 403992"/>
              <a:gd name="connsiteX54" fmla="*/ 281490 w 378623"/>
              <a:gd name="connsiteY54" fmla="*/ 268921 h 403992"/>
              <a:gd name="connsiteX55" fmla="*/ 292558 w 378623"/>
              <a:gd name="connsiteY55" fmla="*/ 288569 h 403992"/>
              <a:gd name="connsiteX56" fmla="*/ 306690 w 378623"/>
              <a:gd name="connsiteY56" fmla="*/ 311284 h 403992"/>
              <a:gd name="connsiteX57" fmla="*/ 299929 w 378623"/>
              <a:gd name="connsiteY57" fmla="*/ 319267 h 403992"/>
              <a:gd name="connsiteX58" fmla="*/ 295013 w 378623"/>
              <a:gd name="connsiteY58" fmla="*/ 340753 h 403992"/>
              <a:gd name="connsiteX59" fmla="*/ 295628 w 378623"/>
              <a:gd name="connsiteY59" fmla="*/ 353032 h 403992"/>
              <a:gd name="connsiteX60" fmla="*/ 308536 w 378623"/>
              <a:gd name="connsiteY60" fmla="*/ 349965 h 403992"/>
              <a:gd name="connsiteX61" fmla="*/ 323898 w 378623"/>
              <a:gd name="connsiteY61" fmla="*/ 315579 h 403992"/>
              <a:gd name="connsiteX62" fmla="*/ 336786 w 378623"/>
              <a:gd name="connsiteY62" fmla="*/ 313128 h 403992"/>
              <a:gd name="connsiteX63" fmla="*/ 339247 w 378623"/>
              <a:gd name="connsiteY63" fmla="*/ 292865 h 403992"/>
              <a:gd name="connsiteX64" fmla="*/ 315297 w 378623"/>
              <a:gd name="connsiteY64" fmla="*/ 278742 h 403992"/>
              <a:gd name="connsiteX65" fmla="*/ 327007 w 378623"/>
              <a:gd name="connsiteY65" fmla="*/ 253569 h 403992"/>
              <a:gd name="connsiteX66" fmla="*/ 354661 w 378623"/>
              <a:gd name="connsiteY66" fmla="*/ 259708 h 403992"/>
              <a:gd name="connsiteX67" fmla="*/ 373702 w 378623"/>
              <a:gd name="connsiteY67" fmla="*/ 278134 h 403992"/>
              <a:gd name="connsiteX68" fmla="*/ 378623 w 378623"/>
              <a:gd name="connsiteY68" fmla="*/ 264010 h 403992"/>
              <a:gd name="connsiteX69" fmla="*/ 374932 w 378623"/>
              <a:gd name="connsiteY69" fmla="*/ 256642 h 403992"/>
              <a:gd name="connsiteX70" fmla="*/ 346047 w 378623"/>
              <a:gd name="connsiteY70" fmla="*/ 236993 h 403992"/>
              <a:gd name="connsiteX71" fmla="*/ 322059 w 378623"/>
              <a:gd name="connsiteY71" fmla="*/ 225329 h 403992"/>
              <a:gd name="connsiteX72" fmla="*/ 292558 w 378623"/>
              <a:gd name="connsiteY72" fmla="*/ 211206 h 403992"/>
              <a:gd name="connsiteX73" fmla="*/ 301159 w 378623"/>
              <a:gd name="connsiteY73" fmla="*/ 203843 h 403992"/>
              <a:gd name="connsiteX74" fmla="*/ 292558 w 378623"/>
              <a:gd name="connsiteY74" fmla="*/ 195245 h 403992"/>
              <a:gd name="connsiteX75" fmla="*/ 267974 w 378623"/>
              <a:gd name="connsiteY75" fmla="*/ 195860 h 403992"/>
              <a:gd name="connsiteX76" fmla="*/ 231097 w 378623"/>
              <a:gd name="connsiteY76" fmla="*/ 165162 h 403992"/>
              <a:gd name="connsiteX77" fmla="*/ 213268 w 378623"/>
              <a:gd name="connsiteY77" fmla="*/ 133849 h 403992"/>
              <a:gd name="connsiteX78" fmla="*/ 183153 w 378623"/>
              <a:gd name="connsiteY78" fmla="*/ 114815 h 403992"/>
              <a:gd name="connsiteX79" fmla="*/ 171476 w 378623"/>
              <a:gd name="connsiteY79" fmla="*/ 95782 h 403992"/>
              <a:gd name="connsiteX80" fmla="*/ 174552 w 378623"/>
              <a:gd name="connsiteY80" fmla="*/ 84732 h 403992"/>
              <a:gd name="connsiteX81" fmla="*/ 172091 w 378623"/>
              <a:gd name="connsiteY81" fmla="*/ 66313 h 403992"/>
              <a:gd name="connsiteX82" fmla="*/ 196060 w 378623"/>
              <a:gd name="connsiteY82" fmla="*/ 52805 h 403992"/>
              <a:gd name="connsiteX83" fmla="*/ 221260 w 378623"/>
              <a:gd name="connsiteY83" fmla="*/ 58330 h 403992"/>
              <a:gd name="connsiteX84" fmla="*/ 212659 w 378623"/>
              <a:gd name="connsiteY84" fmla="*/ 41755 h 403992"/>
              <a:gd name="connsiteX85" fmla="*/ 214498 w 378623"/>
              <a:gd name="connsiteY85" fmla="*/ 23336 h 403992"/>
              <a:gd name="connsiteX86" fmla="*/ 170245 w 378623"/>
              <a:gd name="connsiteY86" fmla="*/ 13508 h 40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8623" h="403992">
                <a:moveTo>
                  <a:pt x="289482" y="340144"/>
                </a:moveTo>
                <a:lnTo>
                  <a:pt x="264898" y="343211"/>
                </a:lnTo>
                <a:lnTo>
                  <a:pt x="232937" y="347507"/>
                </a:lnTo>
                <a:lnTo>
                  <a:pt x="194830" y="343826"/>
                </a:lnTo>
                <a:lnTo>
                  <a:pt x="191144" y="364703"/>
                </a:lnTo>
                <a:lnTo>
                  <a:pt x="237244" y="384959"/>
                </a:lnTo>
                <a:lnTo>
                  <a:pt x="253836" y="389262"/>
                </a:lnTo>
                <a:lnTo>
                  <a:pt x="279651" y="403993"/>
                </a:lnTo>
                <a:lnTo>
                  <a:pt x="285182" y="383730"/>
                </a:lnTo>
                <a:lnTo>
                  <a:pt x="279651" y="371451"/>
                </a:lnTo>
                <a:lnTo>
                  <a:pt x="289482" y="340144"/>
                </a:lnTo>
                <a:close/>
                <a:moveTo>
                  <a:pt x="82354" y="224100"/>
                </a:moveTo>
                <a:lnTo>
                  <a:pt x="66992" y="235764"/>
                </a:lnTo>
                <a:lnTo>
                  <a:pt x="49784" y="233927"/>
                </a:lnTo>
                <a:lnTo>
                  <a:pt x="57769" y="256027"/>
                </a:lnTo>
                <a:lnTo>
                  <a:pt x="60230" y="302692"/>
                </a:lnTo>
                <a:lnTo>
                  <a:pt x="73138" y="313128"/>
                </a:lnTo>
                <a:lnTo>
                  <a:pt x="85430" y="300234"/>
                </a:lnTo>
                <a:lnTo>
                  <a:pt x="100183" y="302692"/>
                </a:lnTo>
                <a:lnTo>
                  <a:pt x="102638" y="251116"/>
                </a:lnTo>
                <a:lnTo>
                  <a:pt x="82354" y="224100"/>
                </a:lnTo>
                <a:close/>
                <a:moveTo>
                  <a:pt x="170245" y="13508"/>
                </a:moveTo>
                <a:lnTo>
                  <a:pt x="162260" y="0"/>
                </a:lnTo>
                <a:lnTo>
                  <a:pt x="132753" y="6754"/>
                </a:lnTo>
                <a:lnTo>
                  <a:pt x="129683" y="14123"/>
                </a:lnTo>
                <a:lnTo>
                  <a:pt x="110630" y="8598"/>
                </a:lnTo>
                <a:lnTo>
                  <a:pt x="108784" y="23950"/>
                </a:lnTo>
                <a:lnTo>
                  <a:pt x="95877" y="30698"/>
                </a:lnTo>
                <a:lnTo>
                  <a:pt x="72523" y="25788"/>
                </a:lnTo>
                <a:lnTo>
                  <a:pt x="66992" y="41140"/>
                </a:lnTo>
                <a:lnTo>
                  <a:pt x="52239" y="42369"/>
                </a:lnTo>
                <a:lnTo>
                  <a:pt x="46708" y="36229"/>
                </a:lnTo>
                <a:lnTo>
                  <a:pt x="30115" y="49123"/>
                </a:lnTo>
                <a:lnTo>
                  <a:pt x="15362" y="50961"/>
                </a:lnTo>
                <a:lnTo>
                  <a:pt x="1846" y="42984"/>
                </a:lnTo>
                <a:lnTo>
                  <a:pt x="615" y="53419"/>
                </a:lnTo>
                <a:lnTo>
                  <a:pt x="10446" y="68151"/>
                </a:lnTo>
                <a:lnTo>
                  <a:pt x="0" y="79207"/>
                </a:lnTo>
                <a:lnTo>
                  <a:pt x="9216" y="108676"/>
                </a:lnTo>
                <a:lnTo>
                  <a:pt x="25815" y="113586"/>
                </a:lnTo>
                <a:lnTo>
                  <a:pt x="22739" y="130161"/>
                </a:lnTo>
                <a:lnTo>
                  <a:pt x="35646" y="127095"/>
                </a:lnTo>
                <a:lnTo>
                  <a:pt x="52854" y="109905"/>
                </a:lnTo>
                <a:lnTo>
                  <a:pt x="66992" y="104380"/>
                </a:lnTo>
                <a:lnTo>
                  <a:pt x="92807" y="117267"/>
                </a:lnTo>
                <a:lnTo>
                  <a:pt x="108784" y="121570"/>
                </a:lnTo>
                <a:lnTo>
                  <a:pt x="120461" y="158408"/>
                </a:lnTo>
                <a:lnTo>
                  <a:pt x="142591" y="180508"/>
                </a:lnTo>
                <a:lnTo>
                  <a:pt x="172706" y="205066"/>
                </a:lnTo>
                <a:lnTo>
                  <a:pt x="198521" y="222262"/>
                </a:lnTo>
                <a:lnTo>
                  <a:pt x="222490" y="224714"/>
                </a:lnTo>
                <a:lnTo>
                  <a:pt x="236628" y="240067"/>
                </a:lnTo>
                <a:lnTo>
                  <a:pt x="257521" y="247429"/>
                </a:lnTo>
                <a:lnTo>
                  <a:pt x="267974" y="264010"/>
                </a:lnTo>
                <a:lnTo>
                  <a:pt x="281490" y="268921"/>
                </a:lnTo>
                <a:lnTo>
                  <a:pt x="292558" y="288569"/>
                </a:lnTo>
                <a:lnTo>
                  <a:pt x="306690" y="311284"/>
                </a:lnTo>
                <a:lnTo>
                  <a:pt x="299929" y="319267"/>
                </a:lnTo>
                <a:lnTo>
                  <a:pt x="295013" y="340753"/>
                </a:lnTo>
                <a:lnTo>
                  <a:pt x="295628" y="353032"/>
                </a:lnTo>
                <a:lnTo>
                  <a:pt x="308536" y="349965"/>
                </a:lnTo>
                <a:lnTo>
                  <a:pt x="323898" y="315579"/>
                </a:lnTo>
                <a:lnTo>
                  <a:pt x="336786" y="313128"/>
                </a:lnTo>
                <a:lnTo>
                  <a:pt x="339247" y="292865"/>
                </a:lnTo>
                <a:lnTo>
                  <a:pt x="315297" y="278742"/>
                </a:lnTo>
                <a:lnTo>
                  <a:pt x="327007" y="253569"/>
                </a:lnTo>
                <a:lnTo>
                  <a:pt x="354661" y="259708"/>
                </a:lnTo>
                <a:lnTo>
                  <a:pt x="373702" y="278134"/>
                </a:lnTo>
                <a:lnTo>
                  <a:pt x="378623" y="264010"/>
                </a:lnTo>
                <a:lnTo>
                  <a:pt x="374932" y="256642"/>
                </a:lnTo>
                <a:lnTo>
                  <a:pt x="346047" y="236993"/>
                </a:lnTo>
                <a:lnTo>
                  <a:pt x="322059" y="225329"/>
                </a:lnTo>
                <a:lnTo>
                  <a:pt x="292558" y="211206"/>
                </a:lnTo>
                <a:lnTo>
                  <a:pt x="301159" y="203843"/>
                </a:lnTo>
                <a:lnTo>
                  <a:pt x="292558" y="195245"/>
                </a:lnTo>
                <a:lnTo>
                  <a:pt x="267974" y="195860"/>
                </a:lnTo>
                <a:lnTo>
                  <a:pt x="231097" y="165162"/>
                </a:lnTo>
                <a:lnTo>
                  <a:pt x="213268" y="133849"/>
                </a:lnTo>
                <a:lnTo>
                  <a:pt x="183153" y="114815"/>
                </a:lnTo>
                <a:lnTo>
                  <a:pt x="171476" y="95782"/>
                </a:lnTo>
                <a:lnTo>
                  <a:pt x="174552" y="84732"/>
                </a:lnTo>
                <a:lnTo>
                  <a:pt x="172091" y="66313"/>
                </a:lnTo>
                <a:lnTo>
                  <a:pt x="196060" y="52805"/>
                </a:lnTo>
                <a:lnTo>
                  <a:pt x="221260" y="58330"/>
                </a:lnTo>
                <a:lnTo>
                  <a:pt x="212659" y="41755"/>
                </a:lnTo>
                <a:lnTo>
                  <a:pt x="214498" y="23336"/>
                </a:lnTo>
                <a:lnTo>
                  <a:pt x="170245" y="1350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7" name="Freeform 116">
            <a:extLst>
              <a:ext uri="{FF2B5EF4-FFF2-40B4-BE49-F238E27FC236}">
                <a16:creationId xmlns:a16="http://schemas.microsoft.com/office/drawing/2014/main" id="{F35FED3D-FC85-C430-6175-7DBDD3F6C137}"/>
              </a:ext>
            </a:extLst>
          </p:cNvPr>
          <p:cNvSpPr/>
          <p:nvPr/>
        </p:nvSpPr>
        <p:spPr>
          <a:xfrm>
            <a:off x="7125868" y="3126019"/>
            <a:ext cx="44881" cy="147351"/>
          </a:xfrm>
          <a:custGeom>
            <a:avLst/>
            <a:gdLst>
              <a:gd name="connsiteX0" fmla="*/ 43003 w 44881"/>
              <a:gd name="connsiteY0" fmla="*/ 0 h 147351"/>
              <a:gd name="connsiteX1" fmla="*/ 34389 w 44881"/>
              <a:gd name="connsiteY1" fmla="*/ 615 h 147351"/>
              <a:gd name="connsiteX2" fmla="*/ 31928 w 44881"/>
              <a:gd name="connsiteY2" fmla="*/ 7369 h 147351"/>
              <a:gd name="connsiteX3" fmla="*/ 20919 w 44881"/>
              <a:gd name="connsiteY3" fmla="*/ 7369 h 147351"/>
              <a:gd name="connsiteX4" fmla="*/ 20271 w 44881"/>
              <a:gd name="connsiteY4" fmla="*/ 7977 h 147351"/>
              <a:gd name="connsiteX5" fmla="*/ 16579 w 44881"/>
              <a:gd name="connsiteY5" fmla="*/ 17804 h 147351"/>
              <a:gd name="connsiteX6" fmla="*/ 12888 w 44881"/>
              <a:gd name="connsiteY6" fmla="*/ 47273 h 147351"/>
              <a:gd name="connsiteX7" fmla="*/ 6152 w 44881"/>
              <a:gd name="connsiteY7" fmla="*/ 65077 h 147351"/>
              <a:gd name="connsiteX8" fmla="*/ 8613 w 44881"/>
              <a:gd name="connsiteY8" fmla="*/ 67536 h 147351"/>
              <a:gd name="connsiteX9" fmla="*/ 0 w 44881"/>
              <a:gd name="connsiteY9" fmla="*/ 80430 h 147351"/>
              <a:gd name="connsiteX10" fmla="*/ 23962 w 44881"/>
              <a:gd name="connsiteY10" fmla="*/ 136916 h 147351"/>
              <a:gd name="connsiteX11" fmla="*/ 28237 w 44881"/>
              <a:gd name="connsiteY11" fmla="*/ 147351 h 147351"/>
              <a:gd name="connsiteX12" fmla="*/ 38729 w 44881"/>
              <a:gd name="connsiteY12" fmla="*/ 84725 h 147351"/>
              <a:gd name="connsiteX13" fmla="*/ 36268 w 44881"/>
              <a:gd name="connsiteY13" fmla="*/ 69988 h 147351"/>
              <a:gd name="connsiteX14" fmla="*/ 21501 w 44881"/>
              <a:gd name="connsiteY14" fmla="*/ 74905 h 147351"/>
              <a:gd name="connsiteX15" fmla="*/ 22149 w 44881"/>
              <a:gd name="connsiteY15" fmla="*/ 64463 h 147351"/>
              <a:gd name="connsiteX16" fmla="*/ 29467 w 44881"/>
              <a:gd name="connsiteY16" fmla="*/ 59552 h 147351"/>
              <a:gd name="connsiteX17" fmla="*/ 20919 w 44881"/>
              <a:gd name="connsiteY17" fmla="*/ 55257 h 147351"/>
              <a:gd name="connsiteX18" fmla="*/ 25193 w 44881"/>
              <a:gd name="connsiteY18" fmla="*/ 28854 h 147351"/>
              <a:gd name="connsiteX19" fmla="*/ 37498 w 44881"/>
              <a:gd name="connsiteY19" fmla="*/ 34379 h 147351"/>
              <a:gd name="connsiteX20" fmla="*/ 41772 w 44881"/>
              <a:gd name="connsiteY20" fmla="*/ 22100 h 147351"/>
              <a:gd name="connsiteX21" fmla="*/ 41190 w 44881"/>
              <a:gd name="connsiteY21" fmla="*/ 22100 h 147351"/>
              <a:gd name="connsiteX22" fmla="*/ 44881 w 44881"/>
              <a:gd name="connsiteY22" fmla="*/ 15960 h 147351"/>
              <a:gd name="connsiteX23" fmla="*/ 43003 w 44881"/>
              <a:gd name="connsiteY23" fmla="*/ 0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81" h="147351">
                <a:moveTo>
                  <a:pt x="43003" y="0"/>
                </a:moveTo>
                <a:lnTo>
                  <a:pt x="34389" y="615"/>
                </a:lnTo>
                <a:lnTo>
                  <a:pt x="31928" y="7369"/>
                </a:lnTo>
                <a:lnTo>
                  <a:pt x="20919" y="7369"/>
                </a:lnTo>
                <a:lnTo>
                  <a:pt x="20271" y="7977"/>
                </a:lnTo>
                <a:lnTo>
                  <a:pt x="16579" y="17804"/>
                </a:lnTo>
                <a:lnTo>
                  <a:pt x="12888" y="47273"/>
                </a:lnTo>
                <a:lnTo>
                  <a:pt x="6152" y="65077"/>
                </a:lnTo>
                <a:lnTo>
                  <a:pt x="8613" y="67536"/>
                </a:lnTo>
                <a:lnTo>
                  <a:pt x="0" y="80430"/>
                </a:lnTo>
                <a:lnTo>
                  <a:pt x="23962" y="136916"/>
                </a:lnTo>
                <a:lnTo>
                  <a:pt x="28237" y="147351"/>
                </a:lnTo>
                <a:lnTo>
                  <a:pt x="38729" y="84725"/>
                </a:lnTo>
                <a:lnTo>
                  <a:pt x="36268" y="69988"/>
                </a:lnTo>
                <a:lnTo>
                  <a:pt x="21501" y="74905"/>
                </a:lnTo>
                <a:lnTo>
                  <a:pt x="22149" y="64463"/>
                </a:lnTo>
                <a:lnTo>
                  <a:pt x="29467" y="59552"/>
                </a:lnTo>
                <a:lnTo>
                  <a:pt x="20919" y="55257"/>
                </a:lnTo>
                <a:lnTo>
                  <a:pt x="25193" y="28854"/>
                </a:lnTo>
                <a:lnTo>
                  <a:pt x="37498" y="34379"/>
                </a:lnTo>
                <a:lnTo>
                  <a:pt x="41772" y="22100"/>
                </a:lnTo>
                <a:lnTo>
                  <a:pt x="41190" y="22100"/>
                </a:lnTo>
                <a:lnTo>
                  <a:pt x="44881" y="15960"/>
                </a:lnTo>
                <a:lnTo>
                  <a:pt x="43003"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8" name="Freeform 117">
            <a:extLst>
              <a:ext uri="{FF2B5EF4-FFF2-40B4-BE49-F238E27FC236}">
                <a16:creationId xmlns:a16="http://schemas.microsoft.com/office/drawing/2014/main" id="{3BADFD18-27FB-6149-87C0-5D19C33CC0F6}"/>
              </a:ext>
            </a:extLst>
          </p:cNvPr>
          <p:cNvSpPr/>
          <p:nvPr/>
        </p:nvSpPr>
        <p:spPr>
          <a:xfrm>
            <a:off x="5699304" y="2288564"/>
            <a:ext cx="118621" cy="128317"/>
          </a:xfrm>
          <a:custGeom>
            <a:avLst/>
            <a:gdLst>
              <a:gd name="connsiteX0" fmla="*/ 114321 w 118621"/>
              <a:gd name="connsiteY0" fmla="*/ 46665 h 128317"/>
              <a:gd name="connsiteX1" fmla="*/ 92807 w 118621"/>
              <a:gd name="connsiteY1" fmla="*/ 38682 h 128317"/>
              <a:gd name="connsiteX2" fmla="*/ 74983 w 118621"/>
              <a:gd name="connsiteY2" fmla="*/ 39296 h 128317"/>
              <a:gd name="connsiteX3" fmla="*/ 81745 w 118621"/>
              <a:gd name="connsiteY3" fmla="*/ 19648 h 128317"/>
              <a:gd name="connsiteX4" fmla="*/ 76829 w 118621"/>
              <a:gd name="connsiteY4" fmla="*/ 0 h 128317"/>
              <a:gd name="connsiteX5" fmla="*/ 54091 w 118621"/>
              <a:gd name="connsiteY5" fmla="*/ 17190 h 128317"/>
              <a:gd name="connsiteX6" fmla="*/ 12907 w 118621"/>
              <a:gd name="connsiteY6" fmla="*/ 46050 h 128317"/>
              <a:gd name="connsiteX7" fmla="*/ 25815 w 118621"/>
              <a:gd name="connsiteY7" fmla="*/ 83503 h 128317"/>
              <a:gd name="connsiteX8" fmla="*/ 0 w 118621"/>
              <a:gd name="connsiteY8" fmla="*/ 122793 h 128317"/>
              <a:gd name="connsiteX9" fmla="*/ 41183 w 118621"/>
              <a:gd name="connsiteY9" fmla="*/ 128318 h 128317"/>
              <a:gd name="connsiteX10" fmla="*/ 94653 w 118621"/>
              <a:gd name="connsiteY10" fmla="*/ 106218 h 128317"/>
              <a:gd name="connsiteX11" fmla="*/ 118622 w 118621"/>
              <a:gd name="connsiteY11" fmla="*/ 73061 h 128317"/>
              <a:gd name="connsiteX12" fmla="*/ 114321 w 118621"/>
              <a:gd name="connsiteY12" fmla="*/ 46665 h 12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21" h="128317">
                <a:moveTo>
                  <a:pt x="114321" y="46665"/>
                </a:moveTo>
                <a:lnTo>
                  <a:pt x="92807" y="38682"/>
                </a:lnTo>
                <a:lnTo>
                  <a:pt x="74983" y="39296"/>
                </a:lnTo>
                <a:lnTo>
                  <a:pt x="81745" y="19648"/>
                </a:lnTo>
                <a:lnTo>
                  <a:pt x="76829" y="0"/>
                </a:lnTo>
                <a:lnTo>
                  <a:pt x="54091" y="17190"/>
                </a:lnTo>
                <a:lnTo>
                  <a:pt x="12907" y="46050"/>
                </a:lnTo>
                <a:lnTo>
                  <a:pt x="25815" y="83503"/>
                </a:lnTo>
                <a:lnTo>
                  <a:pt x="0" y="122793"/>
                </a:lnTo>
                <a:lnTo>
                  <a:pt x="41183" y="128318"/>
                </a:lnTo>
                <a:lnTo>
                  <a:pt x="94653" y="106218"/>
                </a:lnTo>
                <a:lnTo>
                  <a:pt x="118622" y="73061"/>
                </a:lnTo>
                <a:lnTo>
                  <a:pt x="114321" y="4666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9" name="Freeform 118">
            <a:extLst>
              <a:ext uri="{FF2B5EF4-FFF2-40B4-BE49-F238E27FC236}">
                <a16:creationId xmlns:a16="http://schemas.microsoft.com/office/drawing/2014/main" id="{06F4FBC5-95CF-EF82-47DC-142B3094F60D}"/>
              </a:ext>
            </a:extLst>
          </p:cNvPr>
          <p:cNvSpPr/>
          <p:nvPr/>
        </p:nvSpPr>
        <p:spPr>
          <a:xfrm>
            <a:off x="7265369" y="2963315"/>
            <a:ext cx="339882" cy="325406"/>
          </a:xfrm>
          <a:custGeom>
            <a:avLst/>
            <a:gdLst>
              <a:gd name="connsiteX0" fmla="*/ 146238 w 339882"/>
              <a:gd name="connsiteY0" fmla="*/ 5525 h 325406"/>
              <a:gd name="connsiteX1" fmla="*/ 108156 w 339882"/>
              <a:gd name="connsiteY1" fmla="*/ 0 h 325406"/>
              <a:gd name="connsiteX2" fmla="*/ 95268 w 339882"/>
              <a:gd name="connsiteY2" fmla="*/ 6140 h 325406"/>
              <a:gd name="connsiteX3" fmla="*/ 82316 w 339882"/>
              <a:gd name="connsiteY3" fmla="*/ 31313 h 325406"/>
              <a:gd name="connsiteX4" fmla="*/ 65736 w 339882"/>
              <a:gd name="connsiteY4" fmla="*/ 41134 h 325406"/>
              <a:gd name="connsiteX5" fmla="*/ 73119 w 339882"/>
              <a:gd name="connsiteY5" fmla="*/ 69994 h 325406"/>
              <a:gd name="connsiteX6" fmla="*/ 67614 w 339882"/>
              <a:gd name="connsiteY6" fmla="*/ 117882 h 325406"/>
              <a:gd name="connsiteX7" fmla="*/ 0 w 339882"/>
              <a:gd name="connsiteY7" fmla="*/ 159016 h 325406"/>
              <a:gd name="connsiteX8" fmla="*/ 19041 w 339882"/>
              <a:gd name="connsiteY8" fmla="*/ 206295 h 325406"/>
              <a:gd name="connsiteX9" fmla="*/ 60231 w 339882"/>
              <a:gd name="connsiteY9" fmla="*/ 216731 h 325406"/>
              <a:gd name="connsiteX10" fmla="*/ 112431 w 339882"/>
              <a:gd name="connsiteY10" fmla="*/ 244362 h 325406"/>
              <a:gd name="connsiteX11" fmla="*/ 215082 w 339882"/>
              <a:gd name="connsiteY11" fmla="*/ 322334 h 325406"/>
              <a:gd name="connsiteX12" fmla="*/ 277773 w 339882"/>
              <a:gd name="connsiteY12" fmla="*/ 325407 h 325406"/>
              <a:gd name="connsiteX13" fmla="*/ 297462 w 339882"/>
              <a:gd name="connsiteY13" fmla="*/ 287954 h 325406"/>
              <a:gd name="connsiteX14" fmla="*/ 320194 w 339882"/>
              <a:gd name="connsiteY14" fmla="*/ 291021 h 325406"/>
              <a:gd name="connsiteX15" fmla="*/ 339882 w 339882"/>
              <a:gd name="connsiteY15" fmla="*/ 293480 h 325406"/>
              <a:gd name="connsiteX16" fmla="*/ 318963 w 339882"/>
              <a:gd name="connsiteY16" fmla="*/ 272602 h 325406"/>
              <a:gd name="connsiteX17" fmla="*/ 315919 w 339882"/>
              <a:gd name="connsiteY17" fmla="*/ 252339 h 325406"/>
              <a:gd name="connsiteX18" fmla="*/ 305427 w 339882"/>
              <a:gd name="connsiteY18" fmla="*/ 252339 h 325406"/>
              <a:gd name="connsiteX19" fmla="*/ 306658 w 339882"/>
              <a:gd name="connsiteY19" fmla="*/ 224100 h 325406"/>
              <a:gd name="connsiteX20" fmla="*/ 285156 w 339882"/>
              <a:gd name="connsiteY20" fmla="*/ 194016 h 325406"/>
              <a:gd name="connsiteX21" fmla="*/ 242153 w 339882"/>
              <a:gd name="connsiteY21" fmla="*/ 173139 h 325406"/>
              <a:gd name="connsiteX22" fmla="*/ 213851 w 339882"/>
              <a:gd name="connsiteY22" fmla="*/ 135686 h 325406"/>
              <a:gd name="connsiteX23" fmla="*/ 216959 w 339882"/>
              <a:gd name="connsiteY23" fmla="*/ 104988 h 325406"/>
              <a:gd name="connsiteX24" fmla="*/ 231078 w 339882"/>
              <a:gd name="connsiteY24" fmla="*/ 91480 h 325406"/>
              <a:gd name="connsiteX25" fmla="*/ 224926 w 339882"/>
              <a:gd name="connsiteY25" fmla="*/ 68151 h 325406"/>
              <a:gd name="connsiteX26" fmla="*/ 202194 w 339882"/>
              <a:gd name="connsiteY26" fmla="*/ 56486 h 325406"/>
              <a:gd name="connsiteX27" fmla="*/ 173309 w 339882"/>
              <a:gd name="connsiteY27" fmla="*/ 8598 h 325406"/>
              <a:gd name="connsiteX28" fmla="*/ 159190 w 339882"/>
              <a:gd name="connsiteY28" fmla="*/ 15352 h 325406"/>
              <a:gd name="connsiteX29" fmla="*/ 146238 w 339882"/>
              <a:gd name="connsiteY29" fmla="*/ 5525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9882" h="325406">
                <a:moveTo>
                  <a:pt x="146238" y="5525"/>
                </a:moveTo>
                <a:lnTo>
                  <a:pt x="108156" y="0"/>
                </a:lnTo>
                <a:lnTo>
                  <a:pt x="95268" y="6140"/>
                </a:lnTo>
                <a:lnTo>
                  <a:pt x="82316" y="31313"/>
                </a:lnTo>
                <a:lnTo>
                  <a:pt x="65736" y="41134"/>
                </a:lnTo>
                <a:lnTo>
                  <a:pt x="73119" y="69994"/>
                </a:lnTo>
                <a:lnTo>
                  <a:pt x="67614" y="117882"/>
                </a:lnTo>
                <a:lnTo>
                  <a:pt x="0" y="159016"/>
                </a:lnTo>
                <a:lnTo>
                  <a:pt x="19041" y="206295"/>
                </a:lnTo>
                <a:lnTo>
                  <a:pt x="60231" y="216731"/>
                </a:lnTo>
                <a:lnTo>
                  <a:pt x="112431" y="244362"/>
                </a:lnTo>
                <a:lnTo>
                  <a:pt x="215082" y="322334"/>
                </a:lnTo>
                <a:lnTo>
                  <a:pt x="277773" y="325407"/>
                </a:lnTo>
                <a:lnTo>
                  <a:pt x="297462" y="287954"/>
                </a:lnTo>
                <a:lnTo>
                  <a:pt x="320194" y="291021"/>
                </a:lnTo>
                <a:lnTo>
                  <a:pt x="339882" y="293480"/>
                </a:lnTo>
                <a:lnTo>
                  <a:pt x="318963" y="272602"/>
                </a:lnTo>
                <a:lnTo>
                  <a:pt x="315919" y="252339"/>
                </a:lnTo>
                <a:lnTo>
                  <a:pt x="305427" y="252339"/>
                </a:lnTo>
                <a:lnTo>
                  <a:pt x="306658" y="224100"/>
                </a:lnTo>
                <a:lnTo>
                  <a:pt x="285156" y="194016"/>
                </a:lnTo>
                <a:lnTo>
                  <a:pt x="242153" y="173139"/>
                </a:lnTo>
                <a:lnTo>
                  <a:pt x="213851" y="135686"/>
                </a:lnTo>
                <a:lnTo>
                  <a:pt x="216959" y="104988"/>
                </a:lnTo>
                <a:lnTo>
                  <a:pt x="231078" y="91480"/>
                </a:lnTo>
                <a:lnTo>
                  <a:pt x="224926" y="68151"/>
                </a:lnTo>
                <a:lnTo>
                  <a:pt x="202194" y="56486"/>
                </a:lnTo>
                <a:lnTo>
                  <a:pt x="173309" y="8598"/>
                </a:lnTo>
                <a:lnTo>
                  <a:pt x="159190" y="15352"/>
                </a:lnTo>
                <a:lnTo>
                  <a:pt x="146238" y="55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0" name="Freeform 119">
            <a:extLst>
              <a:ext uri="{FF2B5EF4-FFF2-40B4-BE49-F238E27FC236}">
                <a16:creationId xmlns:a16="http://schemas.microsoft.com/office/drawing/2014/main" id="{767DE671-3AF4-5ADD-10BB-C8B498A5F59A}"/>
              </a:ext>
            </a:extLst>
          </p:cNvPr>
          <p:cNvSpPr/>
          <p:nvPr/>
        </p:nvSpPr>
        <p:spPr>
          <a:xfrm>
            <a:off x="7402410" y="2871836"/>
            <a:ext cx="711109" cy="574058"/>
          </a:xfrm>
          <a:custGeom>
            <a:avLst/>
            <a:gdLst>
              <a:gd name="connsiteX0" fmla="*/ 47343 w 711109"/>
              <a:gd name="connsiteY0" fmla="*/ 32542 h 574058"/>
              <a:gd name="connsiteX1" fmla="*/ 27654 w 711109"/>
              <a:gd name="connsiteY1" fmla="*/ 14738 h 574058"/>
              <a:gd name="connsiteX2" fmla="*/ 20336 w 711109"/>
              <a:gd name="connsiteY2" fmla="*/ 0 h 574058"/>
              <a:gd name="connsiteX3" fmla="*/ 0 w 711109"/>
              <a:gd name="connsiteY3" fmla="*/ 11050 h 574058"/>
              <a:gd name="connsiteX4" fmla="*/ 17875 w 711109"/>
              <a:gd name="connsiteY4" fmla="*/ 55871 h 574058"/>
              <a:gd name="connsiteX5" fmla="*/ 13535 w 711109"/>
              <a:gd name="connsiteY5" fmla="*/ 68151 h 574058"/>
              <a:gd name="connsiteX6" fmla="*/ 36268 w 711109"/>
              <a:gd name="connsiteY6" fmla="*/ 100078 h 574058"/>
              <a:gd name="connsiteX7" fmla="*/ 65153 w 711109"/>
              <a:gd name="connsiteY7" fmla="*/ 147966 h 574058"/>
              <a:gd name="connsiteX8" fmla="*/ 87885 w 711109"/>
              <a:gd name="connsiteY8" fmla="*/ 159630 h 574058"/>
              <a:gd name="connsiteX9" fmla="*/ 94037 w 711109"/>
              <a:gd name="connsiteY9" fmla="*/ 182960 h 574058"/>
              <a:gd name="connsiteX10" fmla="*/ 79919 w 711109"/>
              <a:gd name="connsiteY10" fmla="*/ 196468 h 574058"/>
              <a:gd name="connsiteX11" fmla="*/ 76875 w 711109"/>
              <a:gd name="connsiteY11" fmla="*/ 227166 h 574058"/>
              <a:gd name="connsiteX12" fmla="*/ 105112 w 711109"/>
              <a:gd name="connsiteY12" fmla="*/ 264619 h 574058"/>
              <a:gd name="connsiteX13" fmla="*/ 148115 w 711109"/>
              <a:gd name="connsiteY13" fmla="*/ 285496 h 574058"/>
              <a:gd name="connsiteX14" fmla="*/ 169682 w 711109"/>
              <a:gd name="connsiteY14" fmla="*/ 315579 h 574058"/>
              <a:gd name="connsiteX15" fmla="*/ 168451 w 711109"/>
              <a:gd name="connsiteY15" fmla="*/ 343819 h 574058"/>
              <a:gd name="connsiteX16" fmla="*/ 178878 w 711109"/>
              <a:gd name="connsiteY16" fmla="*/ 343819 h 574058"/>
              <a:gd name="connsiteX17" fmla="*/ 181922 w 711109"/>
              <a:gd name="connsiteY17" fmla="*/ 364082 h 574058"/>
              <a:gd name="connsiteX18" fmla="*/ 202841 w 711109"/>
              <a:gd name="connsiteY18" fmla="*/ 384959 h 574058"/>
              <a:gd name="connsiteX19" fmla="*/ 213268 w 711109"/>
              <a:gd name="connsiteY19" fmla="*/ 369607 h 574058"/>
              <a:gd name="connsiteX20" fmla="*/ 236065 w 711109"/>
              <a:gd name="connsiteY20" fmla="*/ 382501 h 574058"/>
              <a:gd name="connsiteX21" fmla="*/ 253227 w 711109"/>
              <a:gd name="connsiteY21" fmla="*/ 376361 h 574058"/>
              <a:gd name="connsiteX22" fmla="*/ 284574 w 711109"/>
              <a:gd name="connsiteY22" fmla="*/ 427937 h 574058"/>
              <a:gd name="connsiteX23" fmla="*/ 310997 w 711109"/>
              <a:gd name="connsiteY23" fmla="*/ 465389 h 574058"/>
              <a:gd name="connsiteX24" fmla="*/ 344804 w 711109"/>
              <a:gd name="connsiteY24" fmla="*/ 476439 h 574058"/>
              <a:gd name="connsiteX25" fmla="*/ 382302 w 711109"/>
              <a:gd name="connsiteY25" fmla="*/ 506523 h 574058"/>
              <a:gd name="connsiteX26" fmla="*/ 424723 w 711109"/>
              <a:gd name="connsiteY26" fmla="*/ 519416 h 574058"/>
              <a:gd name="connsiteX27" fmla="*/ 456069 w 711109"/>
              <a:gd name="connsiteY27" fmla="*/ 500383 h 574058"/>
              <a:gd name="connsiteX28" fmla="*/ 480678 w 711109"/>
              <a:gd name="connsiteY28" fmla="*/ 493629 h 574058"/>
              <a:gd name="connsiteX29" fmla="*/ 497841 w 711109"/>
              <a:gd name="connsiteY29" fmla="*/ 500383 h 574058"/>
              <a:gd name="connsiteX30" fmla="*/ 517530 w 711109"/>
              <a:gd name="connsiteY30" fmla="*/ 548271 h 574058"/>
              <a:gd name="connsiteX31" fmla="*/ 556258 w 711109"/>
              <a:gd name="connsiteY31" fmla="*/ 553188 h 574058"/>
              <a:gd name="connsiteX32" fmla="*/ 593757 w 711109"/>
              <a:gd name="connsiteY32" fmla="*/ 562394 h 574058"/>
              <a:gd name="connsiteX33" fmla="*/ 658262 w 711109"/>
              <a:gd name="connsiteY33" fmla="*/ 574059 h 574058"/>
              <a:gd name="connsiteX34" fmla="*/ 665645 w 711109"/>
              <a:gd name="connsiteY34" fmla="*/ 528629 h 574058"/>
              <a:gd name="connsiteX35" fmla="*/ 711109 w 711109"/>
              <a:gd name="connsiteY35" fmla="*/ 508366 h 574058"/>
              <a:gd name="connsiteX36" fmla="*/ 705605 w 711109"/>
              <a:gd name="connsiteY36" fmla="*/ 490562 h 574058"/>
              <a:gd name="connsiteX37" fmla="*/ 689025 w 711109"/>
              <a:gd name="connsiteY37" fmla="*/ 484422 h 574058"/>
              <a:gd name="connsiteX38" fmla="*/ 682872 w 711109"/>
              <a:gd name="connsiteY38" fmla="*/ 449422 h 574058"/>
              <a:gd name="connsiteX39" fmla="*/ 648417 w 711109"/>
              <a:gd name="connsiteY39" fmla="*/ 432847 h 574058"/>
              <a:gd name="connsiteX40" fmla="*/ 631255 w 711109"/>
              <a:gd name="connsiteY40" fmla="*/ 408903 h 574058"/>
              <a:gd name="connsiteX41" fmla="*/ 611567 w 711109"/>
              <a:gd name="connsiteY41" fmla="*/ 388640 h 574058"/>
              <a:gd name="connsiteX42" fmla="*/ 635529 w 711109"/>
              <a:gd name="connsiteY42" fmla="*/ 353032 h 574058"/>
              <a:gd name="connsiteX43" fmla="*/ 628794 w 711109"/>
              <a:gd name="connsiteY43" fmla="*/ 328473 h 574058"/>
              <a:gd name="connsiteX44" fmla="*/ 602370 w 711109"/>
              <a:gd name="connsiteY44" fmla="*/ 321719 h 574058"/>
              <a:gd name="connsiteX45" fmla="*/ 595571 w 711109"/>
              <a:gd name="connsiteY45" fmla="*/ 297160 h 574058"/>
              <a:gd name="connsiteX46" fmla="*/ 578991 w 711109"/>
              <a:gd name="connsiteY46" fmla="*/ 265848 h 574058"/>
              <a:gd name="connsiteX47" fmla="*/ 588835 w 711109"/>
              <a:gd name="connsiteY47" fmla="*/ 244356 h 574058"/>
              <a:gd name="connsiteX48" fmla="*/ 573486 w 711109"/>
              <a:gd name="connsiteY48" fmla="*/ 238831 h 574058"/>
              <a:gd name="connsiteX49" fmla="*/ 576530 w 711109"/>
              <a:gd name="connsiteY49" fmla="*/ 209977 h 574058"/>
              <a:gd name="connsiteX50" fmla="*/ 579573 w 711109"/>
              <a:gd name="connsiteY50" fmla="*/ 160859 h 574058"/>
              <a:gd name="connsiteX51" fmla="*/ 569794 w 711109"/>
              <a:gd name="connsiteY51" fmla="*/ 127088 h 574058"/>
              <a:gd name="connsiteX52" fmla="*/ 545831 w 711109"/>
              <a:gd name="connsiteY52" fmla="*/ 125866 h 574058"/>
              <a:gd name="connsiteX53" fmla="*/ 500950 w 711109"/>
              <a:gd name="connsiteY53" fmla="*/ 90865 h 574058"/>
              <a:gd name="connsiteX54" fmla="*/ 474526 w 711109"/>
              <a:gd name="connsiteY54" fmla="*/ 86569 h 574058"/>
              <a:gd name="connsiteX55" fmla="*/ 434566 w 711109"/>
              <a:gd name="connsiteY55" fmla="*/ 66307 h 574058"/>
              <a:gd name="connsiteX56" fmla="*/ 411187 w 711109"/>
              <a:gd name="connsiteY56" fmla="*/ 62625 h 574058"/>
              <a:gd name="connsiteX57" fmla="*/ 398299 w 711109"/>
              <a:gd name="connsiteY57" fmla="*/ 69994 h 574058"/>
              <a:gd name="connsiteX58" fmla="*/ 376797 w 711109"/>
              <a:gd name="connsiteY58" fmla="*/ 68765 h 574058"/>
              <a:gd name="connsiteX59" fmla="*/ 358340 w 711109"/>
              <a:gd name="connsiteY59" fmla="*/ 91480 h 574058"/>
              <a:gd name="connsiteX60" fmla="*/ 331268 w 711109"/>
              <a:gd name="connsiteY60" fmla="*/ 98849 h 574058"/>
              <a:gd name="connsiteX61" fmla="*/ 330102 w 711109"/>
              <a:gd name="connsiteY61" fmla="*/ 108669 h 574058"/>
              <a:gd name="connsiteX62" fmla="*/ 281529 w 711109"/>
              <a:gd name="connsiteY62" fmla="*/ 119111 h 574058"/>
              <a:gd name="connsiteX63" fmla="*/ 234834 w 711109"/>
              <a:gd name="connsiteY63" fmla="*/ 112357 h 574058"/>
              <a:gd name="connsiteX64" fmla="*/ 208346 w 711109"/>
              <a:gd name="connsiteY64" fmla="*/ 92094 h 574058"/>
              <a:gd name="connsiteX65" fmla="*/ 176417 w 711109"/>
              <a:gd name="connsiteY65" fmla="*/ 84111 h 574058"/>
              <a:gd name="connsiteX66" fmla="*/ 161068 w 711109"/>
              <a:gd name="connsiteY66" fmla="*/ 54642 h 574058"/>
              <a:gd name="connsiteX67" fmla="*/ 153037 w 711109"/>
              <a:gd name="connsiteY67" fmla="*/ 56486 h 574058"/>
              <a:gd name="connsiteX68" fmla="*/ 129723 w 711109"/>
              <a:gd name="connsiteY68" fmla="*/ 35609 h 574058"/>
              <a:gd name="connsiteX69" fmla="*/ 137106 w 711109"/>
              <a:gd name="connsiteY69" fmla="*/ 16575 h 574058"/>
              <a:gd name="connsiteX70" fmla="*/ 125383 w 711109"/>
              <a:gd name="connsiteY70" fmla="*/ 4910 h 574058"/>
              <a:gd name="connsiteX71" fmla="*/ 113726 w 711109"/>
              <a:gd name="connsiteY71" fmla="*/ 7983 h 574058"/>
              <a:gd name="connsiteX72" fmla="*/ 81150 w 711109"/>
              <a:gd name="connsiteY72" fmla="*/ 36838 h 574058"/>
              <a:gd name="connsiteX73" fmla="*/ 70075 w 711109"/>
              <a:gd name="connsiteY73" fmla="*/ 38067 h 574058"/>
              <a:gd name="connsiteX74" fmla="*/ 47343 w 711109"/>
              <a:gd name="connsiteY74" fmla="*/ 32542 h 57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1109" h="574058">
                <a:moveTo>
                  <a:pt x="47343" y="32542"/>
                </a:moveTo>
                <a:lnTo>
                  <a:pt x="27654" y="14738"/>
                </a:lnTo>
                <a:lnTo>
                  <a:pt x="20336" y="0"/>
                </a:lnTo>
                <a:lnTo>
                  <a:pt x="0" y="11050"/>
                </a:lnTo>
                <a:lnTo>
                  <a:pt x="17875" y="55871"/>
                </a:lnTo>
                <a:lnTo>
                  <a:pt x="13535" y="68151"/>
                </a:lnTo>
                <a:lnTo>
                  <a:pt x="36268" y="100078"/>
                </a:lnTo>
                <a:lnTo>
                  <a:pt x="65153" y="147966"/>
                </a:lnTo>
                <a:lnTo>
                  <a:pt x="87885" y="159630"/>
                </a:lnTo>
                <a:lnTo>
                  <a:pt x="94037" y="182960"/>
                </a:lnTo>
                <a:lnTo>
                  <a:pt x="79919" y="196468"/>
                </a:lnTo>
                <a:lnTo>
                  <a:pt x="76875" y="227166"/>
                </a:lnTo>
                <a:lnTo>
                  <a:pt x="105112" y="264619"/>
                </a:lnTo>
                <a:lnTo>
                  <a:pt x="148115" y="285496"/>
                </a:lnTo>
                <a:lnTo>
                  <a:pt x="169682" y="315579"/>
                </a:lnTo>
                <a:lnTo>
                  <a:pt x="168451" y="343819"/>
                </a:lnTo>
                <a:lnTo>
                  <a:pt x="178878" y="343819"/>
                </a:lnTo>
                <a:lnTo>
                  <a:pt x="181922" y="364082"/>
                </a:lnTo>
                <a:lnTo>
                  <a:pt x="202841" y="384959"/>
                </a:lnTo>
                <a:lnTo>
                  <a:pt x="213268" y="369607"/>
                </a:lnTo>
                <a:lnTo>
                  <a:pt x="236065" y="382501"/>
                </a:lnTo>
                <a:lnTo>
                  <a:pt x="253227" y="376361"/>
                </a:lnTo>
                <a:lnTo>
                  <a:pt x="284574" y="427937"/>
                </a:lnTo>
                <a:lnTo>
                  <a:pt x="310997" y="465389"/>
                </a:lnTo>
                <a:lnTo>
                  <a:pt x="344804" y="476439"/>
                </a:lnTo>
                <a:lnTo>
                  <a:pt x="382302" y="506523"/>
                </a:lnTo>
                <a:lnTo>
                  <a:pt x="424723" y="519416"/>
                </a:lnTo>
                <a:lnTo>
                  <a:pt x="456069" y="500383"/>
                </a:lnTo>
                <a:lnTo>
                  <a:pt x="480678" y="493629"/>
                </a:lnTo>
                <a:lnTo>
                  <a:pt x="497841" y="500383"/>
                </a:lnTo>
                <a:lnTo>
                  <a:pt x="517530" y="548271"/>
                </a:lnTo>
                <a:lnTo>
                  <a:pt x="556258" y="553188"/>
                </a:lnTo>
                <a:lnTo>
                  <a:pt x="593757" y="562394"/>
                </a:lnTo>
                <a:lnTo>
                  <a:pt x="658262" y="574059"/>
                </a:lnTo>
                <a:lnTo>
                  <a:pt x="665645" y="528629"/>
                </a:lnTo>
                <a:lnTo>
                  <a:pt x="711109" y="508366"/>
                </a:lnTo>
                <a:lnTo>
                  <a:pt x="705605" y="490562"/>
                </a:lnTo>
                <a:lnTo>
                  <a:pt x="689025" y="484422"/>
                </a:lnTo>
                <a:lnTo>
                  <a:pt x="682872" y="449422"/>
                </a:lnTo>
                <a:lnTo>
                  <a:pt x="648417" y="432847"/>
                </a:lnTo>
                <a:lnTo>
                  <a:pt x="631255" y="408903"/>
                </a:lnTo>
                <a:lnTo>
                  <a:pt x="611567" y="388640"/>
                </a:lnTo>
                <a:lnTo>
                  <a:pt x="635529" y="353032"/>
                </a:lnTo>
                <a:lnTo>
                  <a:pt x="628794" y="328473"/>
                </a:lnTo>
                <a:lnTo>
                  <a:pt x="602370" y="321719"/>
                </a:lnTo>
                <a:lnTo>
                  <a:pt x="595571" y="297160"/>
                </a:lnTo>
                <a:lnTo>
                  <a:pt x="578991" y="265848"/>
                </a:lnTo>
                <a:lnTo>
                  <a:pt x="588835" y="244356"/>
                </a:lnTo>
                <a:lnTo>
                  <a:pt x="573486" y="238831"/>
                </a:lnTo>
                <a:lnTo>
                  <a:pt x="576530" y="209977"/>
                </a:lnTo>
                <a:lnTo>
                  <a:pt x="579573" y="160859"/>
                </a:lnTo>
                <a:lnTo>
                  <a:pt x="569794" y="127088"/>
                </a:lnTo>
                <a:lnTo>
                  <a:pt x="545831" y="125866"/>
                </a:lnTo>
                <a:lnTo>
                  <a:pt x="500950" y="90865"/>
                </a:lnTo>
                <a:lnTo>
                  <a:pt x="474526" y="86569"/>
                </a:lnTo>
                <a:lnTo>
                  <a:pt x="434566" y="66307"/>
                </a:lnTo>
                <a:lnTo>
                  <a:pt x="411187" y="62625"/>
                </a:lnTo>
                <a:lnTo>
                  <a:pt x="398299" y="69994"/>
                </a:lnTo>
                <a:lnTo>
                  <a:pt x="376797" y="68765"/>
                </a:lnTo>
                <a:lnTo>
                  <a:pt x="358340" y="91480"/>
                </a:lnTo>
                <a:lnTo>
                  <a:pt x="331268" y="98849"/>
                </a:lnTo>
                <a:lnTo>
                  <a:pt x="330102" y="108669"/>
                </a:lnTo>
                <a:lnTo>
                  <a:pt x="281529" y="119111"/>
                </a:lnTo>
                <a:lnTo>
                  <a:pt x="234834" y="112357"/>
                </a:lnTo>
                <a:lnTo>
                  <a:pt x="208346" y="92094"/>
                </a:lnTo>
                <a:lnTo>
                  <a:pt x="176417" y="84111"/>
                </a:lnTo>
                <a:lnTo>
                  <a:pt x="161068" y="54642"/>
                </a:lnTo>
                <a:lnTo>
                  <a:pt x="153037" y="56486"/>
                </a:lnTo>
                <a:lnTo>
                  <a:pt x="129723" y="35609"/>
                </a:lnTo>
                <a:lnTo>
                  <a:pt x="137106" y="16575"/>
                </a:lnTo>
                <a:lnTo>
                  <a:pt x="125383" y="4910"/>
                </a:lnTo>
                <a:lnTo>
                  <a:pt x="113726" y="7983"/>
                </a:lnTo>
                <a:lnTo>
                  <a:pt x="81150" y="36838"/>
                </a:lnTo>
                <a:lnTo>
                  <a:pt x="70075" y="38067"/>
                </a:lnTo>
                <a:lnTo>
                  <a:pt x="47343" y="3254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1" name="Freeform 120">
            <a:extLst>
              <a:ext uri="{FF2B5EF4-FFF2-40B4-BE49-F238E27FC236}">
                <a16:creationId xmlns:a16="http://schemas.microsoft.com/office/drawing/2014/main" id="{BDB0BB1E-990F-0AE6-7341-7E30B7D6688D}"/>
              </a:ext>
            </a:extLst>
          </p:cNvPr>
          <p:cNvSpPr/>
          <p:nvPr/>
        </p:nvSpPr>
        <p:spPr>
          <a:xfrm>
            <a:off x="9280696" y="4211511"/>
            <a:ext cx="1581990" cy="618879"/>
          </a:xfrm>
          <a:custGeom>
            <a:avLst/>
            <a:gdLst>
              <a:gd name="connsiteX0" fmla="*/ 863499 w 1581990"/>
              <a:gd name="connsiteY0" fmla="*/ 613969 h 618879"/>
              <a:gd name="connsiteX1" fmla="*/ 866608 w 1581990"/>
              <a:gd name="connsiteY1" fmla="*/ 603534 h 618879"/>
              <a:gd name="connsiteX2" fmla="*/ 855533 w 1581990"/>
              <a:gd name="connsiteY2" fmla="*/ 591869 h 618879"/>
              <a:gd name="connsiteX3" fmla="*/ 838306 w 1581990"/>
              <a:gd name="connsiteY3" fmla="*/ 579590 h 618879"/>
              <a:gd name="connsiteX4" fmla="*/ 805729 w 1581990"/>
              <a:gd name="connsiteY4" fmla="*/ 587573 h 618879"/>
              <a:gd name="connsiteX5" fmla="*/ 848798 w 1581990"/>
              <a:gd name="connsiteY5" fmla="*/ 614584 h 618879"/>
              <a:gd name="connsiteX6" fmla="*/ 863499 w 1581990"/>
              <a:gd name="connsiteY6" fmla="*/ 613969 h 618879"/>
              <a:gd name="connsiteX7" fmla="*/ 991991 w 1581990"/>
              <a:gd name="connsiteY7" fmla="*/ 610288 h 618879"/>
              <a:gd name="connsiteX8" fmla="*/ 1016536 w 1581990"/>
              <a:gd name="connsiteY8" fmla="*/ 580819 h 618879"/>
              <a:gd name="connsiteX9" fmla="*/ 1017184 w 1581990"/>
              <a:gd name="connsiteY9" fmla="*/ 569155 h 618879"/>
              <a:gd name="connsiteX10" fmla="*/ 1014075 w 1581990"/>
              <a:gd name="connsiteY10" fmla="*/ 561171 h 618879"/>
              <a:gd name="connsiteX11" fmla="*/ 979038 w 1581990"/>
              <a:gd name="connsiteY11" fmla="*/ 577131 h 618879"/>
              <a:gd name="connsiteX12" fmla="*/ 961875 w 1581990"/>
              <a:gd name="connsiteY12" fmla="*/ 601076 h 618879"/>
              <a:gd name="connsiteX13" fmla="*/ 957536 w 1581990"/>
              <a:gd name="connsiteY13" fmla="*/ 613969 h 618879"/>
              <a:gd name="connsiteX14" fmla="*/ 961228 w 1581990"/>
              <a:gd name="connsiteY14" fmla="*/ 618880 h 618879"/>
              <a:gd name="connsiteX15" fmla="*/ 991991 w 1581990"/>
              <a:gd name="connsiteY15" fmla="*/ 610288 h 618879"/>
              <a:gd name="connsiteX16" fmla="*/ 773153 w 1581990"/>
              <a:gd name="connsiteY16" fmla="*/ 530473 h 618879"/>
              <a:gd name="connsiteX17" fmla="*/ 763309 w 1581990"/>
              <a:gd name="connsiteY17" fmla="*/ 543982 h 618879"/>
              <a:gd name="connsiteX18" fmla="*/ 744268 w 1581990"/>
              <a:gd name="connsiteY18" fmla="*/ 544590 h 618879"/>
              <a:gd name="connsiteX19" fmla="*/ 730797 w 1581990"/>
              <a:gd name="connsiteY19" fmla="*/ 566696 h 618879"/>
              <a:gd name="connsiteX20" fmla="*/ 749191 w 1581990"/>
              <a:gd name="connsiteY20" fmla="*/ 567311 h 618879"/>
              <a:gd name="connsiteX21" fmla="*/ 773153 w 1581990"/>
              <a:gd name="connsiteY21" fmla="*/ 561786 h 618879"/>
              <a:gd name="connsiteX22" fmla="*/ 813760 w 1581990"/>
              <a:gd name="connsiteY22" fmla="*/ 554417 h 618879"/>
              <a:gd name="connsiteX23" fmla="*/ 806377 w 1581990"/>
              <a:gd name="connsiteY23" fmla="*/ 537227 h 618879"/>
              <a:gd name="connsiteX24" fmla="*/ 784876 w 1581990"/>
              <a:gd name="connsiteY24" fmla="*/ 540908 h 618879"/>
              <a:gd name="connsiteX25" fmla="*/ 773153 w 1581990"/>
              <a:gd name="connsiteY25" fmla="*/ 530473 h 618879"/>
              <a:gd name="connsiteX26" fmla="*/ 945879 w 1581990"/>
              <a:gd name="connsiteY26" fmla="*/ 530473 h 618879"/>
              <a:gd name="connsiteX27" fmla="*/ 913950 w 1581990"/>
              <a:gd name="connsiteY27" fmla="*/ 544590 h 618879"/>
              <a:gd name="connsiteX28" fmla="*/ 890570 w 1581990"/>
              <a:gd name="connsiteY28" fmla="*/ 547663 h 618879"/>
              <a:gd name="connsiteX29" fmla="*/ 869652 w 1581990"/>
              <a:gd name="connsiteY29" fmla="*/ 535998 h 618879"/>
              <a:gd name="connsiteX30" fmla="*/ 841997 w 1581990"/>
              <a:gd name="connsiteY30" fmla="*/ 543982 h 618879"/>
              <a:gd name="connsiteX31" fmla="*/ 840766 w 1581990"/>
              <a:gd name="connsiteY31" fmla="*/ 558098 h 618879"/>
              <a:gd name="connsiteX32" fmla="*/ 886231 w 1581990"/>
              <a:gd name="connsiteY32" fmla="*/ 563015 h 618879"/>
              <a:gd name="connsiteX33" fmla="*/ 939143 w 1581990"/>
              <a:gd name="connsiteY33" fmla="*/ 551958 h 618879"/>
              <a:gd name="connsiteX34" fmla="*/ 945879 w 1581990"/>
              <a:gd name="connsiteY34" fmla="*/ 530473 h 618879"/>
              <a:gd name="connsiteX35" fmla="*/ 457234 w 1581990"/>
              <a:gd name="connsiteY35" fmla="*/ 478898 h 618879"/>
              <a:gd name="connsiteX36" fmla="*/ 452960 w 1581990"/>
              <a:gd name="connsiteY36" fmla="*/ 464774 h 618879"/>
              <a:gd name="connsiteX37" fmla="*/ 438841 w 1581990"/>
              <a:gd name="connsiteY37" fmla="*/ 461708 h 618879"/>
              <a:gd name="connsiteX38" fmla="*/ 411769 w 1581990"/>
              <a:gd name="connsiteY38" fmla="*/ 446970 h 618879"/>
              <a:gd name="connsiteX39" fmla="*/ 369997 w 1581990"/>
              <a:gd name="connsiteY39" fmla="*/ 444518 h 618879"/>
              <a:gd name="connsiteX40" fmla="*/ 344804 w 1581990"/>
              <a:gd name="connsiteY40" fmla="*/ 481971 h 618879"/>
              <a:gd name="connsiteX41" fmla="*/ 376149 w 1581990"/>
              <a:gd name="connsiteY41" fmla="*/ 484423 h 618879"/>
              <a:gd name="connsiteX42" fmla="*/ 381071 w 1581990"/>
              <a:gd name="connsiteY42" fmla="*/ 501612 h 618879"/>
              <a:gd name="connsiteX43" fmla="*/ 442532 w 1581990"/>
              <a:gd name="connsiteY43" fmla="*/ 517579 h 618879"/>
              <a:gd name="connsiteX44" fmla="*/ 457234 w 1581990"/>
              <a:gd name="connsiteY44" fmla="*/ 512669 h 618879"/>
              <a:gd name="connsiteX45" fmla="*/ 482492 w 1581990"/>
              <a:gd name="connsiteY45" fmla="*/ 516350 h 618879"/>
              <a:gd name="connsiteX46" fmla="*/ 521156 w 1581990"/>
              <a:gd name="connsiteY46" fmla="*/ 531087 h 618879"/>
              <a:gd name="connsiteX47" fmla="*/ 553150 w 1581990"/>
              <a:gd name="connsiteY47" fmla="*/ 538450 h 618879"/>
              <a:gd name="connsiteX48" fmla="*/ 588770 w 1581990"/>
              <a:gd name="connsiteY48" fmla="*/ 541523 h 618879"/>
              <a:gd name="connsiteX49" fmla="*/ 620116 w 1581990"/>
              <a:gd name="connsiteY49" fmla="*/ 540294 h 618879"/>
              <a:gd name="connsiteX50" fmla="*/ 656383 w 1581990"/>
              <a:gd name="connsiteY50" fmla="*/ 555646 h 618879"/>
              <a:gd name="connsiteX51" fmla="*/ 696990 w 1581990"/>
              <a:gd name="connsiteY51" fmla="*/ 540908 h 618879"/>
              <a:gd name="connsiteX52" fmla="*/ 656383 w 1581990"/>
              <a:gd name="connsiteY52" fmla="*/ 517579 h 618879"/>
              <a:gd name="connsiteX53" fmla="*/ 605414 w 1581990"/>
              <a:gd name="connsiteY53" fmla="*/ 510825 h 618879"/>
              <a:gd name="connsiteX54" fmla="*/ 594340 w 1581990"/>
              <a:gd name="connsiteY54" fmla="*/ 485652 h 618879"/>
              <a:gd name="connsiteX55" fmla="*/ 531000 w 1581990"/>
              <a:gd name="connsiteY55" fmla="*/ 466618 h 618879"/>
              <a:gd name="connsiteX56" fmla="*/ 523034 w 1581990"/>
              <a:gd name="connsiteY56" fmla="*/ 482585 h 618879"/>
              <a:gd name="connsiteX57" fmla="*/ 457234 w 1581990"/>
              <a:gd name="connsiteY57" fmla="*/ 478898 h 618879"/>
              <a:gd name="connsiteX58" fmla="*/ 1358296 w 1581990"/>
              <a:gd name="connsiteY58" fmla="*/ 456797 h 618879"/>
              <a:gd name="connsiteX59" fmla="*/ 1359527 w 1581990"/>
              <a:gd name="connsiteY59" fmla="*/ 438379 h 618879"/>
              <a:gd name="connsiteX60" fmla="*/ 1352144 w 1581990"/>
              <a:gd name="connsiteY60" fmla="*/ 426714 h 618879"/>
              <a:gd name="connsiteX61" fmla="*/ 1344178 w 1581990"/>
              <a:gd name="connsiteY61" fmla="*/ 440216 h 618879"/>
              <a:gd name="connsiteX62" fmla="*/ 1336795 w 1581990"/>
              <a:gd name="connsiteY62" fmla="*/ 453725 h 618879"/>
              <a:gd name="connsiteX63" fmla="*/ 1338608 w 1581990"/>
              <a:gd name="connsiteY63" fmla="*/ 483193 h 618879"/>
              <a:gd name="connsiteX64" fmla="*/ 1358296 w 1581990"/>
              <a:gd name="connsiteY64" fmla="*/ 456797 h 618879"/>
              <a:gd name="connsiteX65" fmla="*/ 1106299 w 1581990"/>
              <a:gd name="connsiteY65" fmla="*/ 349350 h 618879"/>
              <a:gd name="connsiteX66" fmla="*/ 1097685 w 1581990"/>
              <a:gd name="connsiteY66" fmla="*/ 336457 h 618879"/>
              <a:gd name="connsiteX67" fmla="*/ 1062648 w 1581990"/>
              <a:gd name="connsiteY67" fmla="*/ 338301 h 618879"/>
              <a:gd name="connsiteX68" fmla="*/ 1068801 w 1581990"/>
              <a:gd name="connsiteY68" fmla="*/ 354876 h 618879"/>
              <a:gd name="connsiteX69" fmla="*/ 1092763 w 1581990"/>
              <a:gd name="connsiteY69" fmla="*/ 362245 h 618879"/>
              <a:gd name="connsiteX70" fmla="*/ 1106299 w 1581990"/>
              <a:gd name="connsiteY70" fmla="*/ 349350 h 618879"/>
              <a:gd name="connsiteX71" fmla="*/ 1217564 w 1581990"/>
              <a:gd name="connsiteY71" fmla="*/ 334613 h 618879"/>
              <a:gd name="connsiteX72" fmla="*/ 1180065 w 1581990"/>
              <a:gd name="connsiteY72" fmla="*/ 323563 h 618879"/>
              <a:gd name="connsiteX73" fmla="*/ 1137645 w 1581990"/>
              <a:gd name="connsiteY73" fmla="*/ 325407 h 618879"/>
              <a:gd name="connsiteX74" fmla="*/ 1128448 w 1581990"/>
              <a:gd name="connsiteY74" fmla="*/ 346892 h 618879"/>
              <a:gd name="connsiteX75" fmla="*/ 1152412 w 1581990"/>
              <a:gd name="connsiteY75" fmla="*/ 348122 h 618879"/>
              <a:gd name="connsiteX76" fmla="*/ 1172034 w 1581990"/>
              <a:gd name="connsiteY76" fmla="*/ 345669 h 618879"/>
              <a:gd name="connsiteX77" fmla="*/ 1200336 w 1581990"/>
              <a:gd name="connsiteY77" fmla="*/ 348736 h 618879"/>
              <a:gd name="connsiteX78" fmla="*/ 1229222 w 1581990"/>
              <a:gd name="connsiteY78" fmla="*/ 364703 h 618879"/>
              <a:gd name="connsiteX79" fmla="*/ 1217564 w 1581990"/>
              <a:gd name="connsiteY79" fmla="*/ 334613 h 618879"/>
              <a:gd name="connsiteX80" fmla="*/ 1346639 w 1581990"/>
              <a:gd name="connsiteY80" fmla="*/ 259100 h 618879"/>
              <a:gd name="connsiteX81" fmla="*/ 1341717 w 1581990"/>
              <a:gd name="connsiteY81" fmla="*/ 244362 h 618879"/>
              <a:gd name="connsiteX82" fmla="*/ 1286408 w 1581990"/>
              <a:gd name="connsiteY82" fmla="*/ 228402 h 618879"/>
              <a:gd name="connsiteX83" fmla="*/ 1268533 w 1581990"/>
              <a:gd name="connsiteY83" fmla="*/ 241290 h 618879"/>
              <a:gd name="connsiteX84" fmla="*/ 1221838 w 1581990"/>
              <a:gd name="connsiteY84" fmla="*/ 250502 h 618879"/>
              <a:gd name="connsiteX85" fmla="*/ 1235957 w 1581990"/>
              <a:gd name="connsiteY85" fmla="*/ 270150 h 618879"/>
              <a:gd name="connsiteX86" fmla="*/ 1266719 w 1581990"/>
              <a:gd name="connsiteY86" fmla="*/ 277519 h 618879"/>
              <a:gd name="connsiteX87" fmla="*/ 1279607 w 1581990"/>
              <a:gd name="connsiteY87" fmla="*/ 300234 h 618879"/>
              <a:gd name="connsiteX88" fmla="*/ 1330641 w 1581990"/>
              <a:gd name="connsiteY88" fmla="*/ 300848 h 618879"/>
              <a:gd name="connsiteX89" fmla="*/ 1333103 w 1581990"/>
              <a:gd name="connsiteY89" fmla="*/ 310669 h 618879"/>
              <a:gd name="connsiteX90" fmla="*/ 1308493 w 1581990"/>
              <a:gd name="connsiteY90" fmla="*/ 310054 h 618879"/>
              <a:gd name="connsiteX91" fmla="*/ 1270411 w 1581990"/>
              <a:gd name="connsiteY91" fmla="*/ 324177 h 618879"/>
              <a:gd name="connsiteX92" fmla="*/ 1296187 w 1581990"/>
              <a:gd name="connsiteY92" fmla="*/ 343211 h 618879"/>
              <a:gd name="connsiteX93" fmla="*/ 1295605 w 1581990"/>
              <a:gd name="connsiteY93" fmla="*/ 360401 h 618879"/>
              <a:gd name="connsiteX94" fmla="*/ 1302988 w 1581990"/>
              <a:gd name="connsiteY94" fmla="*/ 374524 h 618879"/>
              <a:gd name="connsiteX95" fmla="*/ 1315876 w 1581990"/>
              <a:gd name="connsiteY95" fmla="*/ 371451 h 618879"/>
              <a:gd name="connsiteX96" fmla="*/ 1326950 w 1581990"/>
              <a:gd name="connsiteY96" fmla="*/ 352424 h 618879"/>
              <a:gd name="connsiteX97" fmla="*/ 1377337 w 1581990"/>
              <a:gd name="connsiteY97" fmla="*/ 388647 h 618879"/>
              <a:gd name="connsiteX98" fmla="*/ 1405639 w 1581990"/>
              <a:gd name="connsiteY98" fmla="*/ 391714 h 618879"/>
              <a:gd name="connsiteX99" fmla="*/ 1470791 w 1581990"/>
              <a:gd name="connsiteY99" fmla="*/ 424870 h 618879"/>
              <a:gd name="connsiteX100" fmla="*/ 1484910 w 1581990"/>
              <a:gd name="connsiteY100" fmla="*/ 457412 h 618879"/>
              <a:gd name="connsiteX101" fmla="*/ 1491062 w 1581990"/>
              <a:gd name="connsiteY101" fmla="*/ 499775 h 618879"/>
              <a:gd name="connsiteX102" fmla="*/ 1468330 w 1581990"/>
              <a:gd name="connsiteY102" fmla="*/ 510825 h 618879"/>
              <a:gd name="connsiteX103" fmla="*/ 1451103 w 1581990"/>
              <a:gd name="connsiteY103" fmla="*/ 542752 h 618879"/>
              <a:gd name="connsiteX104" fmla="*/ 1494754 w 1581990"/>
              <a:gd name="connsiteY104" fmla="*/ 541523 h 618879"/>
              <a:gd name="connsiteX105" fmla="*/ 1504598 w 1581990"/>
              <a:gd name="connsiteY105" fmla="*/ 530473 h 618879"/>
              <a:gd name="connsiteX106" fmla="*/ 1538340 w 1581990"/>
              <a:gd name="connsiteY106" fmla="*/ 538450 h 618879"/>
              <a:gd name="connsiteX107" fmla="*/ 1566642 w 1581990"/>
              <a:gd name="connsiteY107" fmla="*/ 570377 h 618879"/>
              <a:gd name="connsiteX108" fmla="*/ 1575838 w 1581990"/>
              <a:gd name="connsiteY108" fmla="*/ 442674 h 618879"/>
              <a:gd name="connsiteX109" fmla="*/ 1581991 w 1581990"/>
              <a:gd name="connsiteY109" fmla="*/ 315579 h 618879"/>
              <a:gd name="connsiteX110" fmla="*/ 1545140 w 1581990"/>
              <a:gd name="connsiteY110" fmla="*/ 308217 h 618879"/>
              <a:gd name="connsiteX111" fmla="*/ 1519947 w 1581990"/>
              <a:gd name="connsiteY111" fmla="*/ 294094 h 618879"/>
              <a:gd name="connsiteX112" fmla="*/ 1491062 w 1581990"/>
              <a:gd name="connsiteY112" fmla="*/ 280586 h 618879"/>
              <a:gd name="connsiteX113" fmla="*/ 1460299 w 1581990"/>
              <a:gd name="connsiteY113" fmla="*/ 280586 h 618879"/>
              <a:gd name="connsiteX114" fmla="*/ 1419757 w 1581990"/>
              <a:gd name="connsiteY114" fmla="*/ 303915 h 618879"/>
              <a:gd name="connsiteX115" fmla="*/ 1389641 w 1581990"/>
              <a:gd name="connsiteY115" fmla="*/ 345669 h 618879"/>
              <a:gd name="connsiteX116" fmla="*/ 1354605 w 1581990"/>
              <a:gd name="connsiteY116" fmla="*/ 322334 h 618879"/>
              <a:gd name="connsiteX117" fmla="*/ 1346639 w 1581990"/>
              <a:gd name="connsiteY117" fmla="*/ 259100 h 618879"/>
              <a:gd name="connsiteX118" fmla="*/ 1039333 w 1581990"/>
              <a:gd name="connsiteY118" fmla="*/ 158408 h 618879"/>
              <a:gd name="connsiteX119" fmla="*/ 1033181 w 1581990"/>
              <a:gd name="connsiteY119" fmla="*/ 149810 h 618879"/>
              <a:gd name="connsiteX120" fmla="*/ 999374 w 1581990"/>
              <a:gd name="connsiteY120" fmla="*/ 178056 h 618879"/>
              <a:gd name="connsiteX121" fmla="*/ 959414 w 1581990"/>
              <a:gd name="connsiteY121" fmla="*/ 179893 h 618879"/>
              <a:gd name="connsiteX122" fmla="*/ 915764 w 1581990"/>
              <a:gd name="connsiteY122" fmla="*/ 174368 h 618879"/>
              <a:gd name="connsiteX123" fmla="*/ 888692 w 1581990"/>
              <a:gd name="connsiteY123" fmla="*/ 162703 h 618879"/>
              <a:gd name="connsiteX124" fmla="*/ 859807 w 1581990"/>
              <a:gd name="connsiteY124" fmla="*/ 192172 h 618879"/>
              <a:gd name="connsiteX125" fmla="*/ 852489 w 1581990"/>
              <a:gd name="connsiteY125" fmla="*/ 208139 h 618879"/>
              <a:gd name="connsiteX126" fmla="*/ 834614 w 1581990"/>
              <a:gd name="connsiteY126" fmla="*/ 267077 h 618879"/>
              <a:gd name="connsiteX127" fmla="*/ 829109 w 1581990"/>
              <a:gd name="connsiteY127" fmla="*/ 297775 h 618879"/>
              <a:gd name="connsiteX128" fmla="*/ 814343 w 1581990"/>
              <a:gd name="connsiteY128" fmla="*/ 323563 h 618879"/>
              <a:gd name="connsiteX129" fmla="*/ 824187 w 1581990"/>
              <a:gd name="connsiteY129" fmla="*/ 349965 h 618879"/>
              <a:gd name="connsiteX130" fmla="*/ 838306 w 1581990"/>
              <a:gd name="connsiteY130" fmla="*/ 350580 h 618879"/>
              <a:gd name="connsiteX131" fmla="*/ 841997 w 1581990"/>
              <a:gd name="connsiteY131" fmla="*/ 388032 h 618879"/>
              <a:gd name="connsiteX132" fmla="*/ 830339 w 1581990"/>
              <a:gd name="connsiteY132" fmla="*/ 424255 h 618879"/>
              <a:gd name="connsiteX133" fmla="*/ 844458 w 1581990"/>
              <a:gd name="connsiteY133" fmla="*/ 435920 h 618879"/>
              <a:gd name="connsiteX134" fmla="*/ 866608 w 1581990"/>
              <a:gd name="connsiteY134" fmla="*/ 429780 h 618879"/>
              <a:gd name="connsiteX135" fmla="*/ 868421 w 1581990"/>
              <a:gd name="connsiteY135" fmla="*/ 373909 h 618879"/>
              <a:gd name="connsiteX136" fmla="*/ 867190 w 1581990"/>
              <a:gd name="connsiteY136" fmla="*/ 328473 h 618879"/>
              <a:gd name="connsiteX137" fmla="*/ 890570 w 1581990"/>
              <a:gd name="connsiteY137" fmla="*/ 316809 h 618879"/>
              <a:gd name="connsiteX138" fmla="*/ 886231 w 1581990"/>
              <a:gd name="connsiteY138" fmla="*/ 354876 h 618879"/>
              <a:gd name="connsiteX139" fmla="*/ 910259 w 1581990"/>
              <a:gd name="connsiteY139" fmla="*/ 377591 h 618879"/>
              <a:gd name="connsiteX140" fmla="*/ 905337 w 1581990"/>
              <a:gd name="connsiteY140" fmla="*/ 392943 h 618879"/>
              <a:gd name="connsiteX141" fmla="*/ 913302 w 1581990"/>
              <a:gd name="connsiteY141" fmla="*/ 403378 h 618879"/>
              <a:gd name="connsiteX142" fmla="*/ 947692 w 1581990"/>
              <a:gd name="connsiteY142" fmla="*/ 388647 h 618879"/>
              <a:gd name="connsiteX143" fmla="*/ 929299 w 1581990"/>
              <a:gd name="connsiteY143" fmla="*/ 420574 h 618879"/>
              <a:gd name="connsiteX144" fmla="*/ 942187 w 1581990"/>
              <a:gd name="connsiteY144" fmla="*/ 434076 h 618879"/>
              <a:gd name="connsiteX145" fmla="*/ 961228 w 1581990"/>
              <a:gd name="connsiteY145" fmla="*/ 422412 h 618879"/>
              <a:gd name="connsiteX146" fmla="*/ 963106 w 1581990"/>
              <a:gd name="connsiteY146" fmla="*/ 397239 h 618879"/>
              <a:gd name="connsiteX147" fmla="*/ 934221 w 1581990"/>
              <a:gd name="connsiteY147" fmla="*/ 351809 h 618879"/>
              <a:gd name="connsiteX148" fmla="*/ 940957 w 1581990"/>
              <a:gd name="connsiteY148" fmla="*/ 338301 h 618879"/>
              <a:gd name="connsiteX149" fmla="*/ 909610 w 1581990"/>
              <a:gd name="connsiteY149" fmla="*/ 288569 h 618879"/>
              <a:gd name="connsiteX150" fmla="*/ 940373 w 1581990"/>
              <a:gd name="connsiteY150" fmla="*/ 273217 h 618879"/>
              <a:gd name="connsiteX151" fmla="*/ 956306 w 1581990"/>
              <a:gd name="connsiteY151" fmla="*/ 250502 h 618879"/>
              <a:gd name="connsiteX152" fmla="*/ 971072 w 1581990"/>
              <a:gd name="connsiteY152" fmla="*/ 256027 h 618879"/>
              <a:gd name="connsiteX153" fmla="*/ 974181 w 1581990"/>
              <a:gd name="connsiteY153" fmla="*/ 238223 h 618879"/>
              <a:gd name="connsiteX154" fmla="*/ 909610 w 1581990"/>
              <a:gd name="connsiteY154" fmla="*/ 251117 h 618879"/>
              <a:gd name="connsiteX155" fmla="*/ 890570 w 1581990"/>
              <a:gd name="connsiteY155" fmla="*/ 268921 h 618879"/>
              <a:gd name="connsiteX156" fmla="*/ 859807 w 1581990"/>
              <a:gd name="connsiteY156" fmla="*/ 234542 h 618879"/>
              <a:gd name="connsiteX157" fmla="*/ 865377 w 1581990"/>
              <a:gd name="connsiteY157" fmla="*/ 205066 h 618879"/>
              <a:gd name="connsiteX158" fmla="*/ 895492 w 1581990"/>
              <a:gd name="connsiteY158" fmla="*/ 198926 h 618879"/>
              <a:gd name="connsiteX159" fmla="*/ 952614 w 1581990"/>
              <a:gd name="connsiteY159" fmla="*/ 197089 h 618879"/>
              <a:gd name="connsiteX160" fmla="*/ 985838 w 1581990"/>
              <a:gd name="connsiteY160" fmla="*/ 205066 h 618879"/>
              <a:gd name="connsiteX161" fmla="*/ 1012262 w 1581990"/>
              <a:gd name="connsiteY161" fmla="*/ 197089 h 618879"/>
              <a:gd name="connsiteX162" fmla="*/ 1039333 w 1581990"/>
              <a:gd name="connsiteY162" fmla="*/ 158408 h 618879"/>
              <a:gd name="connsiteX163" fmla="*/ 1158564 w 1581990"/>
              <a:gd name="connsiteY163" fmla="*/ 170072 h 618879"/>
              <a:gd name="connsiteX164" fmla="*/ 1154872 w 1581990"/>
              <a:gd name="connsiteY164" fmla="*/ 154112 h 618879"/>
              <a:gd name="connsiteX165" fmla="*/ 1134537 w 1581990"/>
              <a:gd name="connsiteY165" fmla="*/ 150424 h 618879"/>
              <a:gd name="connsiteX166" fmla="*/ 1131492 w 1581990"/>
              <a:gd name="connsiteY166" fmla="*/ 128939 h 618879"/>
              <a:gd name="connsiteX167" fmla="*/ 1120418 w 1581990"/>
              <a:gd name="connsiteY167" fmla="*/ 143055 h 618879"/>
              <a:gd name="connsiteX168" fmla="*/ 1114265 w 1581990"/>
              <a:gd name="connsiteY168" fmla="*/ 174368 h 618879"/>
              <a:gd name="connsiteX169" fmla="*/ 1124757 w 1581990"/>
              <a:gd name="connsiteY169" fmla="*/ 224714 h 618879"/>
              <a:gd name="connsiteX170" fmla="*/ 1138228 w 1581990"/>
              <a:gd name="connsiteY170" fmla="*/ 249273 h 618879"/>
              <a:gd name="connsiteX171" fmla="*/ 1148072 w 1581990"/>
              <a:gd name="connsiteY171" fmla="*/ 244362 h 618879"/>
              <a:gd name="connsiteX172" fmla="*/ 1133953 w 1581990"/>
              <a:gd name="connsiteY172" fmla="*/ 224100 h 618879"/>
              <a:gd name="connsiteX173" fmla="*/ 1139459 w 1581990"/>
              <a:gd name="connsiteY173" fmla="*/ 200156 h 618879"/>
              <a:gd name="connsiteX174" fmla="*/ 1157333 w 1581990"/>
              <a:gd name="connsiteY174" fmla="*/ 203843 h 618879"/>
              <a:gd name="connsiteX175" fmla="*/ 1158564 w 1581990"/>
              <a:gd name="connsiteY175" fmla="*/ 170072 h 618879"/>
              <a:gd name="connsiteX176" fmla="*/ 784227 w 1581990"/>
              <a:gd name="connsiteY176" fmla="*/ 142440 h 618879"/>
              <a:gd name="connsiteX177" fmla="*/ 789797 w 1581990"/>
              <a:gd name="connsiteY177" fmla="*/ 124637 h 618879"/>
              <a:gd name="connsiteX178" fmla="*/ 763309 w 1581990"/>
              <a:gd name="connsiteY178" fmla="*/ 87799 h 618879"/>
              <a:gd name="connsiteX179" fmla="*/ 781766 w 1581990"/>
              <a:gd name="connsiteY179" fmla="*/ 52190 h 618879"/>
              <a:gd name="connsiteX180" fmla="*/ 751068 w 1581990"/>
              <a:gd name="connsiteY180" fmla="*/ 46050 h 618879"/>
              <a:gd name="connsiteX181" fmla="*/ 711692 w 1581990"/>
              <a:gd name="connsiteY181" fmla="*/ 46050 h 618879"/>
              <a:gd name="connsiteX182" fmla="*/ 701265 w 1581990"/>
              <a:gd name="connsiteY182" fmla="*/ 90257 h 618879"/>
              <a:gd name="connsiteX183" fmla="*/ 688960 w 1581990"/>
              <a:gd name="connsiteY183" fmla="*/ 103766 h 618879"/>
              <a:gd name="connsiteX184" fmla="*/ 672380 w 1581990"/>
              <a:gd name="connsiteY184" fmla="*/ 158408 h 618879"/>
              <a:gd name="connsiteX185" fmla="*/ 644726 w 1581990"/>
              <a:gd name="connsiteY185" fmla="*/ 166391 h 618879"/>
              <a:gd name="connsiteX186" fmla="*/ 611502 w 1581990"/>
              <a:gd name="connsiteY186" fmla="*/ 155335 h 618879"/>
              <a:gd name="connsiteX187" fmla="*/ 594922 w 1581990"/>
              <a:gd name="connsiteY187" fmla="*/ 159022 h 618879"/>
              <a:gd name="connsiteX188" fmla="*/ 575299 w 1581990"/>
              <a:gd name="connsiteY188" fmla="*/ 178670 h 618879"/>
              <a:gd name="connsiteX189" fmla="*/ 553150 w 1581990"/>
              <a:gd name="connsiteY189" fmla="*/ 176212 h 618879"/>
              <a:gd name="connsiteX190" fmla="*/ 531000 w 1581990"/>
              <a:gd name="connsiteY190" fmla="*/ 183581 h 618879"/>
              <a:gd name="connsiteX191" fmla="*/ 507038 w 1581990"/>
              <a:gd name="connsiteY191" fmla="*/ 162089 h 618879"/>
              <a:gd name="connsiteX192" fmla="*/ 500885 w 1581990"/>
              <a:gd name="connsiteY192" fmla="*/ 135693 h 618879"/>
              <a:gd name="connsiteX193" fmla="*/ 480614 w 1581990"/>
              <a:gd name="connsiteY193" fmla="*/ 161474 h 618879"/>
              <a:gd name="connsiteX194" fmla="*/ 476922 w 1581990"/>
              <a:gd name="connsiteY194" fmla="*/ 197704 h 618879"/>
              <a:gd name="connsiteX195" fmla="*/ 481845 w 1581990"/>
              <a:gd name="connsiteY195" fmla="*/ 232083 h 618879"/>
              <a:gd name="connsiteX196" fmla="*/ 497841 w 1581990"/>
              <a:gd name="connsiteY196" fmla="*/ 265240 h 618879"/>
              <a:gd name="connsiteX197" fmla="*/ 515004 w 1581990"/>
              <a:gd name="connsiteY197" fmla="*/ 276290 h 618879"/>
              <a:gd name="connsiteX198" fmla="*/ 519343 w 1581990"/>
              <a:gd name="connsiteY198" fmla="*/ 328473 h 618879"/>
              <a:gd name="connsiteX199" fmla="*/ 547580 w 1581990"/>
              <a:gd name="connsiteY199" fmla="*/ 333390 h 618879"/>
              <a:gd name="connsiteX200" fmla="*/ 569729 w 1581990"/>
              <a:gd name="connsiteY200" fmla="*/ 330932 h 618879"/>
              <a:gd name="connsiteX201" fmla="*/ 582034 w 1581990"/>
              <a:gd name="connsiteY201" fmla="*/ 349965 h 618879"/>
              <a:gd name="connsiteX202" fmla="*/ 623224 w 1581990"/>
              <a:gd name="connsiteY202" fmla="*/ 335842 h 618879"/>
              <a:gd name="connsiteX203" fmla="*/ 640387 w 1581990"/>
              <a:gd name="connsiteY203" fmla="*/ 348122 h 618879"/>
              <a:gd name="connsiteX204" fmla="*/ 664997 w 1581990"/>
              <a:gd name="connsiteY204" fmla="*/ 350580 h 618879"/>
              <a:gd name="connsiteX205" fmla="*/ 677302 w 1581990"/>
              <a:gd name="connsiteY205" fmla="*/ 374524 h 618879"/>
              <a:gd name="connsiteX206" fmla="*/ 717262 w 1581990"/>
              <a:gd name="connsiteY206" fmla="*/ 356720 h 618879"/>
              <a:gd name="connsiteX207" fmla="*/ 722184 w 1581990"/>
              <a:gd name="connsiteY207" fmla="*/ 370843 h 618879"/>
              <a:gd name="connsiteX208" fmla="*/ 737533 w 1581990"/>
              <a:gd name="connsiteY208" fmla="*/ 311284 h 618879"/>
              <a:gd name="connsiteX209" fmla="*/ 739346 w 1581990"/>
              <a:gd name="connsiteY209" fmla="*/ 271988 h 618879"/>
              <a:gd name="connsiteX210" fmla="*/ 773153 w 1581990"/>
              <a:gd name="connsiteY210" fmla="*/ 245592 h 618879"/>
              <a:gd name="connsiteX211" fmla="*/ 771923 w 1581990"/>
              <a:gd name="connsiteY211" fmla="*/ 209983 h 618879"/>
              <a:gd name="connsiteX212" fmla="*/ 782997 w 1581990"/>
              <a:gd name="connsiteY212" fmla="*/ 183581 h 618879"/>
              <a:gd name="connsiteX213" fmla="*/ 824187 w 1581990"/>
              <a:gd name="connsiteY213" fmla="*/ 178670 h 618879"/>
              <a:gd name="connsiteX214" fmla="*/ 784227 w 1581990"/>
              <a:gd name="connsiteY214" fmla="*/ 142440 h 618879"/>
              <a:gd name="connsiteX215" fmla="*/ 361966 w 1581990"/>
              <a:gd name="connsiteY215" fmla="*/ 442674 h 618879"/>
              <a:gd name="connsiteX216" fmla="*/ 366306 w 1581990"/>
              <a:gd name="connsiteY216" fmla="*/ 382507 h 618879"/>
              <a:gd name="connsiteX217" fmla="*/ 376733 w 1581990"/>
              <a:gd name="connsiteY217" fmla="*/ 333390 h 618879"/>
              <a:gd name="connsiteX218" fmla="*/ 360735 w 1581990"/>
              <a:gd name="connsiteY218" fmla="*/ 308832 h 618879"/>
              <a:gd name="connsiteX219" fmla="*/ 335543 w 1581990"/>
              <a:gd name="connsiteY219" fmla="*/ 305759 h 618879"/>
              <a:gd name="connsiteX220" fmla="*/ 323885 w 1581990"/>
              <a:gd name="connsiteY220" fmla="*/ 283658 h 618879"/>
              <a:gd name="connsiteX221" fmla="*/ 318380 w 1581990"/>
              <a:gd name="connsiteY221" fmla="*/ 256642 h 618879"/>
              <a:gd name="connsiteX222" fmla="*/ 306075 w 1581990"/>
              <a:gd name="connsiteY222" fmla="*/ 255412 h 618879"/>
              <a:gd name="connsiteX223" fmla="*/ 286386 w 1581990"/>
              <a:gd name="connsiteY223" fmla="*/ 241904 h 618879"/>
              <a:gd name="connsiteX224" fmla="*/ 300505 w 1581990"/>
              <a:gd name="connsiteY224" fmla="*/ 209983 h 618879"/>
              <a:gd name="connsiteX225" fmla="*/ 274081 w 1581990"/>
              <a:gd name="connsiteY225" fmla="*/ 192172 h 618879"/>
              <a:gd name="connsiteX226" fmla="*/ 253811 w 1581990"/>
              <a:gd name="connsiteY226" fmla="*/ 159637 h 618879"/>
              <a:gd name="connsiteX227" fmla="*/ 224343 w 1581990"/>
              <a:gd name="connsiteY227" fmla="*/ 132620 h 618879"/>
              <a:gd name="connsiteX228" fmla="*/ 189305 w 1581990"/>
              <a:gd name="connsiteY228" fmla="*/ 132005 h 618879"/>
              <a:gd name="connsiteX229" fmla="*/ 155498 w 1581990"/>
              <a:gd name="connsiteY229" fmla="*/ 90257 h 618879"/>
              <a:gd name="connsiteX230" fmla="*/ 135810 w 1581990"/>
              <a:gd name="connsiteY230" fmla="*/ 73682 h 618879"/>
              <a:gd name="connsiteX231" fmla="*/ 108156 w 1581990"/>
              <a:gd name="connsiteY231" fmla="*/ 47280 h 618879"/>
              <a:gd name="connsiteX232" fmla="*/ 76227 w 1581990"/>
              <a:gd name="connsiteY232" fmla="*/ 9213 h 618879"/>
              <a:gd name="connsiteX233" fmla="*/ 22085 w 1581990"/>
              <a:gd name="connsiteY233" fmla="*/ 1844 h 618879"/>
              <a:gd name="connsiteX234" fmla="*/ 0 w 1581990"/>
              <a:gd name="connsiteY234" fmla="*/ 0 h 618879"/>
              <a:gd name="connsiteX235" fmla="*/ 3691 w 1581990"/>
              <a:gd name="connsiteY235" fmla="*/ 19648 h 618879"/>
              <a:gd name="connsiteX236" fmla="*/ 41190 w 1581990"/>
              <a:gd name="connsiteY236" fmla="*/ 62625 h 618879"/>
              <a:gd name="connsiteX237" fmla="*/ 68197 w 1581990"/>
              <a:gd name="connsiteY237" fmla="*/ 84732 h 618879"/>
              <a:gd name="connsiteX238" fmla="*/ 87237 w 1581990"/>
              <a:gd name="connsiteY238" fmla="*/ 118497 h 618879"/>
              <a:gd name="connsiteX239" fmla="*/ 118583 w 1581990"/>
              <a:gd name="connsiteY239" fmla="*/ 143055 h 618879"/>
              <a:gd name="connsiteX240" fmla="*/ 132119 w 1581990"/>
              <a:gd name="connsiteY240" fmla="*/ 173139 h 618879"/>
              <a:gd name="connsiteX241" fmla="*/ 142546 w 1581990"/>
              <a:gd name="connsiteY241" fmla="*/ 206910 h 618879"/>
              <a:gd name="connsiteX242" fmla="*/ 172726 w 1581990"/>
              <a:gd name="connsiteY242" fmla="*/ 239452 h 618879"/>
              <a:gd name="connsiteX243" fmla="*/ 197919 w 1581990"/>
              <a:gd name="connsiteY243" fmla="*/ 294094 h 618879"/>
              <a:gd name="connsiteX244" fmla="*/ 214498 w 1581990"/>
              <a:gd name="connsiteY244" fmla="*/ 323563 h 618879"/>
              <a:gd name="connsiteX245" fmla="*/ 239692 w 1581990"/>
              <a:gd name="connsiteY245" fmla="*/ 355490 h 618879"/>
              <a:gd name="connsiteX246" fmla="*/ 253227 w 1581990"/>
              <a:gd name="connsiteY246" fmla="*/ 378820 h 618879"/>
              <a:gd name="connsiteX247" fmla="*/ 296231 w 1581990"/>
              <a:gd name="connsiteY247" fmla="*/ 410747 h 618879"/>
              <a:gd name="connsiteX248" fmla="*/ 323885 w 1581990"/>
              <a:gd name="connsiteY248" fmla="*/ 443289 h 618879"/>
              <a:gd name="connsiteX249" fmla="*/ 361966 w 1581990"/>
              <a:gd name="connsiteY249" fmla="*/ 442674 h 61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581990" h="618879">
                <a:moveTo>
                  <a:pt x="863499" y="613969"/>
                </a:moveTo>
                <a:lnTo>
                  <a:pt x="866608" y="603534"/>
                </a:lnTo>
                <a:lnTo>
                  <a:pt x="855533" y="591869"/>
                </a:lnTo>
                <a:lnTo>
                  <a:pt x="838306" y="579590"/>
                </a:lnTo>
                <a:lnTo>
                  <a:pt x="805729" y="587573"/>
                </a:lnTo>
                <a:lnTo>
                  <a:pt x="848798" y="614584"/>
                </a:lnTo>
                <a:lnTo>
                  <a:pt x="863499" y="613969"/>
                </a:lnTo>
                <a:close/>
                <a:moveTo>
                  <a:pt x="991991" y="610288"/>
                </a:moveTo>
                <a:lnTo>
                  <a:pt x="1016536" y="580819"/>
                </a:lnTo>
                <a:lnTo>
                  <a:pt x="1017184" y="569155"/>
                </a:lnTo>
                <a:lnTo>
                  <a:pt x="1014075" y="561171"/>
                </a:lnTo>
                <a:lnTo>
                  <a:pt x="979038" y="577131"/>
                </a:lnTo>
                <a:lnTo>
                  <a:pt x="961875" y="601076"/>
                </a:lnTo>
                <a:lnTo>
                  <a:pt x="957536" y="613969"/>
                </a:lnTo>
                <a:lnTo>
                  <a:pt x="961228" y="618880"/>
                </a:lnTo>
                <a:lnTo>
                  <a:pt x="991991" y="610288"/>
                </a:lnTo>
                <a:close/>
                <a:moveTo>
                  <a:pt x="773153" y="530473"/>
                </a:moveTo>
                <a:lnTo>
                  <a:pt x="763309" y="543982"/>
                </a:lnTo>
                <a:lnTo>
                  <a:pt x="744268" y="544590"/>
                </a:lnTo>
                <a:lnTo>
                  <a:pt x="730797" y="566696"/>
                </a:lnTo>
                <a:lnTo>
                  <a:pt x="749191" y="567311"/>
                </a:lnTo>
                <a:lnTo>
                  <a:pt x="773153" y="561786"/>
                </a:lnTo>
                <a:lnTo>
                  <a:pt x="813760" y="554417"/>
                </a:lnTo>
                <a:lnTo>
                  <a:pt x="806377" y="537227"/>
                </a:lnTo>
                <a:lnTo>
                  <a:pt x="784876" y="540908"/>
                </a:lnTo>
                <a:lnTo>
                  <a:pt x="773153" y="530473"/>
                </a:lnTo>
                <a:close/>
                <a:moveTo>
                  <a:pt x="945879" y="530473"/>
                </a:moveTo>
                <a:lnTo>
                  <a:pt x="913950" y="544590"/>
                </a:lnTo>
                <a:lnTo>
                  <a:pt x="890570" y="547663"/>
                </a:lnTo>
                <a:lnTo>
                  <a:pt x="869652" y="535998"/>
                </a:lnTo>
                <a:lnTo>
                  <a:pt x="841997" y="543982"/>
                </a:lnTo>
                <a:lnTo>
                  <a:pt x="840766" y="558098"/>
                </a:lnTo>
                <a:lnTo>
                  <a:pt x="886231" y="563015"/>
                </a:lnTo>
                <a:lnTo>
                  <a:pt x="939143" y="551958"/>
                </a:lnTo>
                <a:lnTo>
                  <a:pt x="945879" y="530473"/>
                </a:lnTo>
                <a:close/>
                <a:moveTo>
                  <a:pt x="457234" y="478898"/>
                </a:moveTo>
                <a:lnTo>
                  <a:pt x="452960" y="464774"/>
                </a:lnTo>
                <a:lnTo>
                  <a:pt x="438841" y="461708"/>
                </a:lnTo>
                <a:lnTo>
                  <a:pt x="411769" y="446970"/>
                </a:lnTo>
                <a:lnTo>
                  <a:pt x="369997" y="444518"/>
                </a:lnTo>
                <a:lnTo>
                  <a:pt x="344804" y="481971"/>
                </a:lnTo>
                <a:lnTo>
                  <a:pt x="376149" y="484423"/>
                </a:lnTo>
                <a:lnTo>
                  <a:pt x="381071" y="501612"/>
                </a:lnTo>
                <a:lnTo>
                  <a:pt x="442532" y="517579"/>
                </a:lnTo>
                <a:lnTo>
                  <a:pt x="457234" y="512669"/>
                </a:lnTo>
                <a:lnTo>
                  <a:pt x="482492" y="516350"/>
                </a:lnTo>
                <a:lnTo>
                  <a:pt x="521156" y="531087"/>
                </a:lnTo>
                <a:lnTo>
                  <a:pt x="553150" y="538450"/>
                </a:lnTo>
                <a:lnTo>
                  <a:pt x="588770" y="541523"/>
                </a:lnTo>
                <a:lnTo>
                  <a:pt x="620116" y="540294"/>
                </a:lnTo>
                <a:lnTo>
                  <a:pt x="656383" y="555646"/>
                </a:lnTo>
                <a:lnTo>
                  <a:pt x="696990" y="540908"/>
                </a:lnTo>
                <a:lnTo>
                  <a:pt x="656383" y="517579"/>
                </a:lnTo>
                <a:lnTo>
                  <a:pt x="605414" y="510825"/>
                </a:lnTo>
                <a:lnTo>
                  <a:pt x="594340" y="485652"/>
                </a:lnTo>
                <a:lnTo>
                  <a:pt x="531000" y="466618"/>
                </a:lnTo>
                <a:lnTo>
                  <a:pt x="523034" y="482585"/>
                </a:lnTo>
                <a:lnTo>
                  <a:pt x="457234" y="478898"/>
                </a:lnTo>
                <a:close/>
                <a:moveTo>
                  <a:pt x="1358296" y="456797"/>
                </a:moveTo>
                <a:lnTo>
                  <a:pt x="1359527" y="438379"/>
                </a:lnTo>
                <a:lnTo>
                  <a:pt x="1352144" y="426714"/>
                </a:lnTo>
                <a:lnTo>
                  <a:pt x="1344178" y="440216"/>
                </a:lnTo>
                <a:lnTo>
                  <a:pt x="1336795" y="453725"/>
                </a:lnTo>
                <a:lnTo>
                  <a:pt x="1338608" y="483193"/>
                </a:lnTo>
                <a:lnTo>
                  <a:pt x="1358296" y="456797"/>
                </a:lnTo>
                <a:close/>
                <a:moveTo>
                  <a:pt x="1106299" y="349350"/>
                </a:moveTo>
                <a:lnTo>
                  <a:pt x="1097685" y="336457"/>
                </a:lnTo>
                <a:lnTo>
                  <a:pt x="1062648" y="338301"/>
                </a:lnTo>
                <a:lnTo>
                  <a:pt x="1068801" y="354876"/>
                </a:lnTo>
                <a:lnTo>
                  <a:pt x="1092763" y="362245"/>
                </a:lnTo>
                <a:lnTo>
                  <a:pt x="1106299" y="349350"/>
                </a:lnTo>
                <a:close/>
                <a:moveTo>
                  <a:pt x="1217564" y="334613"/>
                </a:moveTo>
                <a:lnTo>
                  <a:pt x="1180065" y="323563"/>
                </a:lnTo>
                <a:lnTo>
                  <a:pt x="1137645" y="325407"/>
                </a:lnTo>
                <a:lnTo>
                  <a:pt x="1128448" y="346892"/>
                </a:lnTo>
                <a:lnTo>
                  <a:pt x="1152412" y="348122"/>
                </a:lnTo>
                <a:lnTo>
                  <a:pt x="1172034" y="345669"/>
                </a:lnTo>
                <a:lnTo>
                  <a:pt x="1200336" y="348736"/>
                </a:lnTo>
                <a:lnTo>
                  <a:pt x="1229222" y="364703"/>
                </a:lnTo>
                <a:lnTo>
                  <a:pt x="1217564" y="334613"/>
                </a:lnTo>
                <a:close/>
                <a:moveTo>
                  <a:pt x="1346639" y="259100"/>
                </a:moveTo>
                <a:lnTo>
                  <a:pt x="1341717" y="244362"/>
                </a:lnTo>
                <a:lnTo>
                  <a:pt x="1286408" y="228402"/>
                </a:lnTo>
                <a:lnTo>
                  <a:pt x="1268533" y="241290"/>
                </a:lnTo>
                <a:lnTo>
                  <a:pt x="1221838" y="250502"/>
                </a:lnTo>
                <a:lnTo>
                  <a:pt x="1235957" y="270150"/>
                </a:lnTo>
                <a:lnTo>
                  <a:pt x="1266719" y="277519"/>
                </a:lnTo>
                <a:lnTo>
                  <a:pt x="1279607" y="300234"/>
                </a:lnTo>
                <a:lnTo>
                  <a:pt x="1330641" y="300848"/>
                </a:lnTo>
                <a:lnTo>
                  <a:pt x="1333103" y="310669"/>
                </a:lnTo>
                <a:lnTo>
                  <a:pt x="1308493" y="310054"/>
                </a:lnTo>
                <a:lnTo>
                  <a:pt x="1270411" y="324177"/>
                </a:lnTo>
                <a:lnTo>
                  <a:pt x="1296187" y="343211"/>
                </a:lnTo>
                <a:lnTo>
                  <a:pt x="1295605" y="360401"/>
                </a:lnTo>
                <a:lnTo>
                  <a:pt x="1302988" y="374524"/>
                </a:lnTo>
                <a:lnTo>
                  <a:pt x="1315876" y="371451"/>
                </a:lnTo>
                <a:lnTo>
                  <a:pt x="1326950" y="352424"/>
                </a:lnTo>
                <a:lnTo>
                  <a:pt x="1377337" y="388647"/>
                </a:lnTo>
                <a:lnTo>
                  <a:pt x="1405639" y="391714"/>
                </a:lnTo>
                <a:lnTo>
                  <a:pt x="1470791" y="424870"/>
                </a:lnTo>
                <a:lnTo>
                  <a:pt x="1484910" y="457412"/>
                </a:lnTo>
                <a:lnTo>
                  <a:pt x="1491062" y="499775"/>
                </a:lnTo>
                <a:lnTo>
                  <a:pt x="1468330" y="510825"/>
                </a:lnTo>
                <a:lnTo>
                  <a:pt x="1451103" y="542752"/>
                </a:lnTo>
                <a:lnTo>
                  <a:pt x="1494754" y="541523"/>
                </a:lnTo>
                <a:lnTo>
                  <a:pt x="1504598" y="530473"/>
                </a:lnTo>
                <a:lnTo>
                  <a:pt x="1538340" y="538450"/>
                </a:lnTo>
                <a:lnTo>
                  <a:pt x="1566642" y="570377"/>
                </a:lnTo>
                <a:lnTo>
                  <a:pt x="1575838" y="442674"/>
                </a:lnTo>
                <a:lnTo>
                  <a:pt x="1581991" y="315579"/>
                </a:lnTo>
                <a:lnTo>
                  <a:pt x="1545140" y="308217"/>
                </a:lnTo>
                <a:lnTo>
                  <a:pt x="1519947" y="294094"/>
                </a:lnTo>
                <a:lnTo>
                  <a:pt x="1491062" y="280586"/>
                </a:lnTo>
                <a:lnTo>
                  <a:pt x="1460299" y="280586"/>
                </a:lnTo>
                <a:lnTo>
                  <a:pt x="1419757" y="303915"/>
                </a:lnTo>
                <a:lnTo>
                  <a:pt x="1389641" y="345669"/>
                </a:lnTo>
                <a:lnTo>
                  <a:pt x="1354605" y="322334"/>
                </a:lnTo>
                <a:lnTo>
                  <a:pt x="1346639" y="259100"/>
                </a:lnTo>
                <a:close/>
                <a:moveTo>
                  <a:pt x="1039333" y="158408"/>
                </a:moveTo>
                <a:lnTo>
                  <a:pt x="1033181" y="149810"/>
                </a:lnTo>
                <a:lnTo>
                  <a:pt x="999374" y="178056"/>
                </a:lnTo>
                <a:lnTo>
                  <a:pt x="959414" y="179893"/>
                </a:lnTo>
                <a:lnTo>
                  <a:pt x="915764" y="174368"/>
                </a:lnTo>
                <a:lnTo>
                  <a:pt x="888692" y="162703"/>
                </a:lnTo>
                <a:lnTo>
                  <a:pt x="859807" y="192172"/>
                </a:lnTo>
                <a:lnTo>
                  <a:pt x="852489" y="208139"/>
                </a:lnTo>
                <a:lnTo>
                  <a:pt x="834614" y="267077"/>
                </a:lnTo>
                <a:lnTo>
                  <a:pt x="829109" y="297775"/>
                </a:lnTo>
                <a:lnTo>
                  <a:pt x="814343" y="323563"/>
                </a:lnTo>
                <a:lnTo>
                  <a:pt x="824187" y="349965"/>
                </a:lnTo>
                <a:lnTo>
                  <a:pt x="838306" y="350580"/>
                </a:lnTo>
                <a:lnTo>
                  <a:pt x="841997" y="388032"/>
                </a:lnTo>
                <a:lnTo>
                  <a:pt x="830339" y="424255"/>
                </a:lnTo>
                <a:lnTo>
                  <a:pt x="844458" y="435920"/>
                </a:lnTo>
                <a:lnTo>
                  <a:pt x="866608" y="429780"/>
                </a:lnTo>
                <a:lnTo>
                  <a:pt x="868421" y="373909"/>
                </a:lnTo>
                <a:lnTo>
                  <a:pt x="867190" y="328473"/>
                </a:lnTo>
                <a:lnTo>
                  <a:pt x="890570" y="316809"/>
                </a:lnTo>
                <a:lnTo>
                  <a:pt x="886231" y="354876"/>
                </a:lnTo>
                <a:lnTo>
                  <a:pt x="910259" y="377591"/>
                </a:lnTo>
                <a:lnTo>
                  <a:pt x="905337" y="392943"/>
                </a:lnTo>
                <a:lnTo>
                  <a:pt x="913302" y="403378"/>
                </a:lnTo>
                <a:lnTo>
                  <a:pt x="947692" y="388647"/>
                </a:lnTo>
                <a:lnTo>
                  <a:pt x="929299" y="420574"/>
                </a:lnTo>
                <a:lnTo>
                  <a:pt x="942187" y="434076"/>
                </a:lnTo>
                <a:lnTo>
                  <a:pt x="961228" y="422412"/>
                </a:lnTo>
                <a:lnTo>
                  <a:pt x="963106" y="397239"/>
                </a:lnTo>
                <a:lnTo>
                  <a:pt x="934221" y="351809"/>
                </a:lnTo>
                <a:lnTo>
                  <a:pt x="940957" y="338301"/>
                </a:lnTo>
                <a:lnTo>
                  <a:pt x="909610" y="288569"/>
                </a:lnTo>
                <a:lnTo>
                  <a:pt x="940373" y="273217"/>
                </a:lnTo>
                <a:lnTo>
                  <a:pt x="956306" y="250502"/>
                </a:lnTo>
                <a:lnTo>
                  <a:pt x="971072" y="256027"/>
                </a:lnTo>
                <a:lnTo>
                  <a:pt x="974181" y="238223"/>
                </a:lnTo>
                <a:lnTo>
                  <a:pt x="909610" y="251117"/>
                </a:lnTo>
                <a:lnTo>
                  <a:pt x="890570" y="268921"/>
                </a:lnTo>
                <a:lnTo>
                  <a:pt x="859807" y="234542"/>
                </a:lnTo>
                <a:lnTo>
                  <a:pt x="865377" y="205066"/>
                </a:lnTo>
                <a:lnTo>
                  <a:pt x="895492" y="198926"/>
                </a:lnTo>
                <a:lnTo>
                  <a:pt x="952614" y="197089"/>
                </a:lnTo>
                <a:lnTo>
                  <a:pt x="985838" y="205066"/>
                </a:lnTo>
                <a:lnTo>
                  <a:pt x="1012262" y="197089"/>
                </a:lnTo>
                <a:lnTo>
                  <a:pt x="1039333" y="158408"/>
                </a:lnTo>
                <a:close/>
                <a:moveTo>
                  <a:pt x="1158564" y="170072"/>
                </a:moveTo>
                <a:lnTo>
                  <a:pt x="1154872" y="154112"/>
                </a:lnTo>
                <a:lnTo>
                  <a:pt x="1134537" y="150424"/>
                </a:lnTo>
                <a:lnTo>
                  <a:pt x="1131492" y="128939"/>
                </a:lnTo>
                <a:lnTo>
                  <a:pt x="1120418" y="143055"/>
                </a:lnTo>
                <a:lnTo>
                  <a:pt x="1114265" y="174368"/>
                </a:lnTo>
                <a:lnTo>
                  <a:pt x="1124757" y="224714"/>
                </a:lnTo>
                <a:lnTo>
                  <a:pt x="1138228" y="249273"/>
                </a:lnTo>
                <a:lnTo>
                  <a:pt x="1148072" y="244362"/>
                </a:lnTo>
                <a:lnTo>
                  <a:pt x="1133953" y="224100"/>
                </a:lnTo>
                <a:lnTo>
                  <a:pt x="1139459" y="200156"/>
                </a:lnTo>
                <a:lnTo>
                  <a:pt x="1157333" y="203843"/>
                </a:lnTo>
                <a:lnTo>
                  <a:pt x="1158564" y="170072"/>
                </a:lnTo>
                <a:close/>
                <a:moveTo>
                  <a:pt x="784227" y="142440"/>
                </a:moveTo>
                <a:lnTo>
                  <a:pt x="789797" y="124637"/>
                </a:lnTo>
                <a:lnTo>
                  <a:pt x="763309" y="87799"/>
                </a:lnTo>
                <a:lnTo>
                  <a:pt x="781766" y="52190"/>
                </a:lnTo>
                <a:lnTo>
                  <a:pt x="751068" y="46050"/>
                </a:lnTo>
                <a:lnTo>
                  <a:pt x="711692" y="46050"/>
                </a:lnTo>
                <a:lnTo>
                  <a:pt x="701265" y="90257"/>
                </a:lnTo>
                <a:lnTo>
                  <a:pt x="688960" y="103766"/>
                </a:lnTo>
                <a:lnTo>
                  <a:pt x="672380" y="158408"/>
                </a:lnTo>
                <a:lnTo>
                  <a:pt x="644726" y="166391"/>
                </a:lnTo>
                <a:lnTo>
                  <a:pt x="611502" y="155335"/>
                </a:lnTo>
                <a:lnTo>
                  <a:pt x="594922" y="159022"/>
                </a:lnTo>
                <a:lnTo>
                  <a:pt x="575299" y="178670"/>
                </a:lnTo>
                <a:lnTo>
                  <a:pt x="553150" y="176212"/>
                </a:lnTo>
                <a:lnTo>
                  <a:pt x="531000" y="183581"/>
                </a:lnTo>
                <a:lnTo>
                  <a:pt x="507038" y="162089"/>
                </a:lnTo>
                <a:lnTo>
                  <a:pt x="500885" y="135693"/>
                </a:lnTo>
                <a:lnTo>
                  <a:pt x="480614" y="161474"/>
                </a:lnTo>
                <a:lnTo>
                  <a:pt x="476922" y="197704"/>
                </a:lnTo>
                <a:lnTo>
                  <a:pt x="481845" y="232083"/>
                </a:lnTo>
                <a:lnTo>
                  <a:pt x="497841" y="265240"/>
                </a:lnTo>
                <a:lnTo>
                  <a:pt x="515004" y="276290"/>
                </a:lnTo>
                <a:lnTo>
                  <a:pt x="519343" y="328473"/>
                </a:lnTo>
                <a:lnTo>
                  <a:pt x="547580" y="333390"/>
                </a:lnTo>
                <a:lnTo>
                  <a:pt x="569729" y="330932"/>
                </a:lnTo>
                <a:lnTo>
                  <a:pt x="582034" y="349965"/>
                </a:lnTo>
                <a:lnTo>
                  <a:pt x="623224" y="335842"/>
                </a:lnTo>
                <a:lnTo>
                  <a:pt x="640387" y="348122"/>
                </a:lnTo>
                <a:lnTo>
                  <a:pt x="664997" y="350580"/>
                </a:lnTo>
                <a:lnTo>
                  <a:pt x="677302" y="374524"/>
                </a:lnTo>
                <a:lnTo>
                  <a:pt x="717262" y="356720"/>
                </a:lnTo>
                <a:lnTo>
                  <a:pt x="722184" y="370843"/>
                </a:lnTo>
                <a:lnTo>
                  <a:pt x="737533" y="311284"/>
                </a:lnTo>
                <a:lnTo>
                  <a:pt x="739346" y="271988"/>
                </a:lnTo>
                <a:lnTo>
                  <a:pt x="773153" y="245592"/>
                </a:lnTo>
                <a:lnTo>
                  <a:pt x="771923" y="209983"/>
                </a:lnTo>
                <a:lnTo>
                  <a:pt x="782997" y="183581"/>
                </a:lnTo>
                <a:lnTo>
                  <a:pt x="824187" y="178670"/>
                </a:lnTo>
                <a:lnTo>
                  <a:pt x="784227" y="142440"/>
                </a:lnTo>
                <a:close/>
                <a:moveTo>
                  <a:pt x="361966" y="442674"/>
                </a:moveTo>
                <a:lnTo>
                  <a:pt x="366306" y="382507"/>
                </a:lnTo>
                <a:lnTo>
                  <a:pt x="376733" y="333390"/>
                </a:lnTo>
                <a:lnTo>
                  <a:pt x="360735" y="308832"/>
                </a:lnTo>
                <a:lnTo>
                  <a:pt x="335543" y="305759"/>
                </a:lnTo>
                <a:lnTo>
                  <a:pt x="323885" y="283658"/>
                </a:lnTo>
                <a:lnTo>
                  <a:pt x="318380" y="256642"/>
                </a:lnTo>
                <a:lnTo>
                  <a:pt x="306075" y="255412"/>
                </a:lnTo>
                <a:lnTo>
                  <a:pt x="286386" y="241904"/>
                </a:lnTo>
                <a:lnTo>
                  <a:pt x="300505" y="209983"/>
                </a:lnTo>
                <a:lnTo>
                  <a:pt x="274081" y="192172"/>
                </a:lnTo>
                <a:lnTo>
                  <a:pt x="253811" y="159637"/>
                </a:lnTo>
                <a:lnTo>
                  <a:pt x="224343" y="132620"/>
                </a:lnTo>
                <a:lnTo>
                  <a:pt x="189305" y="132005"/>
                </a:lnTo>
                <a:lnTo>
                  <a:pt x="155498" y="90257"/>
                </a:lnTo>
                <a:lnTo>
                  <a:pt x="135810" y="73682"/>
                </a:lnTo>
                <a:lnTo>
                  <a:pt x="108156" y="47280"/>
                </a:lnTo>
                <a:lnTo>
                  <a:pt x="76227" y="9213"/>
                </a:lnTo>
                <a:lnTo>
                  <a:pt x="22085" y="1844"/>
                </a:lnTo>
                <a:lnTo>
                  <a:pt x="0" y="0"/>
                </a:lnTo>
                <a:lnTo>
                  <a:pt x="3691" y="19648"/>
                </a:lnTo>
                <a:lnTo>
                  <a:pt x="41190" y="62625"/>
                </a:lnTo>
                <a:lnTo>
                  <a:pt x="68197" y="84732"/>
                </a:lnTo>
                <a:lnTo>
                  <a:pt x="87237" y="118497"/>
                </a:lnTo>
                <a:lnTo>
                  <a:pt x="118583" y="143055"/>
                </a:lnTo>
                <a:lnTo>
                  <a:pt x="132119" y="173139"/>
                </a:lnTo>
                <a:lnTo>
                  <a:pt x="142546" y="206910"/>
                </a:lnTo>
                <a:lnTo>
                  <a:pt x="172726" y="239452"/>
                </a:lnTo>
                <a:lnTo>
                  <a:pt x="197919" y="294094"/>
                </a:lnTo>
                <a:lnTo>
                  <a:pt x="214498" y="323563"/>
                </a:lnTo>
                <a:lnTo>
                  <a:pt x="239692" y="355490"/>
                </a:lnTo>
                <a:lnTo>
                  <a:pt x="253227" y="378820"/>
                </a:lnTo>
                <a:lnTo>
                  <a:pt x="296231" y="410747"/>
                </a:lnTo>
                <a:lnTo>
                  <a:pt x="323885" y="443289"/>
                </a:lnTo>
                <a:lnTo>
                  <a:pt x="361966" y="44267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2" name="Freeform 121">
            <a:extLst>
              <a:ext uri="{FF2B5EF4-FFF2-40B4-BE49-F238E27FC236}">
                <a16:creationId xmlns:a16="http://schemas.microsoft.com/office/drawing/2014/main" id="{8572E4F3-1236-F7BF-9DFD-F4FFB43D35DC}"/>
              </a:ext>
            </a:extLst>
          </p:cNvPr>
          <p:cNvSpPr/>
          <p:nvPr/>
        </p:nvSpPr>
        <p:spPr>
          <a:xfrm>
            <a:off x="8291750" y="2994214"/>
            <a:ext cx="952678" cy="1120291"/>
          </a:xfrm>
          <a:custGeom>
            <a:avLst/>
            <a:gdLst>
              <a:gd name="connsiteX0" fmla="*/ 390916 w 952678"/>
              <a:gd name="connsiteY0" fmla="*/ 252139 h 1120291"/>
              <a:gd name="connsiteX1" fmla="*/ 338651 w 952678"/>
              <a:gd name="connsiteY1" fmla="*/ 225128 h 1120291"/>
              <a:gd name="connsiteX2" fmla="*/ 300569 w 952678"/>
              <a:gd name="connsiteY2" fmla="*/ 200570 h 1120291"/>
              <a:gd name="connsiteX3" fmla="*/ 280882 w 952678"/>
              <a:gd name="connsiteY3" fmla="*/ 157593 h 1120291"/>
              <a:gd name="connsiteX4" fmla="*/ 316825 w 952678"/>
              <a:gd name="connsiteY4" fmla="*/ 165311 h 1120291"/>
              <a:gd name="connsiteX5" fmla="*/ 324338 w 952678"/>
              <a:gd name="connsiteY5" fmla="*/ 142771 h 1120291"/>
              <a:gd name="connsiteX6" fmla="*/ 302448 w 952678"/>
              <a:gd name="connsiteY6" fmla="*/ 116472 h 1120291"/>
              <a:gd name="connsiteX7" fmla="*/ 338651 w 952678"/>
              <a:gd name="connsiteY7" fmla="*/ 91279 h 1120291"/>
              <a:gd name="connsiteX8" fmla="*/ 348754 w 952678"/>
              <a:gd name="connsiteY8" fmla="*/ 48845 h 1120291"/>
              <a:gd name="connsiteX9" fmla="*/ 302448 w 952678"/>
              <a:gd name="connsiteY9" fmla="*/ 26299 h 1120291"/>
              <a:gd name="connsiteX10" fmla="*/ 264172 w 952678"/>
              <a:gd name="connsiteY10" fmla="*/ 56356 h 1120291"/>
              <a:gd name="connsiteX11" fmla="*/ 249082 w 952678"/>
              <a:gd name="connsiteY11" fmla="*/ 30058 h 1120291"/>
              <a:gd name="connsiteX12" fmla="*/ 196429 w 952678"/>
              <a:gd name="connsiteY12" fmla="*/ 3759 h 1120291"/>
              <a:gd name="connsiteX13" fmla="*/ 156146 w 952678"/>
              <a:gd name="connsiteY13" fmla="*/ 0 h 1120291"/>
              <a:gd name="connsiteX14" fmla="*/ 117482 w 952678"/>
              <a:gd name="connsiteY14" fmla="*/ 3759 h 1120291"/>
              <a:gd name="connsiteX15" fmla="*/ 92871 w 952678"/>
              <a:gd name="connsiteY15" fmla="*/ 33816 h 1120291"/>
              <a:gd name="connsiteX16" fmla="*/ 138336 w 952678"/>
              <a:gd name="connsiteY16" fmla="*/ 56356 h 1120291"/>
              <a:gd name="connsiteX17" fmla="*/ 122339 w 952678"/>
              <a:gd name="connsiteY17" fmla="*/ 74090 h 1120291"/>
              <a:gd name="connsiteX18" fmla="*/ 110682 w 952678"/>
              <a:gd name="connsiteY18" fmla="*/ 91279 h 1120291"/>
              <a:gd name="connsiteX19" fmla="*/ 130305 w 952678"/>
              <a:gd name="connsiteY19" fmla="*/ 125665 h 1120291"/>
              <a:gd name="connsiteX20" fmla="*/ 148180 w 952678"/>
              <a:gd name="connsiteY20" fmla="*/ 152067 h 1120291"/>
              <a:gd name="connsiteX21" fmla="*/ 178878 w 952678"/>
              <a:gd name="connsiteY21" fmla="*/ 171101 h 1120291"/>
              <a:gd name="connsiteX22" fmla="*/ 156146 w 952678"/>
              <a:gd name="connsiteY22" fmla="*/ 193816 h 1120291"/>
              <a:gd name="connsiteX23" fmla="*/ 162298 w 952678"/>
              <a:gd name="connsiteY23" fmla="*/ 221441 h 1120291"/>
              <a:gd name="connsiteX24" fmla="*/ 138336 w 952678"/>
              <a:gd name="connsiteY24" fmla="*/ 260122 h 1120291"/>
              <a:gd name="connsiteX25" fmla="*/ 125383 w 952678"/>
              <a:gd name="connsiteY25" fmla="*/ 300033 h 1120291"/>
              <a:gd name="connsiteX26" fmla="*/ 97729 w 952678"/>
              <a:gd name="connsiteY26" fmla="*/ 341167 h 1120291"/>
              <a:gd name="connsiteX27" fmla="*/ 58416 w 952678"/>
              <a:gd name="connsiteY27" fmla="*/ 338100 h 1120291"/>
              <a:gd name="connsiteX28" fmla="*/ 28302 w 952678"/>
              <a:gd name="connsiteY28" fmla="*/ 378619 h 1120291"/>
              <a:gd name="connsiteX29" fmla="*/ 52912 w 952678"/>
              <a:gd name="connsiteY29" fmla="*/ 396423 h 1120291"/>
              <a:gd name="connsiteX30" fmla="*/ 60878 w 952678"/>
              <a:gd name="connsiteY30" fmla="*/ 426507 h 1120291"/>
              <a:gd name="connsiteX31" fmla="*/ 82380 w 952678"/>
              <a:gd name="connsiteY31" fmla="*/ 446155 h 1120291"/>
              <a:gd name="connsiteX32" fmla="*/ 93454 w 952678"/>
              <a:gd name="connsiteY32" fmla="*/ 479926 h 1120291"/>
              <a:gd name="connsiteX33" fmla="*/ 19688 w 952678"/>
              <a:gd name="connsiteY33" fmla="*/ 479926 h 1120291"/>
              <a:gd name="connsiteX34" fmla="*/ 0 w 952678"/>
              <a:gd name="connsiteY34" fmla="*/ 505707 h 1120291"/>
              <a:gd name="connsiteX35" fmla="*/ 43651 w 952678"/>
              <a:gd name="connsiteY35" fmla="*/ 538864 h 1120291"/>
              <a:gd name="connsiteX36" fmla="*/ 55373 w 952678"/>
              <a:gd name="connsiteY36" fmla="*/ 554216 h 1120291"/>
              <a:gd name="connsiteX37" fmla="*/ 40606 w 952678"/>
              <a:gd name="connsiteY37" fmla="*/ 568333 h 1120291"/>
              <a:gd name="connsiteX38" fmla="*/ 89763 w 952678"/>
              <a:gd name="connsiteY38" fmla="*/ 615613 h 1120291"/>
              <a:gd name="connsiteX39" fmla="*/ 114373 w 952678"/>
              <a:gd name="connsiteY39" fmla="*/ 620523 h 1120291"/>
              <a:gd name="connsiteX40" fmla="*/ 161068 w 952678"/>
              <a:gd name="connsiteY40" fmla="*/ 597194 h 1120291"/>
              <a:gd name="connsiteX41" fmla="*/ 171495 w 952678"/>
              <a:gd name="connsiteY41" fmla="*/ 633417 h 1120291"/>
              <a:gd name="connsiteX42" fmla="*/ 176417 w 952678"/>
              <a:gd name="connsiteY42" fmla="*/ 681305 h 1120291"/>
              <a:gd name="connsiteX43" fmla="*/ 191766 w 952678"/>
              <a:gd name="connsiteY43" fmla="*/ 731036 h 1120291"/>
              <a:gd name="connsiteX44" fmla="*/ 213915 w 952678"/>
              <a:gd name="connsiteY44" fmla="*/ 806556 h 1120291"/>
              <a:gd name="connsiteX45" fmla="*/ 249535 w 952678"/>
              <a:gd name="connsiteY45" fmla="*/ 860583 h 1120291"/>
              <a:gd name="connsiteX46" fmla="*/ 257566 w 952678"/>
              <a:gd name="connsiteY46" fmla="*/ 884527 h 1120291"/>
              <a:gd name="connsiteX47" fmla="*/ 269871 w 952678"/>
              <a:gd name="connsiteY47" fmla="*/ 933644 h 1120291"/>
              <a:gd name="connsiteX48" fmla="*/ 290726 w 952678"/>
              <a:gd name="connsiteY48" fmla="*/ 971096 h 1120291"/>
              <a:gd name="connsiteX49" fmla="*/ 304261 w 952678"/>
              <a:gd name="connsiteY49" fmla="*/ 989515 h 1120291"/>
              <a:gd name="connsiteX50" fmla="*/ 319610 w 952678"/>
              <a:gd name="connsiteY50" fmla="*/ 1028812 h 1120291"/>
              <a:gd name="connsiteX51" fmla="*/ 338651 w 952678"/>
              <a:gd name="connsiteY51" fmla="*/ 1083454 h 1120291"/>
              <a:gd name="connsiteX52" fmla="*/ 372458 w 952678"/>
              <a:gd name="connsiteY52" fmla="*/ 1120291 h 1120291"/>
              <a:gd name="connsiteX53" fmla="*/ 385993 w 952678"/>
              <a:gd name="connsiteY53" fmla="*/ 1109242 h 1120291"/>
              <a:gd name="connsiteX54" fmla="*/ 396485 w 952678"/>
              <a:gd name="connsiteY54" fmla="*/ 1082224 h 1120291"/>
              <a:gd name="connsiteX55" fmla="*/ 427183 w 952678"/>
              <a:gd name="connsiteY55" fmla="*/ 1071175 h 1120291"/>
              <a:gd name="connsiteX56" fmla="*/ 416109 w 952678"/>
              <a:gd name="connsiteY56" fmla="*/ 1058281 h 1120291"/>
              <a:gd name="connsiteX57" fmla="*/ 429644 w 952678"/>
              <a:gd name="connsiteY57" fmla="*/ 1028812 h 1120291"/>
              <a:gd name="connsiteX58" fmla="*/ 447454 w 952678"/>
              <a:gd name="connsiteY58" fmla="*/ 1026968 h 1120291"/>
              <a:gd name="connsiteX59" fmla="*/ 443180 w 952678"/>
              <a:gd name="connsiteY59" fmla="*/ 960661 h 1120291"/>
              <a:gd name="connsiteX60" fmla="*/ 454838 w 952678"/>
              <a:gd name="connsiteY60" fmla="*/ 923209 h 1120291"/>
              <a:gd name="connsiteX61" fmla="*/ 450563 w 952678"/>
              <a:gd name="connsiteY61" fmla="*/ 890667 h 1120291"/>
              <a:gd name="connsiteX62" fmla="*/ 438841 w 952678"/>
              <a:gd name="connsiteY62" fmla="*/ 840321 h 1120291"/>
              <a:gd name="connsiteX63" fmla="*/ 446224 w 952678"/>
              <a:gd name="connsiteY63" fmla="*/ 810237 h 1120291"/>
              <a:gd name="connsiteX64" fmla="*/ 461573 w 952678"/>
              <a:gd name="connsiteY64" fmla="*/ 808400 h 1120291"/>
              <a:gd name="connsiteX65" fmla="*/ 491105 w 952678"/>
              <a:gd name="connsiteY65" fmla="*/ 794276 h 1120291"/>
              <a:gd name="connsiteX66" fmla="*/ 507102 w 952678"/>
              <a:gd name="connsiteY66" fmla="*/ 784449 h 1120291"/>
              <a:gd name="connsiteX67" fmla="*/ 505224 w 952678"/>
              <a:gd name="connsiteY67" fmla="*/ 766645 h 1120291"/>
              <a:gd name="connsiteX68" fmla="*/ 535987 w 952678"/>
              <a:gd name="connsiteY68" fmla="*/ 740864 h 1120291"/>
              <a:gd name="connsiteX69" fmla="*/ 558719 w 952678"/>
              <a:gd name="connsiteY69" fmla="*/ 716305 h 1120291"/>
              <a:gd name="connsiteX70" fmla="*/ 591295 w 952678"/>
              <a:gd name="connsiteY70" fmla="*/ 670255 h 1120291"/>
              <a:gd name="connsiteX71" fmla="*/ 636760 w 952678"/>
              <a:gd name="connsiteY71" fmla="*/ 644467 h 1120291"/>
              <a:gd name="connsiteX72" fmla="*/ 651526 w 952678"/>
              <a:gd name="connsiteY72" fmla="*/ 621138 h 1120291"/>
              <a:gd name="connsiteX73" fmla="*/ 645956 w 952678"/>
              <a:gd name="connsiteY73" fmla="*/ 591669 h 1120291"/>
              <a:gd name="connsiteX74" fmla="*/ 686564 w 952678"/>
              <a:gd name="connsiteY74" fmla="*/ 583685 h 1120291"/>
              <a:gd name="connsiteX75" fmla="*/ 709295 w 952678"/>
              <a:gd name="connsiteY75" fmla="*/ 584300 h 1120291"/>
              <a:gd name="connsiteX76" fmla="*/ 712339 w 952678"/>
              <a:gd name="connsiteY76" fmla="*/ 569562 h 1120291"/>
              <a:gd name="connsiteX77" fmla="*/ 702560 w 952678"/>
              <a:gd name="connsiteY77" fmla="*/ 537635 h 1120291"/>
              <a:gd name="connsiteX78" fmla="*/ 686564 w 952678"/>
              <a:gd name="connsiteY78" fmla="*/ 508166 h 1120291"/>
              <a:gd name="connsiteX79" fmla="*/ 689025 w 952678"/>
              <a:gd name="connsiteY79" fmla="*/ 484837 h 1120291"/>
              <a:gd name="connsiteX80" fmla="*/ 666292 w 952678"/>
              <a:gd name="connsiteY80" fmla="*/ 474401 h 1120291"/>
              <a:gd name="connsiteX81" fmla="*/ 671214 w 952678"/>
              <a:gd name="connsiteY81" fmla="*/ 460278 h 1120291"/>
              <a:gd name="connsiteX82" fmla="*/ 690255 w 952678"/>
              <a:gd name="connsiteY82" fmla="*/ 445540 h 1120291"/>
              <a:gd name="connsiteX83" fmla="*/ 661953 w 952678"/>
              <a:gd name="connsiteY83" fmla="*/ 424669 h 1120291"/>
              <a:gd name="connsiteX84" fmla="*/ 669336 w 952678"/>
              <a:gd name="connsiteY84" fmla="*/ 398267 h 1120291"/>
              <a:gd name="connsiteX85" fmla="*/ 698868 w 952678"/>
              <a:gd name="connsiteY85" fmla="*/ 414842 h 1120291"/>
              <a:gd name="connsiteX86" fmla="*/ 715448 w 952678"/>
              <a:gd name="connsiteY86" fmla="*/ 417301 h 1120291"/>
              <a:gd name="connsiteX87" fmla="*/ 722831 w 952678"/>
              <a:gd name="connsiteY87" fmla="*/ 444311 h 1120291"/>
              <a:gd name="connsiteX88" fmla="*/ 755990 w 952678"/>
              <a:gd name="connsiteY88" fmla="*/ 449843 h 1120291"/>
              <a:gd name="connsiteX89" fmla="*/ 786753 w 952678"/>
              <a:gd name="connsiteY89" fmla="*/ 449228 h 1120291"/>
              <a:gd name="connsiteX90" fmla="*/ 807607 w 952678"/>
              <a:gd name="connsiteY90" fmla="*/ 455982 h 1120291"/>
              <a:gd name="connsiteX91" fmla="*/ 797828 w 952678"/>
              <a:gd name="connsiteY91" fmla="*/ 488518 h 1120291"/>
              <a:gd name="connsiteX92" fmla="*/ 783061 w 952678"/>
              <a:gd name="connsiteY92" fmla="*/ 490976 h 1120291"/>
              <a:gd name="connsiteX93" fmla="*/ 776262 w 952678"/>
              <a:gd name="connsiteY93" fmla="*/ 513076 h 1120291"/>
              <a:gd name="connsiteX94" fmla="*/ 797828 w 952678"/>
              <a:gd name="connsiteY94" fmla="*/ 533339 h 1120291"/>
              <a:gd name="connsiteX95" fmla="*/ 799059 w 952678"/>
              <a:gd name="connsiteY95" fmla="*/ 508781 h 1120291"/>
              <a:gd name="connsiteX96" fmla="*/ 808255 w 952678"/>
              <a:gd name="connsiteY96" fmla="*/ 508166 h 1120291"/>
              <a:gd name="connsiteX97" fmla="*/ 835909 w 952678"/>
              <a:gd name="connsiteY97" fmla="*/ 570177 h 1120291"/>
              <a:gd name="connsiteX98" fmla="*/ 850675 w 952678"/>
              <a:gd name="connsiteY98" fmla="*/ 560971 h 1120291"/>
              <a:gd name="connsiteX99" fmla="*/ 845106 w 952678"/>
              <a:gd name="connsiteY99" fmla="*/ 544389 h 1120291"/>
              <a:gd name="connsiteX100" fmla="*/ 850675 w 952678"/>
              <a:gd name="connsiteY100" fmla="*/ 531495 h 1120291"/>
              <a:gd name="connsiteX101" fmla="*/ 845106 w 952678"/>
              <a:gd name="connsiteY101" fmla="*/ 490976 h 1120291"/>
              <a:gd name="connsiteX102" fmla="*/ 873408 w 952678"/>
              <a:gd name="connsiteY102" fmla="*/ 499568 h 1120291"/>
              <a:gd name="connsiteX103" fmla="*/ 882604 w 952678"/>
              <a:gd name="connsiteY103" fmla="*/ 467647 h 1120291"/>
              <a:gd name="connsiteX104" fmla="*/ 880791 w 952678"/>
              <a:gd name="connsiteY104" fmla="*/ 448614 h 1120291"/>
              <a:gd name="connsiteX105" fmla="*/ 893679 w 952678"/>
              <a:gd name="connsiteY105" fmla="*/ 415457 h 1120291"/>
              <a:gd name="connsiteX106" fmla="*/ 888174 w 952678"/>
              <a:gd name="connsiteY106" fmla="*/ 393357 h 1120291"/>
              <a:gd name="connsiteX107" fmla="*/ 925607 w 952678"/>
              <a:gd name="connsiteY107" fmla="*/ 366340 h 1120291"/>
              <a:gd name="connsiteX108" fmla="*/ 950865 w 952678"/>
              <a:gd name="connsiteY108" fmla="*/ 373094 h 1120291"/>
              <a:gd name="connsiteX109" fmla="*/ 942834 w 952678"/>
              <a:gd name="connsiteY109" fmla="*/ 349150 h 1120291"/>
              <a:gd name="connsiteX110" fmla="*/ 952679 w 952678"/>
              <a:gd name="connsiteY110" fmla="*/ 341781 h 1120291"/>
              <a:gd name="connsiteX111" fmla="*/ 947174 w 952678"/>
              <a:gd name="connsiteY111" fmla="*/ 327044 h 1120291"/>
              <a:gd name="connsiteX112" fmla="*/ 909675 w 952678"/>
              <a:gd name="connsiteY112" fmla="*/ 321519 h 1120291"/>
              <a:gd name="connsiteX113" fmla="*/ 917058 w 952678"/>
              <a:gd name="connsiteY113" fmla="*/ 304944 h 1120291"/>
              <a:gd name="connsiteX114" fmla="*/ 895492 w 952678"/>
              <a:gd name="connsiteY114" fmla="*/ 281000 h 1120291"/>
              <a:gd name="connsiteX115" fmla="*/ 875869 w 952678"/>
              <a:gd name="connsiteY115" fmla="*/ 296960 h 1120291"/>
              <a:gd name="connsiteX116" fmla="*/ 845753 w 952678"/>
              <a:gd name="connsiteY116" fmla="*/ 287754 h 1120291"/>
              <a:gd name="connsiteX117" fmla="*/ 813177 w 952678"/>
              <a:gd name="connsiteY117" fmla="*/ 312313 h 1120291"/>
              <a:gd name="connsiteX118" fmla="*/ 789214 w 952678"/>
              <a:gd name="connsiteY118" fmla="*/ 341781 h 1120291"/>
              <a:gd name="connsiteX119" fmla="*/ 763374 w 952678"/>
              <a:gd name="connsiteY119" fmla="*/ 346692 h 1120291"/>
              <a:gd name="connsiteX120" fmla="*/ 779953 w 952678"/>
              <a:gd name="connsiteY120" fmla="*/ 358971 h 1120291"/>
              <a:gd name="connsiteX121" fmla="*/ 782414 w 952678"/>
              <a:gd name="connsiteY121" fmla="*/ 382915 h 1120291"/>
              <a:gd name="connsiteX122" fmla="*/ 755408 w 952678"/>
              <a:gd name="connsiteY122" fmla="*/ 384144 h 1120291"/>
              <a:gd name="connsiteX123" fmla="*/ 726522 w 952678"/>
              <a:gd name="connsiteY123" fmla="*/ 381692 h 1120291"/>
              <a:gd name="connsiteX124" fmla="*/ 706835 w 952678"/>
              <a:gd name="connsiteY124" fmla="*/ 387832 h 1120291"/>
              <a:gd name="connsiteX125" fmla="*/ 673027 w 952678"/>
              <a:gd name="connsiteY125" fmla="*/ 372480 h 1120291"/>
              <a:gd name="connsiteX126" fmla="*/ 671214 w 952678"/>
              <a:gd name="connsiteY126" fmla="*/ 365111 h 1120291"/>
              <a:gd name="connsiteX127" fmla="*/ 661953 w 952678"/>
              <a:gd name="connsiteY127" fmla="*/ 333798 h 1120291"/>
              <a:gd name="connsiteX128" fmla="*/ 643560 w 952678"/>
              <a:gd name="connsiteY128" fmla="*/ 342396 h 1120291"/>
              <a:gd name="connsiteX129" fmla="*/ 644143 w 952678"/>
              <a:gd name="connsiteY129" fmla="*/ 358971 h 1120291"/>
              <a:gd name="connsiteX130" fmla="*/ 653340 w 952678"/>
              <a:gd name="connsiteY130" fmla="*/ 384144 h 1120291"/>
              <a:gd name="connsiteX131" fmla="*/ 652756 w 952678"/>
              <a:gd name="connsiteY131" fmla="*/ 399496 h 1120291"/>
              <a:gd name="connsiteX132" fmla="*/ 624454 w 952678"/>
              <a:gd name="connsiteY132" fmla="*/ 400111 h 1120291"/>
              <a:gd name="connsiteX133" fmla="*/ 582682 w 952678"/>
              <a:gd name="connsiteY133" fmla="*/ 390898 h 1120291"/>
              <a:gd name="connsiteX134" fmla="*/ 556258 w 952678"/>
              <a:gd name="connsiteY134" fmla="*/ 387217 h 1120291"/>
              <a:gd name="connsiteX135" fmla="*/ 532878 w 952678"/>
              <a:gd name="connsiteY135" fmla="*/ 367569 h 1120291"/>
              <a:gd name="connsiteX136" fmla="*/ 486183 w 952678"/>
              <a:gd name="connsiteY136" fmla="*/ 362044 h 1120291"/>
              <a:gd name="connsiteX137" fmla="*/ 438841 w 952678"/>
              <a:gd name="connsiteY137" fmla="*/ 340552 h 1120291"/>
              <a:gd name="connsiteX138" fmla="*/ 403221 w 952678"/>
              <a:gd name="connsiteY138" fmla="*/ 321519 h 1120291"/>
              <a:gd name="connsiteX139" fmla="*/ 368183 w 952678"/>
              <a:gd name="connsiteY139" fmla="*/ 306173 h 1120291"/>
              <a:gd name="connsiteX140" fmla="*/ 373688 w 952678"/>
              <a:gd name="connsiteY140" fmla="*/ 269950 h 1120291"/>
              <a:gd name="connsiteX141" fmla="*/ 390916 w 952678"/>
              <a:gd name="connsiteY141" fmla="*/ 252139 h 112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952678" h="1120291">
                <a:moveTo>
                  <a:pt x="390916" y="252139"/>
                </a:moveTo>
                <a:lnTo>
                  <a:pt x="338651" y="225128"/>
                </a:lnTo>
                <a:lnTo>
                  <a:pt x="300569" y="200570"/>
                </a:lnTo>
                <a:lnTo>
                  <a:pt x="280882" y="157593"/>
                </a:lnTo>
                <a:lnTo>
                  <a:pt x="316825" y="165311"/>
                </a:lnTo>
                <a:lnTo>
                  <a:pt x="324338" y="142771"/>
                </a:lnTo>
                <a:lnTo>
                  <a:pt x="302448" y="116472"/>
                </a:lnTo>
                <a:lnTo>
                  <a:pt x="338651" y="91279"/>
                </a:lnTo>
                <a:lnTo>
                  <a:pt x="348754" y="48845"/>
                </a:lnTo>
                <a:lnTo>
                  <a:pt x="302448" y="26299"/>
                </a:lnTo>
                <a:lnTo>
                  <a:pt x="264172" y="56356"/>
                </a:lnTo>
                <a:lnTo>
                  <a:pt x="249082" y="30058"/>
                </a:lnTo>
                <a:lnTo>
                  <a:pt x="196429" y="3759"/>
                </a:lnTo>
                <a:lnTo>
                  <a:pt x="156146" y="0"/>
                </a:lnTo>
                <a:lnTo>
                  <a:pt x="117482" y="3759"/>
                </a:lnTo>
                <a:lnTo>
                  <a:pt x="92871" y="33816"/>
                </a:lnTo>
                <a:lnTo>
                  <a:pt x="138336" y="56356"/>
                </a:lnTo>
                <a:lnTo>
                  <a:pt x="122339" y="74090"/>
                </a:lnTo>
                <a:lnTo>
                  <a:pt x="110682" y="91279"/>
                </a:lnTo>
                <a:lnTo>
                  <a:pt x="130305" y="125665"/>
                </a:lnTo>
                <a:lnTo>
                  <a:pt x="148180" y="152067"/>
                </a:lnTo>
                <a:lnTo>
                  <a:pt x="178878" y="171101"/>
                </a:lnTo>
                <a:lnTo>
                  <a:pt x="156146" y="193816"/>
                </a:lnTo>
                <a:lnTo>
                  <a:pt x="162298" y="221441"/>
                </a:lnTo>
                <a:lnTo>
                  <a:pt x="138336" y="260122"/>
                </a:lnTo>
                <a:lnTo>
                  <a:pt x="125383" y="300033"/>
                </a:lnTo>
                <a:lnTo>
                  <a:pt x="97729" y="341167"/>
                </a:lnTo>
                <a:lnTo>
                  <a:pt x="58416" y="338100"/>
                </a:lnTo>
                <a:lnTo>
                  <a:pt x="28302" y="378619"/>
                </a:lnTo>
                <a:lnTo>
                  <a:pt x="52912" y="396423"/>
                </a:lnTo>
                <a:lnTo>
                  <a:pt x="60878" y="426507"/>
                </a:lnTo>
                <a:lnTo>
                  <a:pt x="82380" y="446155"/>
                </a:lnTo>
                <a:lnTo>
                  <a:pt x="93454" y="479926"/>
                </a:lnTo>
                <a:lnTo>
                  <a:pt x="19688" y="479926"/>
                </a:lnTo>
                <a:lnTo>
                  <a:pt x="0" y="505707"/>
                </a:lnTo>
                <a:lnTo>
                  <a:pt x="43651" y="538864"/>
                </a:lnTo>
                <a:lnTo>
                  <a:pt x="55373" y="554216"/>
                </a:lnTo>
                <a:lnTo>
                  <a:pt x="40606" y="568333"/>
                </a:lnTo>
                <a:lnTo>
                  <a:pt x="89763" y="615613"/>
                </a:lnTo>
                <a:lnTo>
                  <a:pt x="114373" y="620523"/>
                </a:lnTo>
                <a:lnTo>
                  <a:pt x="161068" y="597194"/>
                </a:lnTo>
                <a:lnTo>
                  <a:pt x="171495" y="633417"/>
                </a:lnTo>
                <a:lnTo>
                  <a:pt x="176417" y="681305"/>
                </a:lnTo>
                <a:lnTo>
                  <a:pt x="191766" y="731036"/>
                </a:lnTo>
                <a:lnTo>
                  <a:pt x="213915" y="806556"/>
                </a:lnTo>
                <a:lnTo>
                  <a:pt x="249535" y="860583"/>
                </a:lnTo>
                <a:lnTo>
                  <a:pt x="257566" y="884527"/>
                </a:lnTo>
                <a:lnTo>
                  <a:pt x="269871" y="933644"/>
                </a:lnTo>
                <a:lnTo>
                  <a:pt x="290726" y="971096"/>
                </a:lnTo>
                <a:lnTo>
                  <a:pt x="304261" y="989515"/>
                </a:lnTo>
                <a:lnTo>
                  <a:pt x="319610" y="1028812"/>
                </a:lnTo>
                <a:lnTo>
                  <a:pt x="338651" y="1083454"/>
                </a:lnTo>
                <a:lnTo>
                  <a:pt x="372458" y="1120291"/>
                </a:lnTo>
                <a:lnTo>
                  <a:pt x="385993" y="1109242"/>
                </a:lnTo>
                <a:lnTo>
                  <a:pt x="396485" y="1082224"/>
                </a:lnTo>
                <a:lnTo>
                  <a:pt x="427183" y="1071175"/>
                </a:lnTo>
                <a:lnTo>
                  <a:pt x="416109" y="1058281"/>
                </a:lnTo>
                <a:lnTo>
                  <a:pt x="429644" y="1028812"/>
                </a:lnTo>
                <a:lnTo>
                  <a:pt x="447454" y="1026968"/>
                </a:lnTo>
                <a:lnTo>
                  <a:pt x="443180" y="960661"/>
                </a:lnTo>
                <a:lnTo>
                  <a:pt x="454838" y="923209"/>
                </a:lnTo>
                <a:lnTo>
                  <a:pt x="450563" y="890667"/>
                </a:lnTo>
                <a:lnTo>
                  <a:pt x="438841" y="840321"/>
                </a:lnTo>
                <a:lnTo>
                  <a:pt x="446224" y="810237"/>
                </a:lnTo>
                <a:lnTo>
                  <a:pt x="461573" y="808400"/>
                </a:lnTo>
                <a:lnTo>
                  <a:pt x="491105" y="794276"/>
                </a:lnTo>
                <a:lnTo>
                  <a:pt x="507102" y="784449"/>
                </a:lnTo>
                <a:lnTo>
                  <a:pt x="505224" y="766645"/>
                </a:lnTo>
                <a:lnTo>
                  <a:pt x="535987" y="740864"/>
                </a:lnTo>
                <a:lnTo>
                  <a:pt x="558719" y="716305"/>
                </a:lnTo>
                <a:lnTo>
                  <a:pt x="591295" y="670255"/>
                </a:lnTo>
                <a:lnTo>
                  <a:pt x="636760" y="644467"/>
                </a:lnTo>
                <a:lnTo>
                  <a:pt x="651526" y="621138"/>
                </a:lnTo>
                <a:lnTo>
                  <a:pt x="645956" y="591669"/>
                </a:lnTo>
                <a:lnTo>
                  <a:pt x="686564" y="583685"/>
                </a:lnTo>
                <a:lnTo>
                  <a:pt x="709295" y="584300"/>
                </a:lnTo>
                <a:lnTo>
                  <a:pt x="712339" y="569562"/>
                </a:lnTo>
                <a:lnTo>
                  <a:pt x="702560" y="537635"/>
                </a:lnTo>
                <a:lnTo>
                  <a:pt x="686564" y="508166"/>
                </a:lnTo>
                <a:lnTo>
                  <a:pt x="689025" y="484837"/>
                </a:lnTo>
                <a:lnTo>
                  <a:pt x="666292" y="474401"/>
                </a:lnTo>
                <a:lnTo>
                  <a:pt x="671214" y="460278"/>
                </a:lnTo>
                <a:lnTo>
                  <a:pt x="690255" y="445540"/>
                </a:lnTo>
                <a:lnTo>
                  <a:pt x="661953" y="424669"/>
                </a:lnTo>
                <a:lnTo>
                  <a:pt x="669336" y="398267"/>
                </a:lnTo>
                <a:lnTo>
                  <a:pt x="698868" y="414842"/>
                </a:lnTo>
                <a:lnTo>
                  <a:pt x="715448" y="417301"/>
                </a:lnTo>
                <a:lnTo>
                  <a:pt x="722831" y="444311"/>
                </a:lnTo>
                <a:lnTo>
                  <a:pt x="755990" y="449843"/>
                </a:lnTo>
                <a:lnTo>
                  <a:pt x="786753" y="449228"/>
                </a:lnTo>
                <a:lnTo>
                  <a:pt x="807607" y="455982"/>
                </a:lnTo>
                <a:lnTo>
                  <a:pt x="797828" y="488518"/>
                </a:lnTo>
                <a:lnTo>
                  <a:pt x="783061" y="490976"/>
                </a:lnTo>
                <a:lnTo>
                  <a:pt x="776262" y="513076"/>
                </a:lnTo>
                <a:lnTo>
                  <a:pt x="797828" y="533339"/>
                </a:lnTo>
                <a:lnTo>
                  <a:pt x="799059" y="508781"/>
                </a:lnTo>
                <a:lnTo>
                  <a:pt x="808255" y="508166"/>
                </a:lnTo>
                <a:lnTo>
                  <a:pt x="835909" y="570177"/>
                </a:lnTo>
                <a:lnTo>
                  <a:pt x="850675" y="560971"/>
                </a:lnTo>
                <a:lnTo>
                  <a:pt x="845106" y="544389"/>
                </a:lnTo>
                <a:lnTo>
                  <a:pt x="850675" y="531495"/>
                </a:lnTo>
                <a:lnTo>
                  <a:pt x="845106" y="490976"/>
                </a:lnTo>
                <a:lnTo>
                  <a:pt x="873408" y="499568"/>
                </a:lnTo>
                <a:lnTo>
                  <a:pt x="882604" y="467647"/>
                </a:lnTo>
                <a:lnTo>
                  <a:pt x="880791" y="448614"/>
                </a:lnTo>
                <a:lnTo>
                  <a:pt x="893679" y="415457"/>
                </a:lnTo>
                <a:lnTo>
                  <a:pt x="888174" y="393357"/>
                </a:lnTo>
                <a:lnTo>
                  <a:pt x="925607" y="366340"/>
                </a:lnTo>
                <a:lnTo>
                  <a:pt x="950865" y="373094"/>
                </a:lnTo>
                <a:lnTo>
                  <a:pt x="942834" y="349150"/>
                </a:lnTo>
                <a:lnTo>
                  <a:pt x="952679" y="341781"/>
                </a:lnTo>
                <a:lnTo>
                  <a:pt x="947174" y="327044"/>
                </a:lnTo>
                <a:lnTo>
                  <a:pt x="909675" y="321519"/>
                </a:lnTo>
                <a:lnTo>
                  <a:pt x="917058" y="304944"/>
                </a:lnTo>
                <a:lnTo>
                  <a:pt x="895492" y="281000"/>
                </a:lnTo>
                <a:lnTo>
                  <a:pt x="875869" y="296960"/>
                </a:lnTo>
                <a:lnTo>
                  <a:pt x="845753" y="287754"/>
                </a:lnTo>
                <a:lnTo>
                  <a:pt x="813177" y="312313"/>
                </a:lnTo>
                <a:lnTo>
                  <a:pt x="789214" y="341781"/>
                </a:lnTo>
                <a:lnTo>
                  <a:pt x="763374" y="346692"/>
                </a:lnTo>
                <a:lnTo>
                  <a:pt x="779953" y="358971"/>
                </a:lnTo>
                <a:lnTo>
                  <a:pt x="782414" y="382915"/>
                </a:lnTo>
                <a:lnTo>
                  <a:pt x="755408" y="384144"/>
                </a:lnTo>
                <a:lnTo>
                  <a:pt x="726522" y="381692"/>
                </a:lnTo>
                <a:lnTo>
                  <a:pt x="706835" y="387832"/>
                </a:lnTo>
                <a:lnTo>
                  <a:pt x="673027" y="372480"/>
                </a:lnTo>
                <a:lnTo>
                  <a:pt x="671214" y="365111"/>
                </a:lnTo>
                <a:lnTo>
                  <a:pt x="661953" y="333798"/>
                </a:lnTo>
                <a:lnTo>
                  <a:pt x="643560" y="342396"/>
                </a:lnTo>
                <a:lnTo>
                  <a:pt x="644143" y="358971"/>
                </a:lnTo>
                <a:lnTo>
                  <a:pt x="653340" y="384144"/>
                </a:lnTo>
                <a:lnTo>
                  <a:pt x="652756" y="399496"/>
                </a:lnTo>
                <a:lnTo>
                  <a:pt x="624454" y="400111"/>
                </a:lnTo>
                <a:lnTo>
                  <a:pt x="582682" y="390898"/>
                </a:lnTo>
                <a:lnTo>
                  <a:pt x="556258" y="387217"/>
                </a:lnTo>
                <a:lnTo>
                  <a:pt x="532878" y="367569"/>
                </a:lnTo>
                <a:lnTo>
                  <a:pt x="486183" y="362044"/>
                </a:lnTo>
                <a:lnTo>
                  <a:pt x="438841" y="340552"/>
                </a:lnTo>
                <a:lnTo>
                  <a:pt x="403221" y="321519"/>
                </a:lnTo>
                <a:lnTo>
                  <a:pt x="368183" y="306173"/>
                </a:lnTo>
                <a:lnTo>
                  <a:pt x="373688" y="269950"/>
                </a:lnTo>
                <a:lnTo>
                  <a:pt x="390916" y="25213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3" name="Freeform 122">
            <a:extLst>
              <a:ext uri="{FF2B5EF4-FFF2-40B4-BE49-F238E27FC236}">
                <a16:creationId xmlns:a16="http://schemas.microsoft.com/office/drawing/2014/main" id="{F5B2F080-55EF-6429-0390-245F45F661FD}"/>
              </a:ext>
            </a:extLst>
          </p:cNvPr>
          <p:cNvSpPr/>
          <p:nvPr/>
        </p:nvSpPr>
        <p:spPr>
          <a:xfrm>
            <a:off x="5360044" y="1883957"/>
            <a:ext cx="277805" cy="103765"/>
          </a:xfrm>
          <a:custGeom>
            <a:avLst/>
            <a:gdLst>
              <a:gd name="connsiteX0" fmla="*/ 259367 w 277805"/>
              <a:gd name="connsiteY0" fmla="*/ 2458 h 103765"/>
              <a:gd name="connsiteX1" fmla="*/ 216959 w 277805"/>
              <a:gd name="connsiteY1" fmla="*/ 0 h 103765"/>
              <a:gd name="connsiteX2" fmla="*/ 172091 w 277805"/>
              <a:gd name="connsiteY2" fmla="*/ 17811 h 103765"/>
              <a:gd name="connsiteX3" fmla="*/ 140745 w 277805"/>
              <a:gd name="connsiteY3" fmla="*/ 8598 h 103765"/>
              <a:gd name="connsiteX4" fmla="*/ 98338 w 277805"/>
              <a:gd name="connsiteY4" fmla="*/ 27017 h 103765"/>
              <a:gd name="connsiteX5" fmla="*/ 62076 w 277805"/>
              <a:gd name="connsiteY5" fmla="*/ 3688 h 103765"/>
              <a:gd name="connsiteX6" fmla="*/ 22123 w 277805"/>
              <a:gd name="connsiteY6" fmla="*/ 8598 h 103765"/>
              <a:gd name="connsiteX7" fmla="*/ 0 w 277805"/>
              <a:gd name="connsiteY7" fmla="*/ 31313 h 103765"/>
              <a:gd name="connsiteX8" fmla="*/ 53469 w 277805"/>
              <a:gd name="connsiteY8" fmla="*/ 39296 h 103765"/>
              <a:gd name="connsiteX9" fmla="*/ 52854 w 277805"/>
              <a:gd name="connsiteY9" fmla="*/ 49117 h 103765"/>
              <a:gd name="connsiteX10" fmla="*/ 4916 w 277805"/>
              <a:gd name="connsiteY10" fmla="*/ 55871 h 103765"/>
              <a:gd name="connsiteX11" fmla="*/ 59000 w 277805"/>
              <a:gd name="connsiteY11" fmla="*/ 72453 h 103765"/>
              <a:gd name="connsiteX12" fmla="*/ 30730 w 277805"/>
              <a:gd name="connsiteY12" fmla="*/ 87799 h 103765"/>
              <a:gd name="connsiteX13" fmla="*/ 102638 w 277805"/>
              <a:gd name="connsiteY13" fmla="*/ 98849 h 103765"/>
              <a:gd name="connsiteX14" fmla="*/ 137060 w 277805"/>
              <a:gd name="connsiteY14" fmla="*/ 103766 h 103765"/>
              <a:gd name="connsiteX15" fmla="*/ 161029 w 277805"/>
              <a:gd name="connsiteY15" fmla="*/ 97626 h 103765"/>
              <a:gd name="connsiteX16" fmla="*/ 240314 w 277805"/>
              <a:gd name="connsiteY16" fmla="*/ 73676 h 103765"/>
              <a:gd name="connsiteX17" fmla="*/ 277805 w 277805"/>
              <a:gd name="connsiteY17" fmla="*/ 47894 h 103765"/>
              <a:gd name="connsiteX18" fmla="*/ 250760 w 277805"/>
              <a:gd name="connsiteY18" fmla="*/ 24559 h 103765"/>
              <a:gd name="connsiteX19" fmla="*/ 259367 w 277805"/>
              <a:gd name="connsiteY19" fmla="*/ 2458 h 10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805" h="103765">
                <a:moveTo>
                  <a:pt x="259367" y="2458"/>
                </a:moveTo>
                <a:lnTo>
                  <a:pt x="216959" y="0"/>
                </a:lnTo>
                <a:lnTo>
                  <a:pt x="172091" y="17811"/>
                </a:lnTo>
                <a:lnTo>
                  <a:pt x="140745" y="8598"/>
                </a:lnTo>
                <a:lnTo>
                  <a:pt x="98338" y="27017"/>
                </a:lnTo>
                <a:lnTo>
                  <a:pt x="62076" y="3688"/>
                </a:lnTo>
                <a:lnTo>
                  <a:pt x="22123" y="8598"/>
                </a:lnTo>
                <a:lnTo>
                  <a:pt x="0" y="31313"/>
                </a:lnTo>
                <a:lnTo>
                  <a:pt x="53469" y="39296"/>
                </a:lnTo>
                <a:lnTo>
                  <a:pt x="52854" y="49117"/>
                </a:lnTo>
                <a:lnTo>
                  <a:pt x="4916" y="55871"/>
                </a:lnTo>
                <a:lnTo>
                  <a:pt x="59000" y="72453"/>
                </a:lnTo>
                <a:lnTo>
                  <a:pt x="30730" y="87799"/>
                </a:lnTo>
                <a:lnTo>
                  <a:pt x="102638" y="98849"/>
                </a:lnTo>
                <a:lnTo>
                  <a:pt x="137060" y="103766"/>
                </a:lnTo>
                <a:lnTo>
                  <a:pt x="161029" y="97626"/>
                </a:lnTo>
                <a:lnTo>
                  <a:pt x="240314" y="73676"/>
                </a:lnTo>
                <a:lnTo>
                  <a:pt x="277805" y="47894"/>
                </a:lnTo>
                <a:lnTo>
                  <a:pt x="250760" y="24559"/>
                </a:lnTo>
                <a:lnTo>
                  <a:pt x="259367" y="245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4" name="Freeform 123">
            <a:extLst>
              <a:ext uri="{FF2B5EF4-FFF2-40B4-BE49-F238E27FC236}">
                <a16:creationId xmlns:a16="http://schemas.microsoft.com/office/drawing/2014/main" id="{3FFF85B8-16EA-2F94-D621-DA0C38A4BFD9}"/>
              </a:ext>
            </a:extLst>
          </p:cNvPr>
          <p:cNvSpPr/>
          <p:nvPr/>
        </p:nvSpPr>
        <p:spPr>
          <a:xfrm>
            <a:off x="6490332" y="2532312"/>
            <a:ext cx="194816" cy="109284"/>
          </a:xfrm>
          <a:custGeom>
            <a:avLst/>
            <a:gdLst>
              <a:gd name="connsiteX0" fmla="*/ 133356 w 194816"/>
              <a:gd name="connsiteY0" fmla="*/ 0 h 109284"/>
              <a:gd name="connsiteX1" fmla="*/ 123512 w 194816"/>
              <a:gd name="connsiteY1" fmla="*/ 2452 h 109284"/>
              <a:gd name="connsiteX2" fmla="*/ 117359 w 194816"/>
              <a:gd name="connsiteY2" fmla="*/ 11665 h 109284"/>
              <a:gd name="connsiteX3" fmla="*/ 103888 w 194816"/>
              <a:gd name="connsiteY3" fmla="*/ 15960 h 109284"/>
              <a:gd name="connsiteX4" fmla="*/ 100196 w 194816"/>
              <a:gd name="connsiteY4" fmla="*/ 13502 h 109284"/>
              <a:gd name="connsiteX5" fmla="*/ 86013 w 194816"/>
              <a:gd name="connsiteY5" fmla="*/ 19648 h 109284"/>
              <a:gd name="connsiteX6" fmla="*/ 74356 w 194816"/>
              <a:gd name="connsiteY6" fmla="*/ 20871 h 109284"/>
              <a:gd name="connsiteX7" fmla="*/ 72542 w 194816"/>
              <a:gd name="connsiteY7" fmla="*/ 28240 h 109284"/>
              <a:gd name="connsiteX8" fmla="*/ 47349 w 194816"/>
              <a:gd name="connsiteY8" fmla="*/ 33150 h 109284"/>
              <a:gd name="connsiteX9" fmla="*/ 35627 w 194816"/>
              <a:gd name="connsiteY9" fmla="*/ 28854 h 109284"/>
              <a:gd name="connsiteX10" fmla="*/ 19662 w 194816"/>
              <a:gd name="connsiteY10" fmla="*/ 19034 h 109284"/>
              <a:gd name="connsiteX11" fmla="*/ 18439 w 194816"/>
              <a:gd name="connsiteY11" fmla="*/ 34994 h 109284"/>
              <a:gd name="connsiteX12" fmla="*/ 1224 w 194816"/>
              <a:gd name="connsiteY12" fmla="*/ 34994 h 109284"/>
              <a:gd name="connsiteX13" fmla="*/ 7986 w 194816"/>
              <a:gd name="connsiteY13" fmla="*/ 42977 h 109284"/>
              <a:gd name="connsiteX14" fmla="*/ 0 w 194816"/>
              <a:gd name="connsiteY14" fmla="*/ 67536 h 109284"/>
              <a:gd name="connsiteX15" fmla="*/ 4916 w 194816"/>
              <a:gd name="connsiteY15" fmla="*/ 68151 h 109284"/>
              <a:gd name="connsiteX16" fmla="*/ 12292 w 194816"/>
              <a:gd name="connsiteY16" fmla="*/ 81044 h 109284"/>
              <a:gd name="connsiteX17" fmla="*/ 22123 w 194816"/>
              <a:gd name="connsiteY17" fmla="*/ 85955 h 109284"/>
              <a:gd name="connsiteX18" fmla="*/ 46701 w 194816"/>
              <a:gd name="connsiteY18" fmla="*/ 101915 h 109284"/>
              <a:gd name="connsiteX19" fmla="*/ 72542 w 194816"/>
              <a:gd name="connsiteY19" fmla="*/ 109284 h 109284"/>
              <a:gd name="connsiteX20" fmla="*/ 83617 w 194816"/>
              <a:gd name="connsiteY20" fmla="*/ 103759 h 109284"/>
              <a:gd name="connsiteX21" fmla="*/ 106349 w 194816"/>
              <a:gd name="connsiteY21" fmla="*/ 93938 h 109284"/>
              <a:gd name="connsiteX22" fmla="*/ 125972 w 194816"/>
              <a:gd name="connsiteY22" fmla="*/ 95161 h 109284"/>
              <a:gd name="connsiteX23" fmla="*/ 149353 w 194816"/>
              <a:gd name="connsiteY23" fmla="*/ 88407 h 109284"/>
              <a:gd name="connsiteX24" fmla="*/ 165349 w 194816"/>
              <a:gd name="connsiteY24" fmla="*/ 62011 h 109284"/>
              <a:gd name="connsiteX25" fmla="*/ 177007 w 194816"/>
              <a:gd name="connsiteY25" fmla="*/ 36223 h 109284"/>
              <a:gd name="connsiteX26" fmla="*/ 194817 w 194816"/>
              <a:gd name="connsiteY26" fmla="*/ 28240 h 109284"/>
              <a:gd name="connsiteX27" fmla="*/ 191125 w 194816"/>
              <a:gd name="connsiteY27" fmla="*/ 18419 h 109284"/>
              <a:gd name="connsiteX28" fmla="*/ 173315 w 194816"/>
              <a:gd name="connsiteY28" fmla="*/ 7977 h 109284"/>
              <a:gd name="connsiteX29" fmla="*/ 167163 w 194816"/>
              <a:gd name="connsiteY29" fmla="*/ 11665 h 109284"/>
              <a:gd name="connsiteX30" fmla="*/ 133356 w 194816"/>
              <a:gd name="connsiteY30" fmla="*/ 0 h 10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4816" h="109284">
                <a:moveTo>
                  <a:pt x="133356" y="0"/>
                </a:moveTo>
                <a:lnTo>
                  <a:pt x="123512" y="2452"/>
                </a:lnTo>
                <a:lnTo>
                  <a:pt x="117359" y="11665"/>
                </a:lnTo>
                <a:lnTo>
                  <a:pt x="103888" y="15960"/>
                </a:lnTo>
                <a:lnTo>
                  <a:pt x="100196" y="13502"/>
                </a:lnTo>
                <a:lnTo>
                  <a:pt x="86013" y="19648"/>
                </a:lnTo>
                <a:lnTo>
                  <a:pt x="74356" y="20871"/>
                </a:lnTo>
                <a:lnTo>
                  <a:pt x="72542" y="28240"/>
                </a:lnTo>
                <a:lnTo>
                  <a:pt x="47349" y="33150"/>
                </a:lnTo>
                <a:lnTo>
                  <a:pt x="35627" y="28854"/>
                </a:lnTo>
                <a:lnTo>
                  <a:pt x="19662" y="19034"/>
                </a:lnTo>
                <a:lnTo>
                  <a:pt x="18439" y="34994"/>
                </a:lnTo>
                <a:lnTo>
                  <a:pt x="1224" y="34994"/>
                </a:lnTo>
                <a:lnTo>
                  <a:pt x="7986" y="42977"/>
                </a:lnTo>
                <a:lnTo>
                  <a:pt x="0" y="67536"/>
                </a:lnTo>
                <a:lnTo>
                  <a:pt x="4916" y="68151"/>
                </a:lnTo>
                <a:lnTo>
                  <a:pt x="12292" y="81044"/>
                </a:lnTo>
                <a:lnTo>
                  <a:pt x="22123" y="85955"/>
                </a:lnTo>
                <a:lnTo>
                  <a:pt x="46701" y="101915"/>
                </a:lnTo>
                <a:lnTo>
                  <a:pt x="72542" y="109284"/>
                </a:lnTo>
                <a:lnTo>
                  <a:pt x="83617" y="103759"/>
                </a:lnTo>
                <a:lnTo>
                  <a:pt x="106349" y="93938"/>
                </a:lnTo>
                <a:lnTo>
                  <a:pt x="125972" y="95161"/>
                </a:lnTo>
                <a:lnTo>
                  <a:pt x="149353" y="88407"/>
                </a:lnTo>
                <a:lnTo>
                  <a:pt x="165349" y="62011"/>
                </a:lnTo>
                <a:lnTo>
                  <a:pt x="177007" y="36223"/>
                </a:lnTo>
                <a:lnTo>
                  <a:pt x="194817" y="28240"/>
                </a:lnTo>
                <a:lnTo>
                  <a:pt x="191125" y="18419"/>
                </a:lnTo>
                <a:lnTo>
                  <a:pt x="173315" y="7977"/>
                </a:lnTo>
                <a:lnTo>
                  <a:pt x="167163" y="11665"/>
                </a:lnTo>
                <a:lnTo>
                  <a:pt x="133356"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5" name="Freeform 124">
            <a:extLst>
              <a:ext uri="{FF2B5EF4-FFF2-40B4-BE49-F238E27FC236}">
                <a16:creationId xmlns:a16="http://schemas.microsoft.com/office/drawing/2014/main" id="{101FF3DD-EEB3-A52F-0A81-DB9388D34433}"/>
              </a:ext>
            </a:extLst>
          </p:cNvPr>
          <p:cNvSpPr/>
          <p:nvPr/>
        </p:nvSpPr>
        <p:spPr>
          <a:xfrm>
            <a:off x="9841812" y="3544128"/>
            <a:ext cx="15349" cy="14737"/>
          </a:xfrm>
          <a:custGeom>
            <a:avLst/>
            <a:gdLst>
              <a:gd name="connsiteX0" fmla="*/ 13535 w 15349"/>
              <a:gd name="connsiteY0" fmla="*/ 14123 h 14737"/>
              <a:gd name="connsiteX1" fmla="*/ 13535 w 15349"/>
              <a:gd name="connsiteY1" fmla="*/ 12894 h 14737"/>
              <a:gd name="connsiteX2" fmla="*/ 13535 w 15349"/>
              <a:gd name="connsiteY2" fmla="*/ 11665 h 14737"/>
              <a:gd name="connsiteX3" fmla="*/ 11074 w 15349"/>
              <a:gd name="connsiteY3" fmla="*/ 10442 h 14737"/>
              <a:gd name="connsiteX4" fmla="*/ 9197 w 15349"/>
              <a:gd name="connsiteY4" fmla="*/ 10442 h 14737"/>
              <a:gd name="connsiteX5" fmla="*/ 9844 w 15349"/>
              <a:gd name="connsiteY5" fmla="*/ 11665 h 14737"/>
              <a:gd name="connsiteX6" fmla="*/ 12305 w 15349"/>
              <a:gd name="connsiteY6" fmla="*/ 14738 h 14737"/>
              <a:gd name="connsiteX7" fmla="*/ 13535 w 15349"/>
              <a:gd name="connsiteY7" fmla="*/ 14123 h 14737"/>
              <a:gd name="connsiteX8" fmla="*/ 5505 w 15349"/>
              <a:gd name="connsiteY8" fmla="*/ 14123 h 14737"/>
              <a:gd name="connsiteX9" fmla="*/ 4922 w 15349"/>
              <a:gd name="connsiteY9" fmla="*/ 11050 h 14737"/>
              <a:gd name="connsiteX10" fmla="*/ 6152 w 15349"/>
              <a:gd name="connsiteY10" fmla="*/ 9213 h 14737"/>
              <a:gd name="connsiteX11" fmla="*/ 647 w 15349"/>
              <a:gd name="connsiteY11" fmla="*/ 11050 h 14737"/>
              <a:gd name="connsiteX12" fmla="*/ 0 w 15349"/>
              <a:gd name="connsiteY12" fmla="*/ 12894 h 14737"/>
              <a:gd name="connsiteX13" fmla="*/ 0 w 15349"/>
              <a:gd name="connsiteY13" fmla="*/ 13509 h 14737"/>
              <a:gd name="connsiteX14" fmla="*/ 1230 w 15349"/>
              <a:gd name="connsiteY14" fmla="*/ 14123 h 14737"/>
              <a:gd name="connsiteX15" fmla="*/ 5505 w 15349"/>
              <a:gd name="connsiteY15" fmla="*/ 14123 h 14737"/>
              <a:gd name="connsiteX16" fmla="*/ 15349 w 15349"/>
              <a:gd name="connsiteY16" fmla="*/ 6754 h 14737"/>
              <a:gd name="connsiteX17" fmla="*/ 14766 w 15349"/>
              <a:gd name="connsiteY17" fmla="*/ 4910 h 14737"/>
              <a:gd name="connsiteX18" fmla="*/ 13535 w 15349"/>
              <a:gd name="connsiteY18" fmla="*/ 4302 h 14737"/>
              <a:gd name="connsiteX19" fmla="*/ 12888 w 15349"/>
              <a:gd name="connsiteY19" fmla="*/ 2458 h 14737"/>
              <a:gd name="connsiteX20" fmla="*/ 12305 w 15349"/>
              <a:gd name="connsiteY20" fmla="*/ 1229 h 14737"/>
              <a:gd name="connsiteX21" fmla="*/ 10427 w 15349"/>
              <a:gd name="connsiteY21" fmla="*/ 615 h 14737"/>
              <a:gd name="connsiteX22" fmla="*/ 9197 w 15349"/>
              <a:gd name="connsiteY22" fmla="*/ 0 h 14737"/>
              <a:gd name="connsiteX23" fmla="*/ 6736 w 15349"/>
              <a:gd name="connsiteY23" fmla="*/ 0 h 14737"/>
              <a:gd name="connsiteX24" fmla="*/ 6152 w 15349"/>
              <a:gd name="connsiteY24" fmla="*/ 615 h 14737"/>
              <a:gd name="connsiteX25" fmla="*/ 4922 w 15349"/>
              <a:gd name="connsiteY25" fmla="*/ 615 h 14737"/>
              <a:gd name="connsiteX26" fmla="*/ 3691 w 15349"/>
              <a:gd name="connsiteY26" fmla="*/ 1844 h 14737"/>
              <a:gd name="connsiteX27" fmla="*/ 3691 w 15349"/>
              <a:gd name="connsiteY27" fmla="*/ 3073 h 14737"/>
              <a:gd name="connsiteX28" fmla="*/ 647 w 15349"/>
              <a:gd name="connsiteY28" fmla="*/ 5525 h 14737"/>
              <a:gd name="connsiteX29" fmla="*/ 647 w 15349"/>
              <a:gd name="connsiteY29" fmla="*/ 6754 h 14737"/>
              <a:gd name="connsiteX30" fmla="*/ 2461 w 15349"/>
              <a:gd name="connsiteY30" fmla="*/ 7984 h 14737"/>
              <a:gd name="connsiteX31" fmla="*/ 5505 w 15349"/>
              <a:gd name="connsiteY31" fmla="*/ 7369 h 14737"/>
              <a:gd name="connsiteX32" fmla="*/ 9197 w 15349"/>
              <a:gd name="connsiteY32" fmla="*/ 8598 h 14737"/>
              <a:gd name="connsiteX33" fmla="*/ 14118 w 15349"/>
              <a:gd name="connsiteY33" fmla="*/ 10442 h 14737"/>
              <a:gd name="connsiteX34" fmla="*/ 14118 w 15349"/>
              <a:gd name="connsiteY34" fmla="*/ 9213 h 14737"/>
              <a:gd name="connsiteX35" fmla="*/ 14118 w 15349"/>
              <a:gd name="connsiteY35" fmla="*/ 7369 h 14737"/>
              <a:gd name="connsiteX36" fmla="*/ 15349 w 15349"/>
              <a:gd name="connsiteY36" fmla="*/ 6754 h 1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349" h="14737">
                <a:moveTo>
                  <a:pt x="13535" y="14123"/>
                </a:moveTo>
                <a:lnTo>
                  <a:pt x="13535" y="12894"/>
                </a:lnTo>
                <a:lnTo>
                  <a:pt x="13535" y="11665"/>
                </a:lnTo>
                <a:lnTo>
                  <a:pt x="11074" y="10442"/>
                </a:lnTo>
                <a:lnTo>
                  <a:pt x="9197" y="10442"/>
                </a:lnTo>
                <a:lnTo>
                  <a:pt x="9844" y="11665"/>
                </a:lnTo>
                <a:lnTo>
                  <a:pt x="12305" y="14738"/>
                </a:lnTo>
                <a:lnTo>
                  <a:pt x="13535" y="14123"/>
                </a:lnTo>
                <a:close/>
                <a:moveTo>
                  <a:pt x="5505" y="14123"/>
                </a:moveTo>
                <a:lnTo>
                  <a:pt x="4922" y="11050"/>
                </a:lnTo>
                <a:lnTo>
                  <a:pt x="6152" y="9213"/>
                </a:lnTo>
                <a:lnTo>
                  <a:pt x="647" y="11050"/>
                </a:lnTo>
                <a:lnTo>
                  <a:pt x="0" y="12894"/>
                </a:lnTo>
                <a:lnTo>
                  <a:pt x="0" y="13509"/>
                </a:lnTo>
                <a:lnTo>
                  <a:pt x="1230" y="14123"/>
                </a:lnTo>
                <a:lnTo>
                  <a:pt x="5505" y="14123"/>
                </a:lnTo>
                <a:close/>
                <a:moveTo>
                  <a:pt x="15349" y="6754"/>
                </a:moveTo>
                <a:lnTo>
                  <a:pt x="14766" y="4910"/>
                </a:lnTo>
                <a:lnTo>
                  <a:pt x="13535" y="4302"/>
                </a:lnTo>
                <a:lnTo>
                  <a:pt x="12888" y="2458"/>
                </a:lnTo>
                <a:lnTo>
                  <a:pt x="12305" y="1229"/>
                </a:lnTo>
                <a:lnTo>
                  <a:pt x="10427" y="615"/>
                </a:lnTo>
                <a:lnTo>
                  <a:pt x="9197" y="0"/>
                </a:lnTo>
                <a:lnTo>
                  <a:pt x="6736" y="0"/>
                </a:lnTo>
                <a:lnTo>
                  <a:pt x="6152" y="615"/>
                </a:lnTo>
                <a:lnTo>
                  <a:pt x="4922" y="615"/>
                </a:lnTo>
                <a:lnTo>
                  <a:pt x="3691" y="1844"/>
                </a:lnTo>
                <a:lnTo>
                  <a:pt x="3691" y="3073"/>
                </a:lnTo>
                <a:lnTo>
                  <a:pt x="647" y="5525"/>
                </a:lnTo>
                <a:lnTo>
                  <a:pt x="647" y="6754"/>
                </a:lnTo>
                <a:lnTo>
                  <a:pt x="2461" y="7984"/>
                </a:lnTo>
                <a:lnTo>
                  <a:pt x="5505" y="7369"/>
                </a:lnTo>
                <a:lnTo>
                  <a:pt x="9197" y="8598"/>
                </a:lnTo>
                <a:lnTo>
                  <a:pt x="14118" y="10442"/>
                </a:lnTo>
                <a:lnTo>
                  <a:pt x="14118" y="9213"/>
                </a:lnTo>
                <a:lnTo>
                  <a:pt x="14118" y="7369"/>
                </a:lnTo>
                <a:lnTo>
                  <a:pt x="15349" y="675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6" name="Freeform 125">
            <a:extLst>
              <a:ext uri="{FF2B5EF4-FFF2-40B4-BE49-F238E27FC236}">
                <a16:creationId xmlns:a16="http://schemas.microsoft.com/office/drawing/2014/main" id="{B2B9526B-06B6-C637-70BC-691BAB77A33F}"/>
              </a:ext>
            </a:extLst>
          </p:cNvPr>
          <p:cNvSpPr/>
          <p:nvPr/>
        </p:nvSpPr>
        <p:spPr>
          <a:xfrm>
            <a:off x="2936620" y="3800155"/>
            <a:ext cx="214498" cy="118496"/>
          </a:xfrm>
          <a:custGeom>
            <a:avLst/>
            <a:gdLst>
              <a:gd name="connsiteX0" fmla="*/ 214498 w 214498"/>
              <a:gd name="connsiteY0" fmla="*/ 39904 h 118496"/>
              <a:gd name="connsiteX1" fmla="*/ 206506 w 214498"/>
              <a:gd name="connsiteY1" fmla="*/ 28854 h 118496"/>
              <a:gd name="connsiteX2" fmla="*/ 194830 w 214498"/>
              <a:gd name="connsiteY2" fmla="*/ 22715 h 118496"/>
              <a:gd name="connsiteX3" fmla="*/ 185614 w 214498"/>
              <a:gd name="connsiteY3" fmla="*/ 14123 h 118496"/>
              <a:gd name="connsiteX4" fmla="*/ 175776 w 214498"/>
              <a:gd name="connsiteY4" fmla="*/ 6754 h 118496"/>
              <a:gd name="connsiteX5" fmla="*/ 170860 w 214498"/>
              <a:gd name="connsiteY5" fmla="*/ 6140 h 118496"/>
              <a:gd name="connsiteX6" fmla="*/ 155498 w 214498"/>
              <a:gd name="connsiteY6" fmla="*/ 615 h 118496"/>
              <a:gd name="connsiteX7" fmla="*/ 148737 w 214498"/>
              <a:gd name="connsiteY7" fmla="*/ 3681 h 118496"/>
              <a:gd name="connsiteX8" fmla="*/ 139515 w 214498"/>
              <a:gd name="connsiteY8" fmla="*/ 4910 h 118496"/>
              <a:gd name="connsiteX9" fmla="*/ 131523 w 214498"/>
              <a:gd name="connsiteY9" fmla="*/ 2452 h 118496"/>
              <a:gd name="connsiteX10" fmla="*/ 121076 w 214498"/>
              <a:gd name="connsiteY10" fmla="*/ 0 h 118496"/>
              <a:gd name="connsiteX11" fmla="*/ 116161 w 214498"/>
              <a:gd name="connsiteY11" fmla="*/ 4296 h 118496"/>
              <a:gd name="connsiteX12" fmla="*/ 105099 w 214498"/>
              <a:gd name="connsiteY12" fmla="*/ 8592 h 118496"/>
              <a:gd name="connsiteX13" fmla="*/ 89115 w 214498"/>
              <a:gd name="connsiteY13" fmla="*/ 9821 h 118496"/>
              <a:gd name="connsiteX14" fmla="*/ 73753 w 214498"/>
              <a:gd name="connsiteY14" fmla="*/ 6140 h 118496"/>
              <a:gd name="connsiteX15" fmla="*/ 68222 w 214498"/>
              <a:gd name="connsiteY15" fmla="*/ 8592 h 118496"/>
              <a:gd name="connsiteX16" fmla="*/ 65146 w 214498"/>
              <a:gd name="connsiteY16" fmla="*/ 4910 h 118496"/>
              <a:gd name="connsiteX17" fmla="*/ 55315 w 214498"/>
              <a:gd name="connsiteY17" fmla="*/ 5525 h 118496"/>
              <a:gd name="connsiteX18" fmla="*/ 47323 w 214498"/>
              <a:gd name="connsiteY18" fmla="*/ 12279 h 118496"/>
              <a:gd name="connsiteX19" fmla="*/ 43638 w 214498"/>
              <a:gd name="connsiteY19" fmla="*/ 11050 h 118496"/>
              <a:gd name="connsiteX20" fmla="*/ 26424 w 214498"/>
              <a:gd name="connsiteY20" fmla="*/ 25788 h 118496"/>
              <a:gd name="connsiteX21" fmla="*/ 9216 w 214498"/>
              <a:gd name="connsiteY21" fmla="*/ 36838 h 118496"/>
              <a:gd name="connsiteX22" fmla="*/ 6146 w 214498"/>
              <a:gd name="connsiteY22" fmla="*/ 44207 h 118496"/>
              <a:gd name="connsiteX23" fmla="*/ 7985 w 214498"/>
              <a:gd name="connsiteY23" fmla="*/ 52184 h 118496"/>
              <a:gd name="connsiteX24" fmla="*/ 0 w 214498"/>
              <a:gd name="connsiteY24" fmla="*/ 62011 h 118496"/>
              <a:gd name="connsiteX25" fmla="*/ 9216 w 214498"/>
              <a:gd name="connsiteY25" fmla="*/ 65077 h 118496"/>
              <a:gd name="connsiteX26" fmla="*/ 15977 w 214498"/>
              <a:gd name="connsiteY26" fmla="*/ 73061 h 118496"/>
              <a:gd name="connsiteX27" fmla="*/ 25815 w 214498"/>
              <a:gd name="connsiteY27" fmla="*/ 79201 h 118496"/>
              <a:gd name="connsiteX28" fmla="*/ 26424 w 214498"/>
              <a:gd name="connsiteY28" fmla="*/ 84726 h 118496"/>
              <a:gd name="connsiteX29" fmla="*/ 41792 w 214498"/>
              <a:gd name="connsiteY29" fmla="*/ 79815 h 118496"/>
              <a:gd name="connsiteX30" fmla="*/ 48554 w 214498"/>
              <a:gd name="connsiteY30" fmla="*/ 82882 h 118496"/>
              <a:gd name="connsiteX31" fmla="*/ 52854 w 214498"/>
              <a:gd name="connsiteY31" fmla="*/ 87184 h 118496"/>
              <a:gd name="connsiteX32" fmla="*/ 49169 w 214498"/>
              <a:gd name="connsiteY32" fmla="*/ 102530 h 118496"/>
              <a:gd name="connsiteX33" fmla="*/ 59615 w 214498"/>
              <a:gd name="connsiteY33" fmla="*/ 106218 h 118496"/>
              <a:gd name="connsiteX34" fmla="*/ 63916 w 214498"/>
              <a:gd name="connsiteY34" fmla="*/ 118497 h 118496"/>
              <a:gd name="connsiteX35" fmla="*/ 74984 w 214498"/>
              <a:gd name="connsiteY35" fmla="*/ 116653 h 118496"/>
              <a:gd name="connsiteX36" fmla="*/ 79899 w 214498"/>
              <a:gd name="connsiteY36" fmla="*/ 107440 h 118496"/>
              <a:gd name="connsiteX37" fmla="*/ 84815 w 214498"/>
              <a:gd name="connsiteY37" fmla="*/ 107440 h 118496"/>
              <a:gd name="connsiteX38" fmla="*/ 86046 w 214498"/>
              <a:gd name="connsiteY38" fmla="*/ 88413 h 118496"/>
              <a:gd name="connsiteX39" fmla="*/ 94037 w 214498"/>
              <a:gd name="connsiteY39" fmla="*/ 87184 h 118496"/>
              <a:gd name="connsiteX40" fmla="*/ 101407 w 214498"/>
              <a:gd name="connsiteY40" fmla="*/ 87184 h 118496"/>
              <a:gd name="connsiteX41" fmla="*/ 110015 w 214498"/>
              <a:gd name="connsiteY41" fmla="*/ 76742 h 118496"/>
              <a:gd name="connsiteX42" fmla="*/ 119231 w 214498"/>
              <a:gd name="connsiteY42" fmla="*/ 84726 h 118496"/>
              <a:gd name="connsiteX43" fmla="*/ 122922 w 214498"/>
              <a:gd name="connsiteY43" fmla="*/ 79815 h 118496"/>
              <a:gd name="connsiteX44" fmla="*/ 129683 w 214498"/>
              <a:gd name="connsiteY44" fmla="*/ 75519 h 118496"/>
              <a:gd name="connsiteX45" fmla="*/ 142591 w 214498"/>
              <a:gd name="connsiteY45" fmla="*/ 64463 h 118496"/>
              <a:gd name="connsiteX46" fmla="*/ 144430 w 214498"/>
              <a:gd name="connsiteY46" fmla="*/ 56486 h 118496"/>
              <a:gd name="connsiteX47" fmla="*/ 147507 w 214498"/>
              <a:gd name="connsiteY47" fmla="*/ 57100 h 118496"/>
              <a:gd name="connsiteX48" fmla="*/ 152422 w 214498"/>
              <a:gd name="connsiteY48" fmla="*/ 47888 h 118496"/>
              <a:gd name="connsiteX49" fmla="*/ 156114 w 214498"/>
              <a:gd name="connsiteY49" fmla="*/ 46659 h 118496"/>
              <a:gd name="connsiteX50" fmla="*/ 161644 w 214498"/>
              <a:gd name="connsiteY50" fmla="*/ 52184 h 118496"/>
              <a:gd name="connsiteX51" fmla="*/ 168406 w 214498"/>
              <a:gd name="connsiteY51" fmla="*/ 54028 h 118496"/>
              <a:gd name="connsiteX52" fmla="*/ 176391 w 214498"/>
              <a:gd name="connsiteY52" fmla="*/ 49117 h 118496"/>
              <a:gd name="connsiteX53" fmla="*/ 184998 w 214498"/>
              <a:gd name="connsiteY53" fmla="*/ 49117 h 118496"/>
              <a:gd name="connsiteX54" fmla="*/ 197291 w 214498"/>
              <a:gd name="connsiteY54" fmla="*/ 44207 h 118496"/>
              <a:gd name="connsiteX55" fmla="*/ 202821 w 214498"/>
              <a:gd name="connsiteY55" fmla="*/ 38682 h 118496"/>
              <a:gd name="connsiteX56" fmla="*/ 214498 w 214498"/>
              <a:gd name="connsiteY56" fmla="*/ 39904 h 11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4498" h="118496">
                <a:moveTo>
                  <a:pt x="214498" y="39904"/>
                </a:moveTo>
                <a:lnTo>
                  <a:pt x="206506" y="28854"/>
                </a:lnTo>
                <a:lnTo>
                  <a:pt x="194830" y="22715"/>
                </a:lnTo>
                <a:lnTo>
                  <a:pt x="185614" y="14123"/>
                </a:lnTo>
                <a:lnTo>
                  <a:pt x="175776" y="6754"/>
                </a:lnTo>
                <a:lnTo>
                  <a:pt x="170860" y="6140"/>
                </a:lnTo>
                <a:lnTo>
                  <a:pt x="155498" y="615"/>
                </a:lnTo>
                <a:lnTo>
                  <a:pt x="148737" y="3681"/>
                </a:lnTo>
                <a:lnTo>
                  <a:pt x="139515" y="4910"/>
                </a:lnTo>
                <a:lnTo>
                  <a:pt x="131523" y="2452"/>
                </a:lnTo>
                <a:lnTo>
                  <a:pt x="121076" y="0"/>
                </a:lnTo>
                <a:lnTo>
                  <a:pt x="116161" y="4296"/>
                </a:lnTo>
                <a:lnTo>
                  <a:pt x="105099" y="8592"/>
                </a:lnTo>
                <a:lnTo>
                  <a:pt x="89115" y="9821"/>
                </a:lnTo>
                <a:lnTo>
                  <a:pt x="73753" y="6140"/>
                </a:lnTo>
                <a:lnTo>
                  <a:pt x="68222" y="8592"/>
                </a:lnTo>
                <a:lnTo>
                  <a:pt x="65146" y="4910"/>
                </a:lnTo>
                <a:lnTo>
                  <a:pt x="55315" y="5525"/>
                </a:lnTo>
                <a:lnTo>
                  <a:pt x="47323" y="12279"/>
                </a:lnTo>
                <a:lnTo>
                  <a:pt x="43638" y="11050"/>
                </a:lnTo>
                <a:lnTo>
                  <a:pt x="26424" y="25788"/>
                </a:lnTo>
                <a:lnTo>
                  <a:pt x="9216" y="36838"/>
                </a:lnTo>
                <a:lnTo>
                  <a:pt x="6146" y="44207"/>
                </a:lnTo>
                <a:lnTo>
                  <a:pt x="7985" y="52184"/>
                </a:lnTo>
                <a:lnTo>
                  <a:pt x="0" y="62011"/>
                </a:lnTo>
                <a:lnTo>
                  <a:pt x="9216" y="65077"/>
                </a:lnTo>
                <a:lnTo>
                  <a:pt x="15977" y="73061"/>
                </a:lnTo>
                <a:lnTo>
                  <a:pt x="25815" y="79201"/>
                </a:lnTo>
                <a:lnTo>
                  <a:pt x="26424" y="84726"/>
                </a:lnTo>
                <a:lnTo>
                  <a:pt x="41792" y="79815"/>
                </a:lnTo>
                <a:lnTo>
                  <a:pt x="48554" y="82882"/>
                </a:lnTo>
                <a:lnTo>
                  <a:pt x="52854" y="87184"/>
                </a:lnTo>
                <a:lnTo>
                  <a:pt x="49169" y="102530"/>
                </a:lnTo>
                <a:lnTo>
                  <a:pt x="59615" y="106218"/>
                </a:lnTo>
                <a:lnTo>
                  <a:pt x="63916" y="118497"/>
                </a:lnTo>
                <a:lnTo>
                  <a:pt x="74984" y="116653"/>
                </a:lnTo>
                <a:lnTo>
                  <a:pt x="79899" y="107440"/>
                </a:lnTo>
                <a:lnTo>
                  <a:pt x="84815" y="107440"/>
                </a:lnTo>
                <a:lnTo>
                  <a:pt x="86046" y="88413"/>
                </a:lnTo>
                <a:lnTo>
                  <a:pt x="94037" y="87184"/>
                </a:lnTo>
                <a:lnTo>
                  <a:pt x="101407" y="87184"/>
                </a:lnTo>
                <a:lnTo>
                  <a:pt x="110015" y="76742"/>
                </a:lnTo>
                <a:lnTo>
                  <a:pt x="119231" y="84726"/>
                </a:lnTo>
                <a:lnTo>
                  <a:pt x="122922" y="79815"/>
                </a:lnTo>
                <a:lnTo>
                  <a:pt x="129683" y="75519"/>
                </a:lnTo>
                <a:lnTo>
                  <a:pt x="142591" y="64463"/>
                </a:lnTo>
                <a:lnTo>
                  <a:pt x="144430" y="56486"/>
                </a:lnTo>
                <a:lnTo>
                  <a:pt x="147507" y="57100"/>
                </a:lnTo>
                <a:lnTo>
                  <a:pt x="152422" y="47888"/>
                </a:lnTo>
                <a:lnTo>
                  <a:pt x="156114" y="46659"/>
                </a:lnTo>
                <a:lnTo>
                  <a:pt x="161644" y="52184"/>
                </a:lnTo>
                <a:lnTo>
                  <a:pt x="168406" y="54028"/>
                </a:lnTo>
                <a:lnTo>
                  <a:pt x="176391" y="49117"/>
                </a:lnTo>
                <a:lnTo>
                  <a:pt x="184998" y="49117"/>
                </a:lnTo>
                <a:lnTo>
                  <a:pt x="197291" y="44207"/>
                </a:lnTo>
                <a:lnTo>
                  <a:pt x="202821" y="38682"/>
                </a:lnTo>
                <a:lnTo>
                  <a:pt x="214498" y="3990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7" name="Freeform 126">
            <a:extLst>
              <a:ext uri="{FF2B5EF4-FFF2-40B4-BE49-F238E27FC236}">
                <a16:creationId xmlns:a16="http://schemas.microsoft.com/office/drawing/2014/main" id="{B7332A66-98BE-8BB0-E132-39AA1368D137}"/>
              </a:ext>
            </a:extLst>
          </p:cNvPr>
          <p:cNvSpPr/>
          <p:nvPr/>
        </p:nvSpPr>
        <p:spPr>
          <a:xfrm>
            <a:off x="3460885" y="3647894"/>
            <a:ext cx="100183" cy="73060"/>
          </a:xfrm>
          <a:custGeom>
            <a:avLst/>
            <a:gdLst>
              <a:gd name="connsiteX0" fmla="*/ 98953 w 100183"/>
              <a:gd name="connsiteY0" fmla="*/ 7362 h 73060"/>
              <a:gd name="connsiteX1" fmla="*/ 70677 w 100183"/>
              <a:gd name="connsiteY1" fmla="*/ 1223 h 73060"/>
              <a:gd name="connsiteX2" fmla="*/ 49784 w 100183"/>
              <a:gd name="connsiteY2" fmla="*/ 0 h 73060"/>
              <a:gd name="connsiteX3" fmla="*/ 41177 w 100183"/>
              <a:gd name="connsiteY3" fmla="*/ 10435 h 73060"/>
              <a:gd name="connsiteX4" fmla="*/ 62076 w 100183"/>
              <a:gd name="connsiteY4" fmla="*/ 16575 h 73060"/>
              <a:gd name="connsiteX5" fmla="*/ 60230 w 100183"/>
              <a:gd name="connsiteY5" fmla="*/ 31306 h 73060"/>
              <a:gd name="connsiteX6" fmla="*/ 73753 w 100183"/>
              <a:gd name="connsiteY6" fmla="*/ 48502 h 73060"/>
              <a:gd name="connsiteX7" fmla="*/ 60846 w 100183"/>
              <a:gd name="connsiteY7" fmla="*/ 57094 h 73060"/>
              <a:gd name="connsiteX8" fmla="*/ 35031 w 100183"/>
              <a:gd name="connsiteY8" fmla="*/ 54028 h 73060"/>
              <a:gd name="connsiteX9" fmla="*/ 4300 w 100183"/>
              <a:gd name="connsiteY9" fmla="*/ 48502 h 73060"/>
              <a:gd name="connsiteX10" fmla="*/ 0 w 100183"/>
              <a:gd name="connsiteY10" fmla="*/ 61396 h 73060"/>
              <a:gd name="connsiteX11" fmla="*/ 17208 w 100183"/>
              <a:gd name="connsiteY11" fmla="*/ 73061 h 73060"/>
              <a:gd name="connsiteX12" fmla="*/ 33800 w 100183"/>
              <a:gd name="connsiteY12" fmla="*/ 66307 h 73060"/>
              <a:gd name="connsiteX13" fmla="*/ 54085 w 100183"/>
              <a:gd name="connsiteY13" fmla="*/ 68759 h 73060"/>
              <a:gd name="connsiteX14" fmla="*/ 70677 w 100183"/>
              <a:gd name="connsiteY14" fmla="*/ 66307 h 73060"/>
              <a:gd name="connsiteX15" fmla="*/ 92807 w 100183"/>
              <a:gd name="connsiteY15" fmla="*/ 73061 h 73060"/>
              <a:gd name="connsiteX16" fmla="*/ 94037 w 100183"/>
              <a:gd name="connsiteY16" fmla="*/ 62011 h 73060"/>
              <a:gd name="connsiteX17" fmla="*/ 86661 w 100183"/>
              <a:gd name="connsiteY17" fmla="*/ 50340 h 73060"/>
              <a:gd name="connsiteX18" fmla="*/ 95877 w 100183"/>
              <a:gd name="connsiteY18" fmla="*/ 43586 h 73060"/>
              <a:gd name="connsiteX19" fmla="*/ 100183 w 100183"/>
              <a:gd name="connsiteY19" fmla="*/ 28854 h 73060"/>
              <a:gd name="connsiteX20" fmla="*/ 98953 w 100183"/>
              <a:gd name="connsiteY20" fmla="*/ 7362 h 7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183" h="73060">
                <a:moveTo>
                  <a:pt x="98953" y="7362"/>
                </a:moveTo>
                <a:lnTo>
                  <a:pt x="70677" y="1223"/>
                </a:lnTo>
                <a:lnTo>
                  <a:pt x="49784" y="0"/>
                </a:lnTo>
                <a:lnTo>
                  <a:pt x="41177" y="10435"/>
                </a:lnTo>
                <a:lnTo>
                  <a:pt x="62076" y="16575"/>
                </a:lnTo>
                <a:lnTo>
                  <a:pt x="60230" y="31306"/>
                </a:lnTo>
                <a:lnTo>
                  <a:pt x="73753" y="48502"/>
                </a:lnTo>
                <a:lnTo>
                  <a:pt x="60846" y="57094"/>
                </a:lnTo>
                <a:lnTo>
                  <a:pt x="35031" y="54028"/>
                </a:lnTo>
                <a:lnTo>
                  <a:pt x="4300" y="48502"/>
                </a:lnTo>
                <a:lnTo>
                  <a:pt x="0" y="61396"/>
                </a:lnTo>
                <a:lnTo>
                  <a:pt x="17208" y="73061"/>
                </a:lnTo>
                <a:lnTo>
                  <a:pt x="33800" y="66307"/>
                </a:lnTo>
                <a:lnTo>
                  <a:pt x="54085" y="68759"/>
                </a:lnTo>
                <a:lnTo>
                  <a:pt x="70677" y="66307"/>
                </a:lnTo>
                <a:lnTo>
                  <a:pt x="92807" y="73061"/>
                </a:lnTo>
                <a:lnTo>
                  <a:pt x="94037" y="62011"/>
                </a:lnTo>
                <a:lnTo>
                  <a:pt x="86661" y="50340"/>
                </a:lnTo>
                <a:lnTo>
                  <a:pt x="95877" y="43586"/>
                </a:lnTo>
                <a:lnTo>
                  <a:pt x="100183" y="28854"/>
                </a:lnTo>
                <a:lnTo>
                  <a:pt x="98953" y="7362"/>
                </a:lnTo>
                <a:close/>
              </a:path>
            </a:pathLst>
          </a:custGeom>
          <a:solidFill>
            <a:srgbClr val="E6E8F5"/>
          </a:solidFill>
          <a:ln w="647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6A4ED0E-DFC5-B903-9747-13C2CD9267A7}"/>
              </a:ext>
            </a:extLst>
          </p:cNvPr>
          <p:cNvSpPr/>
          <p:nvPr/>
        </p:nvSpPr>
        <p:spPr>
          <a:xfrm>
            <a:off x="3876967" y="4098545"/>
            <a:ext cx="164714" cy="277512"/>
          </a:xfrm>
          <a:custGeom>
            <a:avLst/>
            <a:gdLst>
              <a:gd name="connsiteX0" fmla="*/ 146891 w 164714"/>
              <a:gd name="connsiteY0" fmla="*/ 93938 h 277512"/>
              <a:gd name="connsiteX1" fmla="*/ 133984 w 164714"/>
              <a:gd name="connsiteY1" fmla="*/ 79815 h 277512"/>
              <a:gd name="connsiteX2" fmla="*/ 116161 w 164714"/>
              <a:gd name="connsiteY2" fmla="*/ 60782 h 277512"/>
              <a:gd name="connsiteX3" fmla="*/ 103253 w 164714"/>
              <a:gd name="connsiteY3" fmla="*/ 60167 h 277512"/>
              <a:gd name="connsiteX4" fmla="*/ 102638 w 164714"/>
              <a:gd name="connsiteY4" fmla="*/ 39904 h 277512"/>
              <a:gd name="connsiteX5" fmla="*/ 82354 w 164714"/>
              <a:gd name="connsiteY5" fmla="*/ 14731 h 277512"/>
              <a:gd name="connsiteX6" fmla="*/ 60230 w 164714"/>
              <a:gd name="connsiteY6" fmla="*/ 0 h 277512"/>
              <a:gd name="connsiteX7" fmla="*/ 31961 w 164714"/>
              <a:gd name="connsiteY7" fmla="*/ 23329 h 277512"/>
              <a:gd name="connsiteX8" fmla="*/ 28269 w 164714"/>
              <a:gd name="connsiteY8" fmla="*/ 37452 h 277512"/>
              <a:gd name="connsiteX9" fmla="*/ 39947 w 164714"/>
              <a:gd name="connsiteY9" fmla="*/ 51569 h 277512"/>
              <a:gd name="connsiteX10" fmla="*/ 30730 w 164714"/>
              <a:gd name="connsiteY10" fmla="*/ 58938 h 277512"/>
              <a:gd name="connsiteX11" fmla="*/ 9831 w 164714"/>
              <a:gd name="connsiteY11" fmla="*/ 65692 h 277512"/>
              <a:gd name="connsiteX12" fmla="*/ 9831 w 164714"/>
              <a:gd name="connsiteY12" fmla="*/ 83496 h 277512"/>
              <a:gd name="connsiteX13" fmla="*/ 0 w 164714"/>
              <a:gd name="connsiteY13" fmla="*/ 94546 h 277512"/>
              <a:gd name="connsiteX14" fmla="*/ 22739 w 164714"/>
              <a:gd name="connsiteY14" fmla="*/ 124022 h 277512"/>
              <a:gd name="connsiteX15" fmla="*/ 40562 w 164714"/>
              <a:gd name="connsiteY15" fmla="*/ 122178 h 277512"/>
              <a:gd name="connsiteX16" fmla="*/ 48554 w 164714"/>
              <a:gd name="connsiteY16" fmla="*/ 131390 h 277512"/>
              <a:gd name="connsiteX17" fmla="*/ 43638 w 164714"/>
              <a:gd name="connsiteY17" fmla="*/ 148580 h 277512"/>
              <a:gd name="connsiteX18" fmla="*/ 55315 w 164714"/>
              <a:gd name="connsiteY18" fmla="*/ 154105 h 277512"/>
              <a:gd name="connsiteX19" fmla="*/ 62692 w 164714"/>
              <a:gd name="connsiteY19" fmla="*/ 172524 h 277512"/>
              <a:gd name="connsiteX20" fmla="*/ 52854 w 164714"/>
              <a:gd name="connsiteY20" fmla="*/ 186033 h 277512"/>
              <a:gd name="connsiteX21" fmla="*/ 46708 w 164714"/>
              <a:gd name="connsiteY21" fmla="*/ 219183 h 277512"/>
              <a:gd name="connsiteX22" fmla="*/ 55315 w 164714"/>
              <a:gd name="connsiteY22" fmla="*/ 239445 h 277512"/>
              <a:gd name="connsiteX23" fmla="*/ 57161 w 164714"/>
              <a:gd name="connsiteY23" fmla="*/ 257250 h 277512"/>
              <a:gd name="connsiteX24" fmla="*/ 78669 w 164714"/>
              <a:gd name="connsiteY24" fmla="*/ 275669 h 277512"/>
              <a:gd name="connsiteX25" fmla="*/ 95261 w 164714"/>
              <a:gd name="connsiteY25" fmla="*/ 277513 h 277512"/>
              <a:gd name="connsiteX26" fmla="*/ 99568 w 164714"/>
              <a:gd name="connsiteY26" fmla="*/ 269529 h 277512"/>
              <a:gd name="connsiteX27" fmla="*/ 110015 w 164714"/>
              <a:gd name="connsiteY27" fmla="*/ 268300 h 277512"/>
              <a:gd name="connsiteX28" fmla="*/ 125992 w 164714"/>
              <a:gd name="connsiteY28" fmla="*/ 261552 h 277512"/>
              <a:gd name="connsiteX29" fmla="*/ 137060 w 164714"/>
              <a:gd name="connsiteY29" fmla="*/ 251110 h 277512"/>
              <a:gd name="connsiteX30" fmla="*/ 156114 w 164714"/>
              <a:gd name="connsiteY30" fmla="*/ 254183 h 277512"/>
              <a:gd name="connsiteX31" fmla="*/ 164715 w 164714"/>
              <a:gd name="connsiteY31" fmla="*/ 252954 h 277512"/>
              <a:gd name="connsiteX32" fmla="*/ 144430 w 164714"/>
              <a:gd name="connsiteY32" fmla="*/ 218568 h 277512"/>
              <a:gd name="connsiteX33" fmla="*/ 140130 w 164714"/>
              <a:gd name="connsiteY33" fmla="*/ 197083 h 277512"/>
              <a:gd name="connsiteX34" fmla="*/ 129068 w 164714"/>
              <a:gd name="connsiteY34" fmla="*/ 196468 h 277512"/>
              <a:gd name="connsiteX35" fmla="*/ 114315 w 164714"/>
              <a:gd name="connsiteY35" fmla="*/ 168228 h 277512"/>
              <a:gd name="connsiteX36" fmla="*/ 121076 w 164714"/>
              <a:gd name="connsiteY36" fmla="*/ 147966 h 277512"/>
              <a:gd name="connsiteX37" fmla="*/ 119231 w 164714"/>
              <a:gd name="connsiteY37" fmla="*/ 138753 h 277512"/>
              <a:gd name="connsiteX38" fmla="*/ 140745 w 164714"/>
              <a:gd name="connsiteY38" fmla="*/ 128932 h 277512"/>
              <a:gd name="connsiteX39" fmla="*/ 146891 w 164714"/>
              <a:gd name="connsiteY39" fmla="*/ 93938 h 27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4714" h="277512">
                <a:moveTo>
                  <a:pt x="146891" y="93938"/>
                </a:moveTo>
                <a:lnTo>
                  <a:pt x="133984" y="79815"/>
                </a:lnTo>
                <a:lnTo>
                  <a:pt x="116161" y="60782"/>
                </a:lnTo>
                <a:lnTo>
                  <a:pt x="103253" y="60167"/>
                </a:lnTo>
                <a:lnTo>
                  <a:pt x="102638" y="39904"/>
                </a:lnTo>
                <a:lnTo>
                  <a:pt x="82354" y="14731"/>
                </a:lnTo>
                <a:lnTo>
                  <a:pt x="60230" y="0"/>
                </a:lnTo>
                <a:lnTo>
                  <a:pt x="31961" y="23329"/>
                </a:lnTo>
                <a:lnTo>
                  <a:pt x="28269" y="37452"/>
                </a:lnTo>
                <a:lnTo>
                  <a:pt x="39947" y="51569"/>
                </a:lnTo>
                <a:lnTo>
                  <a:pt x="30730" y="58938"/>
                </a:lnTo>
                <a:lnTo>
                  <a:pt x="9831" y="65692"/>
                </a:lnTo>
                <a:lnTo>
                  <a:pt x="9831" y="83496"/>
                </a:lnTo>
                <a:lnTo>
                  <a:pt x="0" y="94546"/>
                </a:lnTo>
                <a:lnTo>
                  <a:pt x="22739" y="124022"/>
                </a:lnTo>
                <a:lnTo>
                  <a:pt x="40562" y="122178"/>
                </a:lnTo>
                <a:lnTo>
                  <a:pt x="48554" y="131390"/>
                </a:lnTo>
                <a:lnTo>
                  <a:pt x="43638" y="148580"/>
                </a:lnTo>
                <a:lnTo>
                  <a:pt x="55315" y="154105"/>
                </a:lnTo>
                <a:lnTo>
                  <a:pt x="62692" y="172524"/>
                </a:lnTo>
                <a:lnTo>
                  <a:pt x="52854" y="186033"/>
                </a:lnTo>
                <a:lnTo>
                  <a:pt x="46708" y="219183"/>
                </a:lnTo>
                <a:lnTo>
                  <a:pt x="55315" y="239445"/>
                </a:lnTo>
                <a:lnTo>
                  <a:pt x="57161" y="257250"/>
                </a:lnTo>
                <a:lnTo>
                  <a:pt x="78669" y="275669"/>
                </a:lnTo>
                <a:lnTo>
                  <a:pt x="95261" y="277513"/>
                </a:lnTo>
                <a:lnTo>
                  <a:pt x="99568" y="269529"/>
                </a:lnTo>
                <a:lnTo>
                  <a:pt x="110015" y="268300"/>
                </a:lnTo>
                <a:lnTo>
                  <a:pt x="125992" y="261552"/>
                </a:lnTo>
                <a:lnTo>
                  <a:pt x="137060" y="251110"/>
                </a:lnTo>
                <a:lnTo>
                  <a:pt x="156114" y="254183"/>
                </a:lnTo>
                <a:lnTo>
                  <a:pt x="164715" y="252954"/>
                </a:lnTo>
                <a:lnTo>
                  <a:pt x="144430" y="218568"/>
                </a:lnTo>
                <a:lnTo>
                  <a:pt x="140130" y="197083"/>
                </a:lnTo>
                <a:lnTo>
                  <a:pt x="129068" y="196468"/>
                </a:lnTo>
                <a:lnTo>
                  <a:pt x="114315" y="168228"/>
                </a:lnTo>
                <a:lnTo>
                  <a:pt x="121076" y="147966"/>
                </a:lnTo>
                <a:lnTo>
                  <a:pt x="119231" y="138753"/>
                </a:lnTo>
                <a:lnTo>
                  <a:pt x="140745" y="128932"/>
                </a:lnTo>
                <a:lnTo>
                  <a:pt x="146891" y="9393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9" name="Freeform 128">
            <a:extLst>
              <a:ext uri="{FF2B5EF4-FFF2-40B4-BE49-F238E27FC236}">
                <a16:creationId xmlns:a16="http://schemas.microsoft.com/office/drawing/2014/main" id="{CA98793F-EBCB-52DF-39AE-EFDC524AAC58}"/>
              </a:ext>
            </a:extLst>
          </p:cNvPr>
          <p:cNvSpPr/>
          <p:nvPr/>
        </p:nvSpPr>
        <p:spPr>
          <a:xfrm>
            <a:off x="5422127" y="3932161"/>
            <a:ext cx="102029" cy="62011"/>
          </a:xfrm>
          <a:custGeom>
            <a:avLst/>
            <a:gdLst>
              <a:gd name="connsiteX0" fmla="*/ 102029 w 102029"/>
              <a:gd name="connsiteY0" fmla="*/ 1837 h 62011"/>
              <a:gd name="connsiteX1" fmla="*/ 38722 w 102029"/>
              <a:gd name="connsiteY1" fmla="*/ 0 h 62011"/>
              <a:gd name="connsiteX2" fmla="*/ 29500 w 102029"/>
              <a:gd name="connsiteY2" fmla="*/ 4296 h 62011"/>
              <a:gd name="connsiteX3" fmla="*/ 18438 w 102029"/>
              <a:gd name="connsiteY3" fmla="*/ 3067 h 62011"/>
              <a:gd name="connsiteX4" fmla="*/ 0 w 102029"/>
              <a:gd name="connsiteY4" fmla="*/ 9821 h 62011"/>
              <a:gd name="connsiteX5" fmla="*/ 1846 w 102029"/>
              <a:gd name="connsiteY5" fmla="*/ 17804 h 62011"/>
              <a:gd name="connsiteX6" fmla="*/ 12292 w 102029"/>
              <a:gd name="connsiteY6" fmla="*/ 26396 h 62011"/>
              <a:gd name="connsiteX7" fmla="*/ 12292 w 102029"/>
              <a:gd name="connsiteY7" fmla="*/ 31921 h 62011"/>
              <a:gd name="connsiteX8" fmla="*/ 19669 w 102029"/>
              <a:gd name="connsiteY8" fmla="*/ 42977 h 62011"/>
              <a:gd name="connsiteX9" fmla="*/ 34422 w 102029"/>
              <a:gd name="connsiteY9" fmla="*/ 46044 h 62011"/>
              <a:gd name="connsiteX10" fmla="*/ 52245 w 102029"/>
              <a:gd name="connsiteY10" fmla="*/ 62011 h 62011"/>
              <a:gd name="connsiteX11" fmla="*/ 68222 w 102029"/>
              <a:gd name="connsiteY11" fmla="*/ 42977 h 62011"/>
              <a:gd name="connsiteX12" fmla="*/ 78669 w 102029"/>
              <a:gd name="connsiteY12" fmla="*/ 43592 h 62011"/>
              <a:gd name="connsiteX13" fmla="*/ 87276 w 102029"/>
              <a:gd name="connsiteY13" fmla="*/ 37452 h 62011"/>
              <a:gd name="connsiteX14" fmla="*/ 95268 w 102029"/>
              <a:gd name="connsiteY14" fmla="*/ 37452 h 62011"/>
              <a:gd name="connsiteX15" fmla="*/ 100183 w 102029"/>
              <a:gd name="connsiteY15" fmla="*/ 31921 h 62011"/>
              <a:gd name="connsiteX16" fmla="*/ 97722 w 102029"/>
              <a:gd name="connsiteY16" fmla="*/ 19034 h 62011"/>
              <a:gd name="connsiteX17" fmla="*/ 101414 w 102029"/>
              <a:gd name="connsiteY17" fmla="*/ 14731 h 62011"/>
              <a:gd name="connsiteX18" fmla="*/ 102029 w 102029"/>
              <a:gd name="connsiteY18" fmla="*/ 1837 h 6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029" h="62011">
                <a:moveTo>
                  <a:pt x="102029" y="1837"/>
                </a:moveTo>
                <a:lnTo>
                  <a:pt x="38722" y="0"/>
                </a:lnTo>
                <a:lnTo>
                  <a:pt x="29500" y="4296"/>
                </a:lnTo>
                <a:lnTo>
                  <a:pt x="18438" y="3067"/>
                </a:lnTo>
                <a:lnTo>
                  <a:pt x="0" y="9821"/>
                </a:lnTo>
                <a:lnTo>
                  <a:pt x="1846" y="17804"/>
                </a:lnTo>
                <a:lnTo>
                  <a:pt x="12292" y="26396"/>
                </a:lnTo>
                <a:lnTo>
                  <a:pt x="12292" y="31921"/>
                </a:lnTo>
                <a:lnTo>
                  <a:pt x="19669" y="42977"/>
                </a:lnTo>
                <a:lnTo>
                  <a:pt x="34422" y="46044"/>
                </a:lnTo>
                <a:lnTo>
                  <a:pt x="52245" y="62011"/>
                </a:lnTo>
                <a:lnTo>
                  <a:pt x="68222" y="42977"/>
                </a:lnTo>
                <a:lnTo>
                  <a:pt x="78669" y="43592"/>
                </a:lnTo>
                <a:lnTo>
                  <a:pt x="87276" y="37452"/>
                </a:lnTo>
                <a:lnTo>
                  <a:pt x="95268" y="37452"/>
                </a:lnTo>
                <a:lnTo>
                  <a:pt x="100183" y="31921"/>
                </a:lnTo>
                <a:lnTo>
                  <a:pt x="97722" y="19034"/>
                </a:lnTo>
                <a:lnTo>
                  <a:pt x="101414" y="14731"/>
                </a:lnTo>
                <a:lnTo>
                  <a:pt x="102029" y="183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0" name="Freeform 129">
            <a:extLst>
              <a:ext uri="{FF2B5EF4-FFF2-40B4-BE49-F238E27FC236}">
                <a16:creationId xmlns:a16="http://schemas.microsoft.com/office/drawing/2014/main" id="{424F21B6-3F8A-7CDB-ED95-F7AD52899568}"/>
              </a:ext>
            </a:extLst>
          </p:cNvPr>
          <p:cNvSpPr/>
          <p:nvPr/>
        </p:nvSpPr>
        <p:spPr>
          <a:xfrm>
            <a:off x="5474372" y="3933998"/>
            <a:ext cx="250144" cy="206295"/>
          </a:xfrm>
          <a:custGeom>
            <a:avLst/>
            <a:gdLst>
              <a:gd name="connsiteX0" fmla="*/ 124768 w 250144"/>
              <a:gd name="connsiteY0" fmla="*/ 5525 h 206295"/>
              <a:gd name="connsiteX1" fmla="*/ 119846 w 250144"/>
              <a:gd name="connsiteY1" fmla="*/ 7984 h 206295"/>
              <a:gd name="connsiteX2" fmla="*/ 101408 w 250144"/>
              <a:gd name="connsiteY2" fmla="*/ 4917 h 206295"/>
              <a:gd name="connsiteX3" fmla="*/ 98953 w 250144"/>
              <a:gd name="connsiteY3" fmla="*/ 9213 h 206295"/>
              <a:gd name="connsiteX4" fmla="*/ 90961 w 250144"/>
              <a:gd name="connsiteY4" fmla="*/ 9827 h 206295"/>
              <a:gd name="connsiteX5" fmla="*/ 66376 w 250144"/>
              <a:gd name="connsiteY5" fmla="*/ 615 h 206295"/>
              <a:gd name="connsiteX6" fmla="*/ 49784 w 250144"/>
              <a:gd name="connsiteY6" fmla="*/ 0 h 206295"/>
              <a:gd name="connsiteX7" fmla="*/ 49169 w 250144"/>
              <a:gd name="connsiteY7" fmla="*/ 12894 h 206295"/>
              <a:gd name="connsiteX8" fmla="*/ 45477 w 250144"/>
              <a:gd name="connsiteY8" fmla="*/ 17196 h 206295"/>
              <a:gd name="connsiteX9" fmla="*/ 47938 w 250144"/>
              <a:gd name="connsiteY9" fmla="*/ 30084 h 206295"/>
              <a:gd name="connsiteX10" fmla="*/ 43023 w 250144"/>
              <a:gd name="connsiteY10" fmla="*/ 35615 h 206295"/>
              <a:gd name="connsiteX11" fmla="*/ 35031 w 250144"/>
              <a:gd name="connsiteY11" fmla="*/ 35615 h 206295"/>
              <a:gd name="connsiteX12" fmla="*/ 26424 w 250144"/>
              <a:gd name="connsiteY12" fmla="*/ 41755 h 206295"/>
              <a:gd name="connsiteX13" fmla="*/ 15977 w 250144"/>
              <a:gd name="connsiteY13" fmla="*/ 41140 h 206295"/>
              <a:gd name="connsiteX14" fmla="*/ 0 w 250144"/>
              <a:gd name="connsiteY14" fmla="*/ 60174 h 206295"/>
              <a:gd name="connsiteX15" fmla="*/ 9831 w 250144"/>
              <a:gd name="connsiteY15" fmla="*/ 66928 h 206295"/>
              <a:gd name="connsiteX16" fmla="*/ 14747 w 250144"/>
              <a:gd name="connsiteY16" fmla="*/ 75519 h 206295"/>
              <a:gd name="connsiteX17" fmla="*/ 19054 w 250144"/>
              <a:gd name="connsiteY17" fmla="*/ 92709 h 206295"/>
              <a:gd name="connsiteX18" fmla="*/ 27039 w 250144"/>
              <a:gd name="connsiteY18" fmla="*/ 100078 h 206295"/>
              <a:gd name="connsiteX19" fmla="*/ 36261 w 250144"/>
              <a:gd name="connsiteY19" fmla="*/ 105603 h 206295"/>
              <a:gd name="connsiteX20" fmla="*/ 49169 w 250144"/>
              <a:gd name="connsiteY20" fmla="*/ 120955 h 206295"/>
              <a:gd name="connsiteX21" fmla="*/ 63916 w 250144"/>
              <a:gd name="connsiteY21" fmla="*/ 143670 h 206295"/>
              <a:gd name="connsiteX22" fmla="*/ 82354 w 250144"/>
              <a:gd name="connsiteY22" fmla="*/ 126480 h 206295"/>
              <a:gd name="connsiteX23" fmla="*/ 86661 w 250144"/>
              <a:gd name="connsiteY23" fmla="*/ 116045 h 206295"/>
              <a:gd name="connsiteX24" fmla="*/ 92807 w 250144"/>
              <a:gd name="connsiteY24" fmla="*/ 107447 h 206295"/>
              <a:gd name="connsiteX25" fmla="*/ 102023 w 250144"/>
              <a:gd name="connsiteY25" fmla="*/ 106218 h 206295"/>
              <a:gd name="connsiteX26" fmla="*/ 110015 w 250144"/>
              <a:gd name="connsiteY26" fmla="*/ 98849 h 206295"/>
              <a:gd name="connsiteX27" fmla="*/ 137669 w 250144"/>
              <a:gd name="connsiteY27" fmla="*/ 98849 h 206295"/>
              <a:gd name="connsiteX28" fmla="*/ 146891 w 250144"/>
              <a:gd name="connsiteY28" fmla="*/ 112972 h 206295"/>
              <a:gd name="connsiteX29" fmla="*/ 154268 w 250144"/>
              <a:gd name="connsiteY29" fmla="*/ 129547 h 206295"/>
              <a:gd name="connsiteX30" fmla="*/ 153037 w 250144"/>
              <a:gd name="connsiteY30" fmla="*/ 140603 h 206295"/>
              <a:gd name="connsiteX31" fmla="*/ 158568 w 250144"/>
              <a:gd name="connsiteY31" fmla="*/ 151039 h 206295"/>
              <a:gd name="connsiteX32" fmla="*/ 158568 w 250144"/>
              <a:gd name="connsiteY32" fmla="*/ 165162 h 206295"/>
              <a:gd name="connsiteX33" fmla="*/ 167791 w 250144"/>
              <a:gd name="connsiteY33" fmla="*/ 163318 h 206295"/>
              <a:gd name="connsiteX34" fmla="*/ 175161 w 250144"/>
              <a:gd name="connsiteY34" fmla="*/ 162089 h 206295"/>
              <a:gd name="connsiteX35" fmla="*/ 184383 w 250144"/>
              <a:gd name="connsiteY35" fmla="*/ 157793 h 206295"/>
              <a:gd name="connsiteX36" fmla="*/ 198521 w 250144"/>
              <a:gd name="connsiteY36" fmla="*/ 181737 h 206295"/>
              <a:gd name="connsiteX37" fmla="*/ 196060 w 250144"/>
              <a:gd name="connsiteY37" fmla="*/ 197697 h 206295"/>
              <a:gd name="connsiteX38" fmla="*/ 202822 w 250144"/>
              <a:gd name="connsiteY38" fmla="*/ 205681 h 206295"/>
              <a:gd name="connsiteX39" fmla="*/ 212652 w 250144"/>
              <a:gd name="connsiteY39" fmla="*/ 206296 h 206295"/>
              <a:gd name="connsiteX40" fmla="*/ 219414 w 250144"/>
              <a:gd name="connsiteY40" fmla="*/ 190335 h 206295"/>
              <a:gd name="connsiteX41" fmla="*/ 229252 w 250144"/>
              <a:gd name="connsiteY41" fmla="*/ 191558 h 206295"/>
              <a:gd name="connsiteX42" fmla="*/ 234783 w 250144"/>
              <a:gd name="connsiteY42" fmla="*/ 191558 h 206295"/>
              <a:gd name="connsiteX43" fmla="*/ 236622 w 250144"/>
              <a:gd name="connsiteY43" fmla="*/ 174368 h 206295"/>
              <a:gd name="connsiteX44" fmla="*/ 234167 w 250144"/>
              <a:gd name="connsiteY44" fmla="*/ 166999 h 206295"/>
              <a:gd name="connsiteX45" fmla="*/ 237852 w 250144"/>
              <a:gd name="connsiteY45" fmla="*/ 161474 h 206295"/>
              <a:gd name="connsiteX46" fmla="*/ 250144 w 250144"/>
              <a:gd name="connsiteY46" fmla="*/ 156564 h 206295"/>
              <a:gd name="connsiteX47" fmla="*/ 242159 w 250144"/>
              <a:gd name="connsiteY47" fmla="*/ 125251 h 206295"/>
              <a:gd name="connsiteX48" fmla="*/ 234167 w 250144"/>
              <a:gd name="connsiteY48" fmla="*/ 109291 h 206295"/>
              <a:gd name="connsiteX49" fmla="*/ 237237 w 250144"/>
              <a:gd name="connsiteY49" fmla="*/ 95782 h 206295"/>
              <a:gd name="connsiteX50" fmla="*/ 243998 w 250144"/>
              <a:gd name="connsiteY50" fmla="*/ 92709 h 206295"/>
              <a:gd name="connsiteX51" fmla="*/ 233552 w 250144"/>
              <a:gd name="connsiteY51" fmla="*/ 81659 h 206295"/>
              <a:gd name="connsiteX52" fmla="*/ 235398 w 250144"/>
              <a:gd name="connsiteY52" fmla="*/ 69994 h 206295"/>
              <a:gd name="connsiteX53" fmla="*/ 231091 w 250144"/>
              <a:gd name="connsiteY53" fmla="*/ 65699 h 206295"/>
              <a:gd name="connsiteX54" fmla="*/ 223721 w 250144"/>
              <a:gd name="connsiteY54" fmla="*/ 69380 h 206295"/>
              <a:gd name="connsiteX55" fmla="*/ 224945 w 250144"/>
              <a:gd name="connsiteY55" fmla="*/ 56486 h 206295"/>
              <a:gd name="connsiteX56" fmla="*/ 232322 w 250144"/>
              <a:gd name="connsiteY56" fmla="*/ 46665 h 206295"/>
              <a:gd name="connsiteX57" fmla="*/ 218183 w 250144"/>
              <a:gd name="connsiteY57" fmla="*/ 30084 h 206295"/>
              <a:gd name="connsiteX58" fmla="*/ 214498 w 250144"/>
              <a:gd name="connsiteY58" fmla="*/ 19648 h 206295"/>
              <a:gd name="connsiteX59" fmla="*/ 206506 w 250144"/>
              <a:gd name="connsiteY59" fmla="*/ 11057 h 206295"/>
              <a:gd name="connsiteX60" fmla="*/ 199745 w 250144"/>
              <a:gd name="connsiteY60" fmla="*/ 9827 h 206295"/>
              <a:gd name="connsiteX61" fmla="*/ 191760 w 250144"/>
              <a:gd name="connsiteY61" fmla="*/ 15352 h 206295"/>
              <a:gd name="connsiteX62" fmla="*/ 180691 w 250144"/>
              <a:gd name="connsiteY62" fmla="*/ 20263 h 206295"/>
              <a:gd name="connsiteX63" fmla="*/ 170861 w 250144"/>
              <a:gd name="connsiteY63" fmla="*/ 28861 h 206295"/>
              <a:gd name="connsiteX64" fmla="*/ 156107 w 250144"/>
              <a:gd name="connsiteY64" fmla="*/ 25788 h 206295"/>
              <a:gd name="connsiteX65" fmla="*/ 146891 w 250144"/>
              <a:gd name="connsiteY65" fmla="*/ 15967 h 206295"/>
              <a:gd name="connsiteX66" fmla="*/ 141360 w 250144"/>
              <a:gd name="connsiteY66" fmla="*/ 14738 h 206295"/>
              <a:gd name="connsiteX67" fmla="*/ 132138 w 250144"/>
              <a:gd name="connsiteY67" fmla="*/ 19648 h 206295"/>
              <a:gd name="connsiteX68" fmla="*/ 126607 w 250144"/>
              <a:gd name="connsiteY68" fmla="*/ 19648 h 206295"/>
              <a:gd name="connsiteX69" fmla="*/ 124768 w 250144"/>
              <a:gd name="connsiteY69" fmla="*/ 5525 h 20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0144" h="206295">
                <a:moveTo>
                  <a:pt x="124768" y="5525"/>
                </a:moveTo>
                <a:lnTo>
                  <a:pt x="119846" y="7984"/>
                </a:lnTo>
                <a:lnTo>
                  <a:pt x="101408" y="4917"/>
                </a:lnTo>
                <a:lnTo>
                  <a:pt x="98953" y="9213"/>
                </a:lnTo>
                <a:lnTo>
                  <a:pt x="90961" y="9827"/>
                </a:lnTo>
                <a:lnTo>
                  <a:pt x="66376" y="615"/>
                </a:lnTo>
                <a:lnTo>
                  <a:pt x="49784" y="0"/>
                </a:lnTo>
                <a:lnTo>
                  <a:pt x="49169" y="12894"/>
                </a:lnTo>
                <a:lnTo>
                  <a:pt x="45477" y="17196"/>
                </a:lnTo>
                <a:lnTo>
                  <a:pt x="47938" y="30084"/>
                </a:lnTo>
                <a:lnTo>
                  <a:pt x="43023" y="35615"/>
                </a:lnTo>
                <a:lnTo>
                  <a:pt x="35031" y="35615"/>
                </a:lnTo>
                <a:lnTo>
                  <a:pt x="26424" y="41755"/>
                </a:lnTo>
                <a:lnTo>
                  <a:pt x="15977" y="41140"/>
                </a:lnTo>
                <a:lnTo>
                  <a:pt x="0" y="60174"/>
                </a:lnTo>
                <a:lnTo>
                  <a:pt x="9831" y="66928"/>
                </a:lnTo>
                <a:lnTo>
                  <a:pt x="14747" y="75519"/>
                </a:lnTo>
                <a:lnTo>
                  <a:pt x="19054" y="92709"/>
                </a:lnTo>
                <a:lnTo>
                  <a:pt x="27039" y="100078"/>
                </a:lnTo>
                <a:lnTo>
                  <a:pt x="36261" y="105603"/>
                </a:lnTo>
                <a:lnTo>
                  <a:pt x="49169" y="120955"/>
                </a:lnTo>
                <a:lnTo>
                  <a:pt x="63916" y="143670"/>
                </a:lnTo>
                <a:lnTo>
                  <a:pt x="82354" y="126480"/>
                </a:lnTo>
                <a:lnTo>
                  <a:pt x="86661" y="116045"/>
                </a:lnTo>
                <a:lnTo>
                  <a:pt x="92807" y="107447"/>
                </a:lnTo>
                <a:lnTo>
                  <a:pt x="102023" y="106218"/>
                </a:lnTo>
                <a:lnTo>
                  <a:pt x="110015" y="98849"/>
                </a:lnTo>
                <a:lnTo>
                  <a:pt x="137669" y="98849"/>
                </a:lnTo>
                <a:lnTo>
                  <a:pt x="146891" y="112972"/>
                </a:lnTo>
                <a:lnTo>
                  <a:pt x="154268" y="129547"/>
                </a:lnTo>
                <a:lnTo>
                  <a:pt x="153037" y="140603"/>
                </a:lnTo>
                <a:lnTo>
                  <a:pt x="158568" y="151039"/>
                </a:lnTo>
                <a:lnTo>
                  <a:pt x="158568" y="165162"/>
                </a:lnTo>
                <a:lnTo>
                  <a:pt x="167791" y="163318"/>
                </a:lnTo>
                <a:lnTo>
                  <a:pt x="175161" y="162089"/>
                </a:lnTo>
                <a:lnTo>
                  <a:pt x="184383" y="157793"/>
                </a:lnTo>
                <a:lnTo>
                  <a:pt x="198521" y="181737"/>
                </a:lnTo>
                <a:lnTo>
                  <a:pt x="196060" y="197697"/>
                </a:lnTo>
                <a:lnTo>
                  <a:pt x="202822" y="205681"/>
                </a:lnTo>
                <a:lnTo>
                  <a:pt x="212652" y="206296"/>
                </a:lnTo>
                <a:lnTo>
                  <a:pt x="219414" y="190335"/>
                </a:lnTo>
                <a:lnTo>
                  <a:pt x="229252" y="191558"/>
                </a:lnTo>
                <a:lnTo>
                  <a:pt x="234783" y="191558"/>
                </a:lnTo>
                <a:lnTo>
                  <a:pt x="236622" y="174368"/>
                </a:lnTo>
                <a:lnTo>
                  <a:pt x="234167" y="166999"/>
                </a:lnTo>
                <a:lnTo>
                  <a:pt x="237852" y="161474"/>
                </a:lnTo>
                <a:lnTo>
                  <a:pt x="250144" y="156564"/>
                </a:lnTo>
                <a:lnTo>
                  <a:pt x="242159" y="125251"/>
                </a:lnTo>
                <a:lnTo>
                  <a:pt x="234167" y="109291"/>
                </a:lnTo>
                <a:lnTo>
                  <a:pt x="237237" y="95782"/>
                </a:lnTo>
                <a:lnTo>
                  <a:pt x="243998" y="92709"/>
                </a:lnTo>
                <a:lnTo>
                  <a:pt x="233552" y="81659"/>
                </a:lnTo>
                <a:lnTo>
                  <a:pt x="235398" y="69994"/>
                </a:lnTo>
                <a:lnTo>
                  <a:pt x="231091" y="65699"/>
                </a:lnTo>
                <a:lnTo>
                  <a:pt x="223721" y="69380"/>
                </a:lnTo>
                <a:lnTo>
                  <a:pt x="224945" y="56486"/>
                </a:lnTo>
                <a:lnTo>
                  <a:pt x="232322" y="46665"/>
                </a:lnTo>
                <a:lnTo>
                  <a:pt x="218183" y="30084"/>
                </a:lnTo>
                <a:lnTo>
                  <a:pt x="214498" y="19648"/>
                </a:lnTo>
                <a:lnTo>
                  <a:pt x="206506" y="11057"/>
                </a:lnTo>
                <a:lnTo>
                  <a:pt x="199745" y="9827"/>
                </a:lnTo>
                <a:lnTo>
                  <a:pt x="191760" y="15352"/>
                </a:lnTo>
                <a:lnTo>
                  <a:pt x="180691" y="20263"/>
                </a:lnTo>
                <a:lnTo>
                  <a:pt x="170861" y="28861"/>
                </a:lnTo>
                <a:lnTo>
                  <a:pt x="156107" y="25788"/>
                </a:lnTo>
                <a:lnTo>
                  <a:pt x="146891" y="15967"/>
                </a:lnTo>
                <a:lnTo>
                  <a:pt x="141360" y="14738"/>
                </a:lnTo>
                <a:lnTo>
                  <a:pt x="132138" y="19648"/>
                </a:lnTo>
                <a:lnTo>
                  <a:pt x="126607" y="19648"/>
                </a:lnTo>
                <a:lnTo>
                  <a:pt x="124768" y="55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1" name="Freeform 130">
            <a:extLst>
              <a:ext uri="{FF2B5EF4-FFF2-40B4-BE49-F238E27FC236}">
                <a16:creationId xmlns:a16="http://schemas.microsoft.com/office/drawing/2014/main" id="{019EE619-4E7E-1585-78C4-6B6713D0CFED}"/>
              </a:ext>
            </a:extLst>
          </p:cNvPr>
          <p:cNvSpPr/>
          <p:nvPr/>
        </p:nvSpPr>
        <p:spPr>
          <a:xfrm>
            <a:off x="2838282" y="3729546"/>
            <a:ext cx="141975" cy="159636"/>
          </a:xfrm>
          <a:custGeom>
            <a:avLst/>
            <a:gdLst>
              <a:gd name="connsiteX0" fmla="*/ 120461 w 141975"/>
              <a:gd name="connsiteY0" fmla="*/ 615 h 159636"/>
              <a:gd name="connsiteX1" fmla="*/ 89115 w 141975"/>
              <a:gd name="connsiteY1" fmla="*/ 0 h 159636"/>
              <a:gd name="connsiteX2" fmla="*/ 57154 w 141975"/>
              <a:gd name="connsiteY2" fmla="*/ 0 h 159636"/>
              <a:gd name="connsiteX3" fmla="*/ 54700 w 141975"/>
              <a:gd name="connsiteY3" fmla="*/ 22106 h 159636"/>
              <a:gd name="connsiteX4" fmla="*/ 38716 w 141975"/>
              <a:gd name="connsiteY4" fmla="*/ 22106 h 159636"/>
              <a:gd name="connsiteX5" fmla="*/ 49777 w 141975"/>
              <a:gd name="connsiteY5" fmla="*/ 35000 h 159636"/>
              <a:gd name="connsiteX6" fmla="*/ 61461 w 141975"/>
              <a:gd name="connsiteY6" fmla="*/ 44207 h 159636"/>
              <a:gd name="connsiteX7" fmla="*/ 64531 w 141975"/>
              <a:gd name="connsiteY7" fmla="*/ 52805 h 159636"/>
              <a:gd name="connsiteX8" fmla="*/ 69446 w 141975"/>
              <a:gd name="connsiteY8" fmla="*/ 55257 h 159636"/>
              <a:gd name="connsiteX9" fmla="*/ 66992 w 141975"/>
              <a:gd name="connsiteY9" fmla="*/ 68151 h 159636"/>
              <a:gd name="connsiteX10" fmla="*/ 23354 w 141975"/>
              <a:gd name="connsiteY10" fmla="*/ 68151 h 159636"/>
              <a:gd name="connsiteX11" fmla="*/ 3070 w 141975"/>
              <a:gd name="connsiteY11" fmla="*/ 100078 h 159636"/>
              <a:gd name="connsiteX12" fmla="*/ 7370 w 141975"/>
              <a:gd name="connsiteY12" fmla="*/ 107447 h 159636"/>
              <a:gd name="connsiteX13" fmla="*/ 2455 w 141975"/>
              <a:gd name="connsiteY13" fmla="*/ 116653 h 159636"/>
              <a:gd name="connsiteX14" fmla="*/ 0 w 141975"/>
              <a:gd name="connsiteY14" fmla="*/ 128324 h 159636"/>
              <a:gd name="connsiteX15" fmla="*/ 16592 w 141975"/>
              <a:gd name="connsiteY15" fmla="*/ 144285 h 159636"/>
              <a:gd name="connsiteX16" fmla="*/ 31955 w 141975"/>
              <a:gd name="connsiteY16" fmla="*/ 152268 h 159636"/>
              <a:gd name="connsiteX17" fmla="*/ 52854 w 141975"/>
              <a:gd name="connsiteY17" fmla="*/ 152883 h 159636"/>
              <a:gd name="connsiteX18" fmla="*/ 70062 w 141975"/>
              <a:gd name="connsiteY18" fmla="*/ 159637 h 159636"/>
              <a:gd name="connsiteX19" fmla="*/ 71292 w 141975"/>
              <a:gd name="connsiteY19" fmla="*/ 153497 h 159636"/>
              <a:gd name="connsiteX20" fmla="*/ 84200 w 141975"/>
              <a:gd name="connsiteY20" fmla="*/ 143670 h 159636"/>
              <a:gd name="connsiteX21" fmla="*/ 90961 w 141975"/>
              <a:gd name="connsiteY21" fmla="*/ 139374 h 159636"/>
              <a:gd name="connsiteX22" fmla="*/ 89730 w 141975"/>
              <a:gd name="connsiteY22" fmla="*/ 135072 h 159636"/>
              <a:gd name="connsiteX23" fmla="*/ 98338 w 141975"/>
              <a:gd name="connsiteY23" fmla="*/ 132620 h 159636"/>
              <a:gd name="connsiteX24" fmla="*/ 106323 w 141975"/>
              <a:gd name="connsiteY24" fmla="*/ 122793 h 159636"/>
              <a:gd name="connsiteX25" fmla="*/ 104484 w 141975"/>
              <a:gd name="connsiteY25" fmla="*/ 114816 h 159636"/>
              <a:gd name="connsiteX26" fmla="*/ 107554 w 141975"/>
              <a:gd name="connsiteY26" fmla="*/ 107447 h 159636"/>
              <a:gd name="connsiteX27" fmla="*/ 124761 w 141975"/>
              <a:gd name="connsiteY27" fmla="*/ 96397 h 159636"/>
              <a:gd name="connsiteX28" fmla="*/ 141976 w 141975"/>
              <a:gd name="connsiteY28" fmla="*/ 81659 h 159636"/>
              <a:gd name="connsiteX29" fmla="*/ 132753 w 141975"/>
              <a:gd name="connsiteY29" fmla="*/ 76749 h 159636"/>
              <a:gd name="connsiteX30" fmla="*/ 129068 w 141975"/>
              <a:gd name="connsiteY30" fmla="*/ 82274 h 159636"/>
              <a:gd name="connsiteX31" fmla="*/ 118615 w 141975"/>
              <a:gd name="connsiteY31" fmla="*/ 75519 h 159636"/>
              <a:gd name="connsiteX32" fmla="*/ 108784 w 141975"/>
              <a:gd name="connsiteY32" fmla="*/ 75519 h 159636"/>
              <a:gd name="connsiteX33" fmla="*/ 116161 w 141975"/>
              <a:gd name="connsiteY33" fmla="*/ 31313 h 159636"/>
              <a:gd name="connsiteX34" fmla="*/ 120461 w 141975"/>
              <a:gd name="connsiteY34" fmla="*/ 615 h 15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1975" h="159636">
                <a:moveTo>
                  <a:pt x="120461" y="615"/>
                </a:moveTo>
                <a:lnTo>
                  <a:pt x="89115" y="0"/>
                </a:lnTo>
                <a:lnTo>
                  <a:pt x="57154" y="0"/>
                </a:lnTo>
                <a:lnTo>
                  <a:pt x="54700" y="22106"/>
                </a:lnTo>
                <a:lnTo>
                  <a:pt x="38716" y="22106"/>
                </a:lnTo>
                <a:lnTo>
                  <a:pt x="49777" y="35000"/>
                </a:lnTo>
                <a:lnTo>
                  <a:pt x="61461" y="44207"/>
                </a:lnTo>
                <a:lnTo>
                  <a:pt x="64531" y="52805"/>
                </a:lnTo>
                <a:lnTo>
                  <a:pt x="69446" y="55257"/>
                </a:lnTo>
                <a:lnTo>
                  <a:pt x="66992" y="68151"/>
                </a:lnTo>
                <a:lnTo>
                  <a:pt x="23354" y="68151"/>
                </a:lnTo>
                <a:lnTo>
                  <a:pt x="3070" y="100078"/>
                </a:lnTo>
                <a:lnTo>
                  <a:pt x="7370" y="107447"/>
                </a:lnTo>
                <a:lnTo>
                  <a:pt x="2455" y="116653"/>
                </a:lnTo>
                <a:lnTo>
                  <a:pt x="0" y="128324"/>
                </a:lnTo>
                <a:lnTo>
                  <a:pt x="16592" y="144285"/>
                </a:lnTo>
                <a:lnTo>
                  <a:pt x="31955" y="152268"/>
                </a:lnTo>
                <a:lnTo>
                  <a:pt x="52854" y="152883"/>
                </a:lnTo>
                <a:lnTo>
                  <a:pt x="70062" y="159637"/>
                </a:lnTo>
                <a:lnTo>
                  <a:pt x="71292" y="153497"/>
                </a:lnTo>
                <a:lnTo>
                  <a:pt x="84200" y="143670"/>
                </a:lnTo>
                <a:lnTo>
                  <a:pt x="90961" y="139374"/>
                </a:lnTo>
                <a:lnTo>
                  <a:pt x="89730" y="135072"/>
                </a:lnTo>
                <a:lnTo>
                  <a:pt x="98338" y="132620"/>
                </a:lnTo>
                <a:lnTo>
                  <a:pt x="106323" y="122793"/>
                </a:lnTo>
                <a:lnTo>
                  <a:pt x="104484" y="114816"/>
                </a:lnTo>
                <a:lnTo>
                  <a:pt x="107554" y="107447"/>
                </a:lnTo>
                <a:lnTo>
                  <a:pt x="124761" y="96397"/>
                </a:lnTo>
                <a:lnTo>
                  <a:pt x="141976" y="81659"/>
                </a:lnTo>
                <a:lnTo>
                  <a:pt x="132753" y="76749"/>
                </a:lnTo>
                <a:lnTo>
                  <a:pt x="129068" y="82274"/>
                </a:lnTo>
                <a:lnTo>
                  <a:pt x="118615" y="75519"/>
                </a:lnTo>
                <a:lnTo>
                  <a:pt x="108784" y="75519"/>
                </a:lnTo>
                <a:lnTo>
                  <a:pt x="116161" y="31313"/>
                </a:lnTo>
                <a:lnTo>
                  <a:pt x="120461" y="6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2" name="Freeform 131">
            <a:extLst>
              <a:ext uri="{FF2B5EF4-FFF2-40B4-BE49-F238E27FC236}">
                <a16:creationId xmlns:a16="http://schemas.microsoft.com/office/drawing/2014/main" id="{4A191474-E138-4BE4-367B-3A27E2E4E2A9}"/>
              </a:ext>
            </a:extLst>
          </p:cNvPr>
          <p:cNvSpPr/>
          <p:nvPr/>
        </p:nvSpPr>
        <p:spPr>
          <a:xfrm>
            <a:off x="3884959" y="3780507"/>
            <a:ext cx="20899" cy="24558"/>
          </a:xfrm>
          <a:custGeom>
            <a:avLst/>
            <a:gdLst>
              <a:gd name="connsiteX0" fmla="*/ 17823 w 20899"/>
              <a:gd name="connsiteY0" fmla="*/ 24558 h 24558"/>
              <a:gd name="connsiteX1" fmla="*/ 19054 w 20899"/>
              <a:gd name="connsiteY1" fmla="*/ 23329 h 24558"/>
              <a:gd name="connsiteX2" fmla="*/ 19054 w 20899"/>
              <a:gd name="connsiteY2" fmla="*/ 21492 h 24558"/>
              <a:gd name="connsiteX3" fmla="*/ 17823 w 20899"/>
              <a:gd name="connsiteY3" fmla="*/ 19648 h 24558"/>
              <a:gd name="connsiteX4" fmla="*/ 16593 w 20899"/>
              <a:gd name="connsiteY4" fmla="*/ 20263 h 24558"/>
              <a:gd name="connsiteX5" fmla="*/ 15368 w 20899"/>
              <a:gd name="connsiteY5" fmla="*/ 22106 h 24558"/>
              <a:gd name="connsiteX6" fmla="*/ 15368 w 20899"/>
              <a:gd name="connsiteY6" fmla="*/ 23944 h 24558"/>
              <a:gd name="connsiteX7" fmla="*/ 15977 w 20899"/>
              <a:gd name="connsiteY7" fmla="*/ 24558 h 24558"/>
              <a:gd name="connsiteX8" fmla="*/ 17823 w 20899"/>
              <a:gd name="connsiteY8" fmla="*/ 24558 h 24558"/>
              <a:gd name="connsiteX9" fmla="*/ 6146 w 20899"/>
              <a:gd name="connsiteY9" fmla="*/ 19648 h 24558"/>
              <a:gd name="connsiteX10" fmla="*/ 7376 w 20899"/>
              <a:gd name="connsiteY10" fmla="*/ 18419 h 24558"/>
              <a:gd name="connsiteX11" fmla="*/ 7376 w 20899"/>
              <a:gd name="connsiteY11" fmla="*/ 11050 h 24558"/>
              <a:gd name="connsiteX12" fmla="*/ 7992 w 20899"/>
              <a:gd name="connsiteY12" fmla="*/ 9213 h 24558"/>
              <a:gd name="connsiteX13" fmla="*/ 6761 w 20899"/>
              <a:gd name="connsiteY13" fmla="*/ 8598 h 24558"/>
              <a:gd name="connsiteX14" fmla="*/ 5531 w 20899"/>
              <a:gd name="connsiteY14" fmla="*/ 7369 h 24558"/>
              <a:gd name="connsiteX15" fmla="*/ 1846 w 20899"/>
              <a:gd name="connsiteY15" fmla="*/ 6139 h 24558"/>
              <a:gd name="connsiteX16" fmla="*/ 1231 w 20899"/>
              <a:gd name="connsiteY16" fmla="*/ 6754 h 24558"/>
              <a:gd name="connsiteX17" fmla="*/ 0 w 20899"/>
              <a:gd name="connsiteY17" fmla="*/ 8598 h 24558"/>
              <a:gd name="connsiteX18" fmla="*/ 615 w 20899"/>
              <a:gd name="connsiteY18" fmla="*/ 17804 h 24558"/>
              <a:gd name="connsiteX19" fmla="*/ 1846 w 20899"/>
              <a:gd name="connsiteY19" fmla="*/ 20877 h 24558"/>
              <a:gd name="connsiteX20" fmla="*/ 3076 w 20899"/>
              <a:gd name="connsiteY20" fmla="*/ 21492 h 24558"/>
              <a:gd name="connsiteX21" fmla="*/ 6146 w 20899"/>
              <a:gd name="connsiteY21" fmla="*/ 19648 h 24558"/>
              <a:gd name="connsiteX22" fmla="*/ 15977 w 20899"/>
              <a:gd name="connsiteY22" fmla="*/ 11050 h 24558"/>
              <a:gd name="connsiteX23" fmla="*/ 20899 w 20899"/>
              <a:gd name="connsiteY23" fmla="*/ 9821 h 24558"/>
              <a:gd name="connsiteX24" fmla="*/ 15368 w 20899"/>
              <a:gd name="connsiteY24" fmla="*/ 6139 h 24558"/>
              <a:gd name="connsiteX25" fmla="*/ 14138 w 20899"/>
              <a:gd name="connsiteY25" fmla="*/ 3681 h 24558"/>
              <a:gd name="connsiteX26" fmla="*/ 14138 w 20899"/>
              <a:gd name="connsiteY26" fmla="*/ 1844 h 24558"/>
              <a:gd name="connsiteX27" fmla="*/ 11677 w 20899"/>
              <a:gd name="connsiteY27" fmla="*/ 0 h 24558"/>
              <a:gd name="connsiteX28" fmla="*/ 10446 w 20899"/>
              <a:gd name="connsiteY28" fmla="*/ 1229 h 24558"/>
              <a:gd name="connsiteX29" fmla="*/ 9831 w 20899"/>
              <a:gd name="connsiteY29" fmla="*/ 3073 h 24558"/>
              <a:gd name="connsiteX30" fmla="*/ 10446 w 20899"/>
              <a:gd name="connsiteY30" fmla="*/ 6139 h 24558"/>
              <a:gd name="connsiteX31" fmla="*/ 8607 w 20899"/>
              <a:gd name="connsiteY31" fmla="*/ 8598 h 24558"/>
              <a:gd name="connsiteX32" fmla="*/ 9222 w 20899"/>
              <a:gd name="connsiteY32" fmla="*/ 11050 h 24558"/>
              <a:gd name="connsiteX33" fmla="*/ 11677 w 20899"/>
              <a:gd name="connsiteY33" fmla="*/ 11665 h 24558"/>
              <a:gd name="connsiteX34" fmla="*/ 15977 w 20899"/>
              <a:gd name="connsiteY34" fmla="*/ 11050 h 2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899" h="24558">
                <a:moveTo>
                  <a:pt x="17823" y="24558"/>
                </a:moveTo>
                <a:lnTo>
                  <a:pt x="19054" y="23329"/>
                </a:lnTo>
                <a:lnTo>
                  <a:pt x="19054" y="21492"/>
                </a:lnTo>
                <a:lnTo>
                  <a:pt x="17823" y="19648"/>
                </a:lnTo>
                <a:lnTo>
                  <a:pt x="16593" y="20263"/>
                </a:lnTo>
                <a:lnTo>
                  <a:pt x="15368" y="22106"/>
                </a:lnTo>
                <a:lnTo>
                  <a:pt x="15368" y="23944"/>
                </a:lnTo>
                <a:lnTo>
                  <a:pt x="15977" y="24558"/>
                </a:lnTo>
                <a:lnTo>
                  <a:pt x="17823" y="24558"/>
                </a:lnTo>
                <a:close/>
                <a:moveTo>
                  <a:pt x="6146" y="19648"/>
                </a:moveTo>
                <a:lnTo>
                  <a:pt x="7376" y="18419"/>
                </a:lnTo>
                <a:lnTo>
                  <a:pt x="7376" y="11050"/>
                </a:lnTo>
                <a:lnTo>
                  <a:pt x="7992" y="9213"/>
                </a:lnTo>
                <a:lnTo>
                  <a:pt x="6761" y="8598"/>
                </a:lnTo>
                <a:lnTo>
                  <a:pt x="5531" y="7369"/>
                </a:lnTo>
                <a:lnTo>
                  <a:pt x="1846" y="6139"/>
                </a:lnTo>
                <a:lnTo>
                  <a:pt x="1231" y="6754"/>
                </a:lnTo>
                <a:lnTo>
                  <a:pt x="0" y="8598"/>
                </a:lnTo>
                <a:lnTo>
                  <a:pt x="615" y="17804"/>
                </a:lnTo>
                <a:lnTo>
                  <a:pt x="1846" y="20877"/>
                </a:lnTo>
                <a:lnTo>
                  <a:pt x="3076" y="21492"/>
                </a:lnTo>
                <a:lnTo>
                  <a:pt x="6146" y="19648"/>
                </a:lnTo>
                <a:close/>
                <a:moveTo>
                  <a:pt x="15977" y="11050"/>
                </a:moveTo>
                <a:lnTo>
                  <a:pt x="20899" y="9821"/>
                </a:lnTo>
                <a:lnTo>
                  <a:pt x="15368" y="6139"/>
                </a:lnTo>
                <a:lnTo>
                  <a:pt x="14138" y="3681"/>
                </a:lnTo>
                <a:lnTo>
                  <a:pt x="14138" y="1844"/>
                </a:lnTo>
                <a:lnTo>
                  <a:pt x="11677" y="0"/>
                </a:lnTo>
                <a:lnTo>
                  <a:pt x="10446" y="1229"/>
                </a:lnTo>
                <a:lnTo>
                  <a:pt x="9831" y="3073"/>
                </a:lnTo>
                <a:lnTo>
                  <a:pt x="10446" y="6139"/>
                </a:lnTo>
                <a:lnTo>
                  <a:pt x="8607" y="8598"/>
                </a:lnTo>
                <a:lnTo>
                  <a:pt x="9222" y="11050"/>
                </a:lnTo>
                <a:lnTo>
                  <a:pt x="11677" y="11665"/>
                </a:lnTo>
                <a:lnTo>
                  <a:pt x="15977" y="11050"/>
                </a:lnTo>
                <a:close/>
              </a:path>
            </a:pathLst>
          </a:custGeom>
          <a:solidFill>
            <a:srgbClr val="E6E8F5"/>
          </a:solidFill>
          <a:ln w="647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21F13B3-235F-4033-E1CE-D1B3FFAE66AD}"/>
              </a:ext>
            </a:extLst>
          </p:cNvPr>
          <p:cNvSpPr/>
          <p:nvPr/>
        </p:nvSpPr>
        <p:spPr>
          <a:xfrm>
            <a:off x="3873891" y="3947506"/>
            <a:ext cx="6761" cy="9212"/>
          </a:xfrm>
          <a:custGeom>
            <a:avLst/>
            <a:gdLst>
              <a:gd name="connsiteX0" fmla="*/ 2461 w 6761"/>
              <a:gd name="connsiteY0" fmla="*/ 8598 h 9212"/>
              <a:gd name="connsiteX1" fmla="*/ 5537 w 6761"/>
              <a:gd name="connsiteY1" fmla="*/ 7369 h 9212"/>
              <a:gd name="connsiteX2" fmla="*/ 6761 w 6761"/>
              <a:gd name="connsiteY2" fmla="*/ 615 h 9212"/>
              <a:gd name="connsiteX3" fmla="*/ 4922 w 6761"/>
              <a:gd name="connsiteY3" fmla="*/ 0 h 9212"/>
              <a:gd name="connsiteX4" fmla="*/ 3076 w 6761"/>
              <a:gd name="connsiteY4" fmla="*/ 1844 h 9212"/>
              <a:gd name="connsiteX5" fmla="*/ 1231 w 6761"/>
              <a:gd name="connsiteY5" fmla="*/ 4910 h 9212"/>
              <a:gd name="connsiteX6" fmla="*/ 1231 w 6761"/>
              <a:gd name="connsiteY6" fmla="*/ 7369 h 9212"/>
              <a:gd name="connsiteX7" fmla="*/ 0 w 6761"/>
              <a:gd name="connsiteY7" fmla="*/ 9213 h 9212"/>
              <a:gd name="connsiteX8" fmla="*/ 2461 w 6761"/>
              <a:gd name="connsiteY8" fmla="*/ 8598 h 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1" h="9212">
                <a:moveTo>
                  <a:pt x="2461" y="8598"/>
                </a:moveTo>
                <a:lnTo>
                  <a:pt x="5537" y="7369"/>
                </a:lnTo>
                <a:lnTo>
                  <a:pt x="6761" y="615"/>
                </a:lnTo>
                <a:lnTo>
                  <a:pt x="4922" y="0"/>
                </a:lnTo>
                <a:lnTo>
                  <a:pt x="3076" y="1844"/>
                </a:lnTo>
                <a:lnTo>
                  <a:pt x="1231" y="4910"/>
                </a:lnTo>
                <a:lnTo>
                  <a:pt x="1231" y="7369"/>
                </a:lnTo>
                <a:lnTo>
                  <a:pt x="0" y="9213"/>
                </a:lnTo>
                <a:lnTo>
                  <a:pt x="2461" y="8598"/>
                </a:lnTo>
                <a:close/>
              </a:path>
            </a:pathLst>
          </a:custGeom>
          <a:solidFill>
            <a:srgbClr val="E6E8F5"/>
          </a:solidFill>
          <a:ln w="647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604FDB7-E754-8C82-0EC5-22647F3FC25A}"/>
              </a:ext>
            </a:extLst>
          </p:cNvPr>
          <p:cNvSpPr/>
          <p:nvPr/>
        </p:nvSpPr>
        <p:spPr>
          <a:xfrm>
            <a:off x="4369304" y="1378664"/>
            <a:ext cx="1368748" cy="731236"/>
          </a:xfrm>
          <a:custGeom>
            <a:avLst/>
            <a:gdLst>
              <a:gd name="connsiteX0" fmla="*/ 1076190 w 1368748"/>
              <a:gd name="connsiteY0" fmla="*/ 2456 h 731236"/>
              <a:gd name="connsiteX1" fmla="*/ 916392 w 1368748"/>
              <a:gd name="connsiteY1" fmla="*/ 0 h 731236"/>
              <a:gd name="connsiteX2" fmla="*/ 843869 w 1368748"/>
              <a:gd name="connsiteY2" fmla="*/ 1842 h 731236"/>
              <a:gd name="connsiteX3" fmla="*/ 813138 w 1368748"/>
              <a:gd name="connsiteY3" fmla="*/ 9823 h 731236"/>
              <a:gd name="connsiteX4" fmla="*/ 742455 w 1368748"/>
              <a:gd name="connsiteY4" fmla="*/ 9209 h 731236"/>
              <a:gd name="connsiteX5" fmla="*/ 664401 w 1368748"/>
              <a:gd name="connsiteY5" fmla="*/ 22103 h 731236"/>
              <a:gd name="connsiteX6" fmla="*/ 654563 w 1368748"/>
              <a:gd name="connsiteY6" fmla="*/ 32540 h 731236"/>
              <a:gd name="connsiteX7" fmla="*/ 695747 w 1368748"/>
              <a:gd name="connsiteY7" fmla="*/ 45434 h 731236"/>
              <a:gd name="connsiteX8" fmla="*/ 657640 w 1368748"/>
              <a:gd name="connsiteY8" fmla="*/ 37452 h 731236"/>
              <a:gd name="connsiteX9" fmla="*/ 629979 w 1368748"/>
              <a:gd name="connsiteY9" fmla="*/ 35610 h 731236"/>
              <a:gd name="connsiteX10" fmla="*/ 586956 w 1368748"/>
              <a:gd name="connsiteY10" fmla="*/ 27014 h 731236"/>
              <a:gd name="connsiteX11" fmla="*/ 521810 w 1368748"/>
              <a:gd name="connsiteY11" fmla="*/ 39908 h 731236"/>
              <a:gd name="connsiteX12" fmla="*/ 505211 w 1368748"/>
              <a:gd name="connsiteY12" fmla="*/ 32540 h 731236"/>
              <a:gd name="connsiteX13" fmla="*/ 441295 w 1368748"/>
              <a:gd name="connsiteY13" fmla="*/ 32540 h 731236"/>
              <a:gd name="connsiteX14" fmla="*/ 374304 w 1368748"/>
              <a:gd name="connsiteY14" fmla="*/ 36224 h 731236"/>
              <a:gd name="connsiteX15" fmla="*/ 319598 w 1368748"/>
              <a:gd name="connsiteY15" fmla="*/ 42364 h 731236"/>
              <a:gd name="connsiteX16" fmla="*/ 318373 w 1368748"/>
              <a:gd name="connsiteY16" fmla="*/ 53415 h 731236"/>
              <a:gd name="connsiteX17" fmla="*/ 285797 w 1368748"/>
              <a:gd name="connsiteY17" fmla="*/ 56485 h 731236"/>
              <a:gd name="connsiteX18" fmla="*/ 196060 w 1368748"/>
              <a:gd name="connsiteY18" fmla="*/ 74290 h 731236"/>
              <a:gd name="connsiteX19" fmla="*/ 167791 w 1368748"/>
              <a:gd name="connsiteY19" fmla="*/ 84728 h 731236"/>
              <a:gd name="connsiteX20" fmla="*/ 217575 w 1368748"/>
              <a:gd name="connsiteY20" fmla="*/ 93937 h 731236"/>
              <a:gd name="connsiteX21" fmla="*/ 200367 w 1368748"/>
              <a:gd name="connsiteY21" fmla="*/ 103760 h 731236"/>
              <a:gd name="connsiteX22" fmla="*/ 108784 w 1368748"/>
              <a:gd name="connsiteY22" fmla="*/ 117268 h 731236"/>
              <a:gd name="connsiteX23" fmla="*/ 13523 w 1368748"/>
              <a:gd name="connsiteY23" fmla="*/ 130775 h 731236"/>
              <a:gd name="connsiteX24" fmla="*/ 0 w 1368748"/>
              <a:gd name="connsiteY24" fmla="*/ 141213 h 731236"/>
              <a:gd name="connsiteX25" fmla="*/ 39338 w 1368748"/>
              <a:gd name="connsiteY25" fmla="*/ 153492 h 731236"/>
              <a:gd name="connsiteX26" fmla="*/ 128453 w 1368748"/>
              <a:gd name="connsiteY26" fmla="*/ 160860 h 731236"/>
              <a:gd name="connsiteX27" fmla="*/ 82360 w 1368748"/>
              <a:gd name="connsiteY27" fmla="*/ 162088 h 731236"/>
              <a:gd name="connsiteX28" fmla="*/ 15362 w 1368748"/>
              <a:gd name="connsiteY28" fmla="*/ 171297 h 731236"/>
              <a:gd name="connsiteX29" fmla="*/ 38722 w 1368748"/>
              <a:gd name="connsiteY29" fmla="*/ 190328 h 731236"/>
              <a:gd name="connsiteX30" fmla="*/ 57161 w 1368748"/>
              <a:gd name="connsiteY30" fmla="*/ 199541 h 731236"/>
              <a:gd name="connsiteX31" fmla="*/ 114930 w 1368748"/>
              <a:gd name="connsiteY31" fmla="*/ 197697 h 731236"/>
              <a:gd name="connsiteX32" fmla="*/ 177007 w 1368748"/>
              <a:gd name="connsiteY32" fmla="*/ 196468 h 731236"/>
              <a:gd name="connsiteX33" fmla="*/ 223721 w 1368748"/>
              <a:gd name="connsiteY33" fmla="*/ 198312 h 731236"/>
              <a:gd name="connsiteX34" fmla="*/ 272890 w 1368748"/>
              <a:gd name="connsiteY34" fmla="*/ 216116 h 731236"/>
              <a:gd name="connsiteX35" fmla="*/ 264283 w 1368748"/>
              <a:gd name="connsiteY35" fmla="*/ 229010 h 731236"/>
              <a:gd name="connsiteX36" fmla="*/ 286412 w 1368748"/>
              <a:gd name="connsiteY36" fmla="*/ 240675 h 731236"/>
              <a:gd name="connsiteX37" fmla="*/ 295013 w 1368748"/>
              <a:gd name="connsiteY37" fmla="*/ 273217 h 731236"/>
              <a:gd name="connsiteX38" fmla="*/ 301159 w 1368748"/>
              <a:gd name="connsiteY38" fmla="*/ 295317 h 731236"/>
              <a:gd name="connsiteX39" fmla="*/ 309766 w 1368748"/>
              <a:gd name="connsiteY39" fmla="*/ 306981 h 731236"/>
              <a:gd name="connsiteX40" fmla="*/ 266744 w 1368748"/>
              <a:gd name="connsiteY40" fmla="*/ 336457 h 731236"/>
              <a:gd name="connsiteX41" fmla="*/ 282721 w 1368748"/>
              <a:gd name="connsiteY41" fmla="*/ 344434 h 731236"/>
              <a:gd name="connsiteX42" fmla="*/ 309766 w 1368748"/>
              <a:gd name="connsiteY42" fmla="*/ 339523 h 731236"/>
              <a:gd name="connsiteX43" fmla="*/ 325744 w 1368748"/>
              <a:gd name="connsiteY43" fmla="*/ 350574 h 731236"/>
              <a:gd name="connsiteX44" fmla="*/ 358320 w 1368748"/>
              <a:gd name="connsiteY44" fmla="*/ 371451 h 731236"/>
              <a:gd name="connsiteX45" fmla="*/ 312228 w 1368748"/>
              <a:gd name="connsiteY45" fmla="*/ 362853 h 731236"/>
              <a:gd name="connsiteX46" fmla="*/ 288867 w 1368748"/>
              <a:gd name="connsiteY46" fmla="*/ 362853 h 731236"/>
              <a:gd name="connsiteX47" fmla="*/ 270429 w 1368748"/>
              <a:gd name="connsiteY47" fmla="*/ 380049 h 731236"/>
              <a:gd name="connsiteX48" fmla="*/ 261213 w 1368748"/>
              <a:gd name="connsiteY48" fmla="*/ 402149 h 731236"/>
              <a:gd name="connsiteX49" fmla="*/ 287028 w 1368748"/>
              <a:gd name="connsiteY49" fmla="*/ 413199 h 731236"/>
              <a:gd name="connsiteX50" fmla="*/ 311612 w 1368748"/>
              <a:gd name="connsiteY50" fmla="*/ 408289 h 731236"/>
              <a:gd name="connsiteX51" fmla="*/ 327589 w 1368748"/>
              <a:gd name="connsiteY51" fmla="*/ 403378 h 731236"/>
              <a:gd name="connsiteX52" fmla="*/ 361396 w 1368748"/>
              <a:gd name="connsiteY52" fmla="*/ 391714 h 731236"/>
              <a:gd name="connsiteX53" fmla="*/ 344182 w 1368748"/>
              <a:gd name="connsiteY53" fmla="*/ 417501 h 731236"/>
              <a:gd name="connsiteX54" fmla="*/ 328205 w 1368748"/>
              <a:gd name="connsiteY54" fmla="*/ 431618 h 731236"/>
              <a:gd name="connsiteX55" fmla="*/ 284566 w 1368748"/>
              <a:gd name="connsiteY55" fmla="*/ 443897 h 731236"/>
              <a:gd name="connsiteX56" fmla="*/ 241544 w 1368748"/>
              <a:gd name="connsiteY56" fmla="*/ 482579 h 731236"/>
              <a:gd name="connsiteX57" fmla="*/ 253836 w 1368748"/>
              <a:gd name="connsiteY57" fmla="*/ 494858 h 731236"/>
              <a:gd name="connsiteX58" fmla="*/ 232937 w 1368748"/>
              <a:gd name="connsiteY58" fmla="*/ 519416 h 731236"/>
              <a:gd name="connsiteX59" fmla="*/ 255682 w 1368748"/>
              <a:gd name="connsiteY59" fmla="*/ 551344 h 731236"/>
              <a:gd name="connsiteX60" fmla="*/ 246459 w 1368748"/>
              <a:gd name="connsiteY60" fmla="*/ 582042 h 731236"/>
              <a:gd name="connsiteX61" fmla="*/ 250760 w 1368748"/>
              <a:gd name="connsiteY61" fmla="*/ 604757 h 731236"/>
              <a:gd name="connsiteX62" fmla="*/ 280266 w 1368748"/>
              <a:gd name="connsiteY62" fmla="*/ 648349 h 731236"/>
              <a:gd name="connsiteX63" fmla="*/ 285182 w 1368748"/>
              <a:gd name="connsiteY63" fmla="*/ 682735 h 731236"/>
              <a:gd name="connsiteX64" fmla="*/ 304236 w 1368748"/>
              <a:gd name="connsiteY64" fmla="*/ 702383 h 731236"/>
              <a:gd name="connsiteX65" fmla="*/ 358935 w 1368748"/>
              <a:gd name="connsiteY65" fmla="*/ 702383 h 731236"/>
              <a:gd name="connsiteX66" fmla="*/ 389666 w 1368748"/>
              <a:gd name="connsiteY66" fmla="*/ 731237 h 731236"/>
              <a:gd name="connsiteX67" fmla="*/ 429619 w 1368748"/>
              <a:gd name="connsiteY67" fmla="*/ 729393 h 731236"/>
              <a:gd name="connsiteX68" fmla="*/ 454818 w 1368748"/>
              <a:gd name="connsiteY68" fmla="*/ 694399 h 731236"/>
              <a:gd name="connsiteX69" fmla="*/ 476326 w 1368748"/>
              <a:gd name="connsiteY69" fmla="*/ 664930 h 731236"/>
              <a:gd name="connsiteX70" fmla="*/ 474481 w 1368748"/>
              <a:gd name="connsiteY70" fmla="*/ 637913 h 731236"/>
              <a:gd name="connsiteX71" fmla="*/ 527341 w 1368748"/>
              <a:gd name="connsiteY71" fmla="*/ 609674 h 731236"/>
              <a:gd name="connsiteX72" fmla="*/ 547625 w 1368748"/>
              <a:gd name="connsiteY72" fmla="*/ 586952 h 731236"/>
              <a:gd name="connsiteX73" fmla="*/ 556226 w 1368748"/>
              <a:gd name="connsiteY73" fmla="*/ 563009 h 731236"/>
              <a:gd name="connsiteX74" fmla="*/ 585117 w 1368748"/>
              <a:gd name="connsiteY74" fmla="*/ 541523 h 731236"/>
              <a:gd name="connsiteX75" fmla="*/ 625063 w 1368748"/>
              <a:gd name="connsiteY75" fmla="*/ 533540 h 731236"/>
              <a:gd name="connsiteX76" fmla="*/ 662555 w 1368748"/>
              <a:gd name="connsiteY76" fmla="*/ 524942 h 731236"/>
              <a:gd name="connsiteX77" fmla="*/ 680994 w 1368748"/>
              <a:gd name="connsiteY77" fmla="*/ 523712 h 731236"/>
              <a:gd name="connsiteX78" fmla="*/ 743685 w 1368748"/>
              <a:gd name="connsiteY78" fmla="*/ 499768 h 731236"/>
              <a:gd name="connsiteX79" fmla="*/ 789169 w 1368748"/>
              <a:gd name="connsiteY79" fmla="*/ 464774 h 731236"/>
              <a:gd name="connsiteX80" fmla="*/ 818669 w 1368748"/>
              <a:gd name="connsiteY80" fmla="*/ 451881 h 731236"/>
              <a:gd name="connsiteX81" fmla="*/ 846939 w 1368748"/>
              <a:gd name="connsiteY81" fmla="*/ 451266 h 731236"/>
              <a:gd name="connsiteX82" fmla="*/ 923768 w 1368748"/>
              <a:gd name="connsiteY82" fmla="*/ 440216 h 731236"/>
              <a:gd name="connsiteX83" fmla="*/ 998137 w 1368748"/>
              <a:gd name="connsiteY83" fmla="*/ 413814 h 731236"/>
              <a:gd name="connsiteX84" fmla="*/ 1071275 w 1368748"/>
              <a:gd name="connsiteY84" fmla="*/ 385574 h 731236"/>
              <a:gd name="connsiteX85" fmla="*/ 1037468 w 1368748"/>
              <a:gd name="connsiteY85" fmla="*/ 383730 h 731236"/>
              <a:gd name="connsiteX86" fmla="*/ 972322 w 1368748"/>
              <a:gd name="connsiteY86" fmla="*/ 382501 h 731236"/>
              <a:gd name="connsiteX87" fmla="*/ 1004898 w 1368748"/>
              <a:gd name="connsiteY87" fmla="*/ 365311 h 731236"/>
              <a:gd name="connsiteX88" fmla="*/ 1001822 w 1368748"/>
              <a:gd name="connsiteY88" fmla="*/ 343211 h 731236"/>
              <a:gd name="connsiteX89" fmla="*/ 1027637 w 1368748"/>
              <a:gd name="connsiteY89" fmla="*/ 361630 h 731236"/>
              <a:gd name="connsiteX90" fmla="*/ 1044229 w 1368748"/>
              <a:gd name="connsiteY90" fmla="*/ 374524 h 731236"/>
              <a:gd name="connsiteX91" fmla="*/ 1089098 w 1368748"/>
              <a:gd name="connsiteY91" fmla="*/ 368384 h 731236"/>
              <a:gd name="connsiteX92" fmla="*/ 1085413 w 1368748"/>
              <a:gd name="connsiteY92" fmla="*/ 341982 h 731236"/>
              <a:gd name="connsiteX93" fmla="*/ 1057752 w 1368748"/>
              <a:gd name="connsiteY93" fmla="*/ 322948 h 731236"/>
              <a:gd name="connsiteX94" fmla="*/ 1027021 w 1368748"/>
              <a:gd name="connsiteY94" fmla="*/ 314965 h 731236"/>
              <a:gd name="connsiteX95" fmla="*/ 1041775 w 1368748"/>
              <a:gd name="connsiteY95" fmla="*/ 306373 h 731236"/>
              <a:gd name="connsiteX96" fmla="*/ 1086028 w 1368748"/>
              <a:gd name="connsiteY96" fmla="*/ 319261 h 731236"/>
              <a:gd name="connsiteX97" fmla="*/ 1089098 w 1368748"/>
              <a:gd name="connsiteY97" fmla="*/ 305144 h 731236"/>
              <a:gd name="connsiteX98" fmla="*/ 1063898 w 1368748"/>
              <a:gd name="connsiteY98" fmla="*/ 284267 h 731236"/>
              <a:gd name="connsiteX99" fmla="*/ 1097090 w 1368748"/>
              <a:gd name="connsiteY99" fmla="*/ 284267 h 731236"/>
              <a:gd name="connsiteX100" fmla="*/ 1131505 w 1368748"/>
              <a:gd name="connsiteY100" fmla="*/ 279356 h 731236"/>
              <a:gd name="connsiteX101" fmla="*/ 1141958 w 1368748"/>
              <a:gd name="connsiteY101" fmla="*/ 268306 h 731236"/>
              <a:gd name="connsiteX102" fmla="*/ 1117374 w 1368748"/>
              <a:gd name="connsiteY102" fmla="*/ 255412 h 731236"/>
              <a:gd name="connsiteX103" fmla="*/ 1170228 w 1368748"/>
              <a:gd name="connsiteY103" fmla="*/ 253569 h 731236"/>
              <a:gd name="connsiteX104" fmla="*/ 1145643 w 1368748"/>
              <a:gd name="connsiteY104" fmla="*/ 227166 h 731236"/>
              <a:gd name="connsiteX105" fmla="*/ 1170843 w 1368748"/>
              <a:gd name="connsiteY105" fmla="*/ 224100 h 731236"/>
              <a:gd name="connsiteX106" fmla="*/ 1171458 w 1368748"/>
              <a:gd name="connsiteY106" fmla="*/ 198312 h 731236"/>
              <a:gd name="connsiteX107" fmla="*/ 1133351 w 1368748"/>
              <a:gd name="connsiteY107" fmla="*/ 182960 h 731236"/>
              <a:gd name="connsiteX108" fmla="*/ 1172689 w 1368748"/>
              <a:gd name="connsiteY108" fmla="*/ 173139 h 731236"/>
              <a:gd name="connsiteX109" fmla="*/ 1208335 w 1368748"/>
              <a:gd name="connsiteY109" fmla="*/ 172525 h 731236"/>
              <a:gd name="connsiteX110" fmla="*/ 1186211 w 1368748"/>
              <a:gd name="connsiteY110" fmla="*/ 152878 h 731236"/>
              <a:gd name="connsiteX111" fmla="*/ 1192966 w 1368748"/>
              <a:gd name="connsiteY111" fmla="*/ 121566 h 731236"/>
              <a:gd name="connsiteX112" fmla="*/ 1215096 w 1368748"/>
              <a:gd name="connsiteY112" fmla="*/ 103760 h 731236"/>
              <a:gd name="connsiteX113" fmla="*/ 1245211 w 1368748"/>
              <a:gd name="connsiteY113" fmla="*/ 84114 h 731236"/>
              <a:gd name="connsiteX114" fmla="*/ 1196043 w 1368748"/>
              <a:gd name="connsiteY114" fmla="*/ 82886 h 731236"/>
              <a:gd name="connsiteX115" fmla="*/ 1265496 w 1368748"/>
              <a:gd name="connsiteY115" fmla="*/ 78588 h 731236"/>
              <a:gd name="connsiteX116" fmla="*/ 1279018 w 1368748"/>
              <a:gd name="connsiteY116" fmla="*/ 72448 h 731236"/>
              <a:gd name="connsiteX117" fmla="*/ 1368749 w 1368748"/>
              <a:gd name="connsiteY117" fmla="*/ 54643 h 731236"/>
              <a:gd name="connsiteX118" fmla="*/ 1358918 w 1368748"/>
              <a:gd name="connsiteY118" fmla="*/ 44206 h 731236"/>
              <a:gd name="connsiteX119" fmla="*/ 1297457 w 1368748"/>
              <a:gd name="connsiteY119" fmla="*/ 39294 h 731236"/>
              <a:gd name="connsiteX120" fmla="*/ 1193582 w 1368748"/>
              <a:gd name="connsiteY120" fmla="*/ 48504 h 731236"/>
              <a:gd name="connsiteX121" fmla="*/ 1137036 w 1368748"/>
              <a:gd name="connsiteY121" fmla="*/ 57713 h 731236"/>
              <a:gd name="connsiteX122" fmla="*/ 1164697 w 1368748"/>
              <a:gd name="connsiteY122" fmla="*/ 43592 h 731236"/>
              <a:gd name="connsiteX123" fmla="*/ 1150559 w 1368748"/>
              <a:gd name="connsiteY123" fmla="*/ 34996 h 731236"/>
              <a:gd name="connsiteX124" fmla="*/ 1107536 w 1368748"/>
              <a:gd name="connsiteY124" fmla="*/ 42364 h 731236"/>
              <a:gd name="connsiteX125" fmla="*/ 1047921 w 1368748"/>
              <a:gd name="connsiteY125" fmla="*/ 33768 h 731236"/>
              <a:gd name="connsiteX126" fmla="*/ 973552 w 1368748"/>
              <a:gd name="connsiteY126" fmla="*/ 36838 h 731236"/>
              <a:gd name="connsiteX127" fmla="*/ 964945 w 1368748"/>
              <a:gd name="connsiteY127" fmla="*/ 32540 h 731236"/>
              <a:gd name="connsiteX128" fmla="*/ 1077421 w 1368748"/>
              <a:gd name="connsiteY128" fmla="*/ 30084 h 731236"/>
              <a:gd name="connsiteX129" fmla="*/ 1156705 w 1368748"/>
              <a:gd name="connsiteY129" fmla="*/ 28856 h 731236"/>
              <a:gd name="connsiteX130" fmla="*/ 1197273 w 1368748"/>
              <a:gd name="connsiteY130" fmla="*/ 20261 h 731236"/>
              <a:gd name="connsiteX131" fmla="*/ 1076190 w 1368748"/>
              <a:gd name="connsiteY131" fmla="*/ 2456 h 7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368748" h="731236">
                <a:moveTo>
                  <a:pt x="1076190" y="2456"/>
                </a:moveTo>
                <a:lnTo>
                  <a:pt x="916392" y="0"/>
                </a:lnTo>
                <a:lnTo>
                  <a:pt x="843869" y="1842"/>
                </a:lnTo>
                <a:lnTo>
                  <a:pt x="813138" y="9823"/>
                </a:lnTo>
                <a:lnTo>
                  <a:pt x="742455" y="9209"/>
                </a:lnTo>
                <a:lnTo>
                  <a:pt x="664401" y="22103"/>
                </a:lnTo>
                <a:lnTo>
                  <a:pt x="654563" y="32540"/>
                </a:lnTo>
                <a:lnTo>
                  <a:pt x="695747" y="45434"/>
                </a:lnTo>
                <a:lnTo>
                  <a:pt x="657640" y="37452"/>
                </a:lnTo>
                <a:lnTo>
                  <a:pt x="629979" y="35610"/>
                </a:lnTo>
                <a:lnTo>
                  <a:pt x="586956" y="27014"/>
                </a:lnTo>
                <a:lnTo>
                  <a:pt x="521810" y="39908"/>
                </a:lnTo>
                <a:lnTo>
                  <a:pt x="505211" y="32540"/>
                </a:lnTo>
                <a:lnTo>
                  <a:pt x="441295" y="32540"/>
                </a:lnTo>
                <a:lnTo>
                  <a:pt x="374304" y="36224"/>
                </a:lnTo>
                <a:lnTo>
                  <a:pt x="319598" y="42364"/>
                </a:lnTo>
                <a:lnTo>
                  <a:pt x="318373" y="53415"/>
                </a:lnTo>
                <a:lnTo>
                  <a:pt x="285797" y="56485"/>
                </a:lnTo>
                <a:lnTo>
                  <a:pt x="196060" y="74290"/>
                </a:lnTo>
                <a:lnTo>
                  <a:pt x="167791" y="84728"/>
                </a:lnTo>
                <a:lnTo>
                  <a:pt x="217575" y="93937"/>
                </a:lnTo>
                <a:lnTo>
                  <a:pt x="200367" y="103760"/>
                </a:lnTo>
                <a:lnTo>
                  <a:pt x="108784" y="117268"/>
                </a:lnTo>
                <a:lnTo>
                  <a:pt x="13523" y="130775"/>
                </a:lnTo>
                <a:lnTo>
                  <a:pt x="0" y="141213"/>
                </a:lnTo>
                <a:lnTo>
                  <a:pt x="39338" y="153492"/>
                </a:lnTo>
                <a:lnTo>
                  <a:pt x="128453" y="160860"/>
                </a:lnTo>
                <a:lnTo>
                  <a:pt x="82360" y="162088"/>
                </a:lnTo>
                <a:lnTo>
                  <a:pt x="15362" y="171297"/>
                </a:lnTo>
                <a:lnTo>
                  <a:pt x="38722" y="190328"/>
                </a:lnTo>
                <a:lnTo>
                  <a:pt x="57161" y="199541"/>
                </a:lnTo>
                <a:lnTo>
                  <a:pt x="114930" y="197697"/>
                </a:lnTo>
                <a:lnTo>
                  <a:pt x="177007" y="196468"/>
                </a:lnTo>
                <a:lnTo>
                  <a:pt x="223721" y="198312"/>
                </a:lnTo>
                <a:lnTo>
                  <a:pt x="272890" y="216116"/>
                </a:lnTo>
                <a:lnTo>
                  <a:pt x="264283" y="229010"/>
                </a:lnTo>
                <a:lnTo>
                  <a:pt x="286412" y="240675"/>
                </a:lnTo>
                <a:lnTo>
                  <a:pt x="295013" y="273217"/>
                </a:lnTo>
                <a:lnTo>
                  <a:pt x="301159" y="295317"/>
                </a:lnTo>
                <a:lnTo>
                  <a:pt x="309766" y="306981"/>
                </a:lnTo>
                <a:lnTo>
                  <a:pt x="266744" y="336457"/>
                </a:lnTo>
                <a:lnTo>
                  <a:pt x="282721" y="344434"/>
                </a:lnTo>
                <a:lnTo>
                  <a:pt x="309766" y="339523"/>
                </a:lnTo>
                <a:lnTo>
                  <a:pt x="325744" y="350574"/>
                </a:lnTo>
                <a:lnTo>
                  <a:pt x="358320" y="371451"/>
                </a:lnTo>
                <a:lnTo>
                  <a:pt x="312228" y="362853"/>
                </a:lnTo>
                <a:lnTo>
                  <a:pt x="288867" y="362853"/>
                </a:lnTo>
                <a:lnTo>
                  <a:pt x="270429" y="380049"/>
                </a:lnTo>
                <a:lnTo>
                  <a:pt x="261213" y="402149"/>
                </a:lnTo>
                <a:lnTo>
                  <a:pt x="287028" y="413199"/>
                </a:lnTo>
                <a:lnTo>
                  <a:pt x="311612" y="408289"/>
                </a:lnTo>
                <a:lnTo>
                  <a:pt x="327589" y="403378"/>
                </a:lnTo>
                <a:lnTo>
                  <a:pt x="361396" y="391714"/>
                </a:lnTo>
                <a:lnTo>
                  <a:pt x="344182" y="417501"/>
                </a:lnTo>
                <a:lnTo>
                  <a:pt x="328205" y="431618"/>
                </a:lnTo>
                <a:lnTo>
                  <a:pt x="284566" y="443897"/>
                </a:lnTo>
                <a:lnTo>
                  <a:pt x="241544" y="482579"/>
                </a:lnTo>
                <a:lnTo>
                  <a:pt x="253836" y="494858"/>
                </a:lnTo>
                <a:lnTo>
                  <a:pt x="232937" y="519416"/>
                </a:lnTo>
                <a:lnTo>
                  <a:pt x="255682" y="551344"/>
                </a:lnTo>
                <a:lnTo>
                  <a:pt x="246459" y="582042"/>
                </a:lnTo>
                <a:lnTo>
                  <a:pt x="250760" y="604757"/>
                </a:lnTo>
                <a:lnTo>
                  <a:pt x="280266" y="648349"/>
                </a:lnTo>
                <a:lnTo>
                  <a:pt x="285182" y="682735"/>
                </a:lnTo>
                <a:lnTo>
                  <a:pt x="304236" y="702383"/>
                </a:lnTo>
                <a:lnTo>
                  <a:pt x="358935" y="702383"/>
                </a:lnTo>
                <a:lnTo>
                  <a:pt x="389666" y="731237"/>
                </a:lnTo>
                <a:lnTo>
                  <a:pt x="429619" y="729393"/>
                </a:lnTo>
                <a:lnTo>
                  <a:pt x="454818" y="694399"/>
                </a:lnTo>
                <a:lnTo>
                  <a:pt x="476326" y="664930"/>
                </a:lnTo>
                <a:lnTo>
                  <a:pt x="474481" y="637913"/>
                </a:lnTo>
                <a:lnTo>
                  <a:pt x="527341" y="609674"/>
                </a:lnTo>
                <a:lnTo>
                  <a:pt x="547625" y="586952"/>
                </a:lnTo>
                <a:lnTo>
                  <a:pt x="556226" y="563009"/>
                </a:lnTo>
                <a:lnTo>
                  <a:pt x="585117" y="541523"/>
                </a:lnTo>
                <a:lnTo>
                  <a:pt x="625063" y="533540"/>
                </a:lnTo>
                <a:lnTo>
                  <a:pt x="662555" y="524942"/>
                </a:lnTo>
                <a:lnTo>
                  <a:pt x="680994" y="523712"/>
                </a:lnTo>
                <a:lnTo>
                  <a:pt x="743685" y="499768"/>
                </a:lnTo>
                <a:lnTo>
                  <a:pt x="789169" y="464774"/>
                </a:lnTo>
                <a:lnTo>
                  <a:pt x="818669" y="451881"/>
                </a:lnTo>
                <a:lnTo>
                  <a:pt x="846939" y="451266"/>
                </a:lnTo>
                <a:lnTo>
                  <a:pt x="923768" y="440216"/>
                </a:lnTo>
                <a:lnTo>
                  <a:pt x="998137" y="413814"/>
                </a:lnTo>
                <a:lnTo>
                  <a:pt x="1071275" y="385574"/>
                </a:lnTo>
                <a:lnTo>
                  <a:pt x="1037468" y="383730"/>
                </a:lnTo>
                <a:lnTo>
                  <a:pt x="972322" y="382501"/>
                </a:lnTo>
                <a:lnTo>
                  <a:pt x="1004898" y="365311"/>
                </a:lnTo>
                <a:lnTo>
                  <a:pt x="1001822" y="343211"/>
                </a:lnTo>
                <a:lnTo>
                  <a:pt x="1027637" y="361630"/>
                </a:lnTo>
                <a:lnTo>
                  <a:pt x="1044229" y="374524"/>
                </a:lnTo>
                <a:lnTo>
                  <a:pt x="1089098" y="368384"/>
                </a:lnTo>
                <a:lnTo>
                  <a:pt x="1085413" y="341982"/>
                </a:lnTo>
                <a:lnTo>
                  <a:pt x="1057752" y="322948"/>
                </a:lnTo>
                <a:lnTo>
                  <a:pt x="1027021" y="314965"/>
                </a:lnTo>
                <a:lnTo>
                  <a:pt x="1041775" y="306373"/>
                </a:lnTo>
                <a:lnTo>
                  <a:pt x="1086028" y="319261"/>
                </a:lnTo>
                <a:lnTo>
                  <a:pt x="1089098" y="305144"/>
                </a:lnTo>
                <a:lnTo>
                  <a:pt x="1063898" y="284267"/>
                </a:lnTo>
                <a:lnTo>
                  <a:pt x="1097090" y="284267"/>
                </a:lnTo>
                <a:lnTo>
                  <a:pt x="1131505" y="279356"/>
                </a:lnTo>
                <a:lnTo>
                  <a:pt x="1141958" y="268306"/>
                </a:lnTo>
                <a:lnTo>
                  <a:pt x="1117374" y="255412"/>
                </a:lnTo>
                <a:lnTo>
                  <a:pt x="1170228" y="253569"/>
                </a:lnTo>
                <a:lnTo>
                  <a:pt x="1145643" y="227166"/>
                </a:lnTo>
                <a:lnTo>
                  <a:pt x="1170843" y="224100"/>
                </a:lnTo>
                <a:lnTo>
                  <a:pt x="1171458" y="198312"/>
                </a:lnTo>
                <a:lnTo>
                  <a:pt x="1133351" y="182960"/>
                </a:lnTo>
                <a:lnTo>
                  <a:pt x="1172689" y="173139"/>
                </a:lnTo>
                <a:lnTo>
                  <a:pt x="1208335" y="172525"/>
                </a:lnTo>
                <a:lnTo>
                  <a:pt x="1186211" y="152878"/>
                </a:lnTo>
                <a:lnTo>
                  <a:pt x="1192966" y="121566"/>
                </a:lnTo>
                <a:lnTo>
                  <a:pt x="1215096" y="103760"/>
                </a:lnTo>
                <a:lnTo>
                  <a:pt x="1245211" y="84114"/>
                </a:lnTo>
                <a:lnTo>
                  <a:pt x="1196043" y="82886"/>
                </a:lnTo>
                <a:lnTo>
                  <a:pt x="1265496" y="78588"/>
                </a:lnTo>
                <a:lnTo>
                  <a:pt x="1279018" y="72448"/>
                </a:lnTo>
                <a:lnTo>
                  <a:pt x="1368749" y="54643"/>
                </a:lnTo>
                <a:lnTo>
                  <a:pt x="1358918" y="44206"/>
                </a:lnTo>
                <a:lnTo>
                  <a:pt x="1297457" y="39294"/>
                </a:lnTo>
                <a:lnTo>
                  <a:pt x="1193582" y="48504"/>
                </a:lnTo>
                <a:lnTo>
                  <a:pt x="1137036" y="57713"/>
                </a:lnTo>
                <a:lnTo>
                  <a:pt x="1164697" y="43592"/>
                </a:lnTo>
                <a:lnTo>
                  <a:pt x="1150559" y="34996"/>
                </a:lnTo>
                <a:lnTo>
                  <a:pt x="1107536" y="42364"/>
                </a:lnTo>
                <a:lnTo>
                  <a:pt x="1047921" y="33768"/>
                </a:lnTo>
                <a:lnTo>
                  <a:pt x="973552" y="36838"/>
                </a:lnTo>
                <a:lnTo>
                  <a:pt x="964945" y="32540"/>
                </a:lnTo>
                <a:lnTo>
                  <a:pt x="1077421" y="30084"/>
                </a:lnTo>
                <a:lnTo>
                  <a:pt x="1156705" y="28856"/>
                </a:lnTo>
                <a:lnTo>
                  <a:pt x="1197273" y="20261"/>
                </a:lnTo>
                <a:lnTo>
                  <a:pt x="1076190" y="245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5" name="Freeform 134">
            <a:extLst>
              <a:ext uri="{FF2B5EF4-FFF2-40B4-BE49-F238E27FC236}">
                <a16:creationId xmlns:a16="http://schemas.microsoft.com/office/drawing/2014/main" id="{DC79BF16-A2A6-E5F0-804F-9BB68C6F8501}"/>
              </a:ext>
            </a:extLst>
          </p:cNvPr>
          <p:cNvSpPr/>
          <p:nvPr/>
        </p:nvSpPr>
        <p:spPr>
          <a:xfrm>
            <a:off x="6637223" y="2790791"/>
            <a:ext cx="212036" cy="270758"/>
          </a:xfrm>
          <a:custGeom>
            <a:avLst/>
            <a:gdLst>
              <a:gd name="connsiteX0" fmla="*/ 126614 w 212036"/>
              <a:gd name="connsiteY0" fmla="*/ 239445 h 270758"/>
              <a:gd name="connsiteX1" fmla="*/ 121691 w 212036"/>
              <a:gd name="connsiteY1" fmla="*/ 256642 h 270758"/>
              <a:gd name="connsiteX2" fmla="*/ 162234 w 212036"/>
              <a:gd name="connsiteY2" fmla="*/ 264004 h 270758"/>
              <a:gd name="connsiteX3" fmla="*/ 162234 w 212036"/>
              <a:gd name="connsiteY3" fmla="*/ 270758 h 270758"/>
              <a:gd name="connsiteX4" fmla="*/ 208993 w 212036"/>
              <a:gd name="connsiteY4" fmla="*/ 267077 h 270758"/>
              <a:gd name="connsiteX5" fmla="*/ 212037 w 212036"/>
              <a:gd name="connsiteY5" fmla="*/ 255412 h 270758"/>
              <a:gd name="connsiteX6" fmla="*/ 194810 w 212036"/>
              <a:gd name="connsiteY6" fmla="*/ 260323 h 270758"/>
              <a:gd name="connsiteX7" fmla="*/ 194810 w 212036"/>
              <a:gd name="connsiteY7" fmla="*/ 253569 h 270758"/>
              <a:gd name="connsiteX8" fmla="*/ 170847 w 212036"/>
              <a:gd name="connsiteY8" fmla="*/ 250502 h 270758"/>
              <a:gd name="connsiteX9" fmla="*/ 145654 w 212036"/>
              <a:gd name="connsiteY9" fmla="*/ 252954 h 270758"/>
              <a:gd name="connsiteX10" fmla="*/ 126614 w 212036"/>
              <a:gd name="connsiteY10" fmla="*/ 239445 h 270758"/>
              <a:gd name="connsiteX11" fmla="*/ 197271 w 212036"/>
              <a:gd name="connsiteY11" fmla="*/ 9821 h 270758"/>
              <a:gd name="connsiteX12" fmla="*/ 180691 w 212036"/>
              <a:gd name="connsiteY12" fmla="*/ 0 h 270758"/>
              <a:gd name="connsiteX13" fmla="*/ 182570 w 212036"/>
              <a:gd name="connsiteY13" fmla="*/ 18419 h 270758"/>
              <a:gd name="connsiteX14" fmla="*/ 154268 w 212036"/>
              <a:gd name="connsiteY14" fmla="*/ 22100 h 270758"/>
              <a:gd name="connsiteX15" fmla="*/ 130305 w 212036"/>
              <a:gd name="connsiteY15" fmla="*/ 9213 h 270758"/>
              <a:gd name="connsiteX16" fmla="*/ 106342 w 212036"/>
              <a:gd name="connsiteY16" fmla="*/ 19648 h 270758"/>
              <a:gd name="connsiteX17" fmla="*/ 82963 w 212036"/>
              <a:gd name="connsiteY17" fmla="*/ 18419 h 270758"/>
              <a:gd name="connsiteX18" fmla="*/ 76810 w 212036"/>
              <a:gd name="connsiteY18" fmla="*/ 19648 h 270758"/>
              <a:gd name="connsiteX19" fmla="*/ 72536 w 212036"/>
              <a:gd name="connsiteY19" fmla="*/ 26402 h 270758"/>
              <a:gd name="connsiteX20" fmla="*/ 55308 w 212036"/>
              <a:gd name="connsiteY20" fmla="*/ 25788 h 270758"/>
              <a:gd name="connsiteX21" fmla="*/ 43651 w 212036"/>
              <a:gd name="connsiteY21" fmla="*/ 33771 h 270758"/>
              <a:gd name="connsiteX22" fmla="*/ 23380 w 212036"/>
              <a:gd name="connsiteY22" fmla="*/ 37452 h 270758"/>
              <a:gd name="connsiteX23" fmla="*/ 23380 w 212036"/>
              <a:gd name="connsiteY23" fmla="*/ 47273 h 270758"/>
              <a:gd name="connsiteX24" fmla="*/ 13535 w 212036"/>
              <a:gd name="connsiteY24" fmla="*/ 52798 h 270758"/>
              <a:gd name="connsiteX25" fmla="*/ 12888 w 212036"/>
              <a:gd name="connsiteY25" fmla="*/ 65692 h 270758"/>
              <a:gd name="connsiteX26" fmla="*/ 0 w 212036"/>
              <a:gd name="connsiteY26" fmla="*/ 84111 h 270758"/>
              <a:gd name="connsiteX27" fmla="*/ 3044 w 212036"/>
              <a:gd name="connsiteY27" fmla="*/ 95782 h 270758"/>
              <a:gd name="connsiteX28" fmla="*/ 20919 w 212036"/>
              <a:gd name="connsiteY28" fmla="*/ 117882 h 270758"/>
              <a:gd name="connsiteX29" fmla="*/ 35037 w 212036"/>
              <a:gd name="connsiteY29" fmla="*/ 136301 h 270758"/>
              <a:gd name="connsiteX30" fmla="*/ 43003 w 212036"/>
              <a:gd name="connsiteY30" fmla="*/ 162703 h 270758"/>
              <a:gd name="connsiteX31" fmla="*/ 57187 w 212036"/>
              <a:gd name="connsiteY31" fmla="*/ 194016 h 270758"/>
              <a:gd name="connsiteX32" fmla="*/ 85424 w 212036"/>
              <a:gd name="connsiteY32" fmla="*/ 211820 h 270758"/>
              <a:gd name="connsiteX33" fmla="*/ 106342 w 212036"/>
              <a:gd name="connsiteY33" fmla="*/ 211206 h 270758"/>
              <a:gd name="connsiteX34" fmla="*/ 91576 w 212036"/>
              <a:gd name="connsiteY34" fmla="*/ 176212 h 270758"/>
              <a:gd name="connsiteX35" fmla="*/ 111847 w 212036"/>
              <a:gd name="connsiteY35" fmla="*/ 171910 h 270758"/>
              <a:gd name="connsiteX36" fmla="*/ 100190 w 212036"/>
              <a:gd name="connsiteY36" fmla="*/ 151653 h 270758"/>
              <a:gd name="connsiteX37" fmla="*/ 130888 w 212036"/>
              <a:gd name="connsiteY37" fmla="*/ 162089 h 270758"/>
              <a:gd name="connsiteX38" fmla="*/ 128427 w 212036"/>
              <a:gd name="connsiteY38" fmla="*/ 139368 h 270758"/>
              <a:gd name="connsiteX39" fmla="*/ 111847 w 212036"/>
              <a:gd name="connsiteY39" fmla="*/ 128318 h 270758"/>
              <a:gd name="connsiteX40" fmla="*/ 92224 w 212036"/>
              <a:gd name="connsiteY40" fmla="*/ 109899 h 270758"/>
              <a:gd name="connsiteX41" fmla="*/ 103234 w 212036"/>
              <a:gd name="connsiteY41" fmla="*/ 101307 h 270758"/>
              <a:gd name="connsiteX42" fmla="*/ 86071 w 212036"/>
              <a:gd name="connsiteY42" fmla="*/ 82888 h 270758"/>
              <a:gd name="connsiteX43" fmla="*/ 76227 w 212036"/>
              <a:gd name="connsiteY43" fmla="*/ 59552 h 270758"/>
              <a:gd name="connsiteX44" fmla="*/ 81732 w 212036"/>
              <a:gd name="connsiteY44" fmla="*/ 51575 h 270758"/>
              <a:gd name="connsiteX45" fmla="*/ 100190 w 212036"/>
              <a:gd name="connsiteY45" fmla="*/ 71217 h 270758"/>
              <a:gd name="connsiteX46" fmla="*/ 118000 w 212036"/>
              <a:gd name="connsiteY46" fmla="*/ 71217 h 270758"/>
              <a:gd name="connsiteX47" fmla="*/ 133349 w 212036"/>
              <a:gd name="connsiteY47" fmla="*/ 65077 h 270758"/>
              <a:gd name="connsiteX48" fmla="*/ 109386 w 212036"/>
              <a:gd name="connsiteY48" fmla="*/ 42977 h 270758"/>
              <a:gd name="connsiteX49" fmla="*/ 146885 w 212036"/>
              <a:gd name="connsiteY49" fmla="*/ 33157 h 270758"/>
              <a:gd name="connsiteX50" fmla="*/ 163464 w 212036"/>
              <a:gd name="connsiteY50" fmla="*/ 36838 h 270758"/>
              <a:gd name="connsiteX51" fmla="*/ 183152 w 212036"/>
              <a:gd name="connsiteY51" fmla="*/ 38067 h 270758"/>
              <a:gd name="connsiteX52" fmla="*/ 189888 w 212036"/>
              <a:gd name="connsiteY52" fmla="*/ 33771 h 270758"/>
              <a:gd name="connsiteX53" fmla="*/ 197271 w 212036"/>
              <a:gd name="connsiteY53" fmla="*/ 9821 h 27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2036" h="270758">
                <a:moveTo>
                  <a:pt x="126614" y="239445"/>
                </a:moveTo>
                <a:lnTo>
                  <a:pt x="121691" y="256642"/>
                </a:lnTo>
                <a:lnTo>
                  <a:pt x="162234" y="264004"/>
                </a:lnTo>
                <a:lnTo>
                  <a:pt x="162234" y="270758"/>
                </a:lnTo>
                <a:lnTo>
                  <a:pt x="208993" y="267077"/>
                </a:lnTo>
                <a:lnTo>
                  <a:pt x="212037" y="255412"/>
                </a:lnTo>
                <a:lnTo>
                  <a:pt x="194810" y="260323"/>
                </a:lnTo>
                <a:lnTo>
                  <a:pt x="194810" y="253569"/>
                </a:lnTo>
                <a:lnTo>
                  <a:pt x="170847" y="250502"/>
                </a:lnTo>
                <a:lnTo>
                  <a:pt x="145654" y="252954"/>
                </a:lnTo>
                <a:lnTo>
                  <a:pt x="126614" y="239445"/>
                </a:lnTo>
                <a:close/>
                <a:moveTo>
                  <a:pt x="197271" y="9821"/>
                </a:moveTo>
                <a:lnTo>
                  <a:pt x="180691" y="0"/>
                </a:lnTo>
                <a:lnTo>
                  <a:pt x="182570" y="18419"/>
                </a:lnTo>
                <a:lnTo>
                  <a:pt x="154268" y="22100"/>
                </a:lnTo>
                <a:lnTo>
                  <a:pt x="130305" y="9213"/>
                </a:lnTo>
                <a:lnTo>
                  <a:pt x="106342" y="19648"/>
                </a:lnTo>
                <a:lnTo>
                  <a:pt x="82963" y="18419"/>
                </a:lnTo>
                <a:lnTo>
                  <a:pt x="76810" y="19648"/>
                </a:lnTo>
                <a:lnTo>
                  <a:pt x="72536" y="26402"/>
                </a:lnTo>
                <a:lnTo>
                  <a:pt x="55308" y="25788"/>
                </a:lnTo>
                <a:lnTo>
                  <a:pt x="43651" y="33771"/>
                </a:lnTo>
                <a:lnTo>
                  <a:pt x="23380" y="37452"/>
                </a:lnTo>
                <a:lnTo>
                  <a:pt x="23380" y="47273"/>
                </a:lnTo>
                <a:lnTo>
                  <a:pt x="13535" y="52798"/>
                </a:lnTo>
                <a:lnTo>
                  <a:pt x="12888" y="65692"/>
                </a:lnTo>
                <a:lnTo>
                  <a:pt x="0" y="84111"/>
                </a:lnTo>
                <a:lnTo>
                  <a:pt x="3044" y="95782"/>
                </a:lnTo>
                <a:lnTo>
                  <a:pt x="20919" y="117882"/>
                </a:lnTo>
                <a:lnTo>
                  <a:pt x="35037" y="136301"/>
                </a:lnTo>
                <a:lnTo>
                  <a:pt x="43003" y="162703"/>
                </a:lnTo>
                <a:lnTo>
                  <a:pt x="57187" y="194016"/>
                </a:lnTo>
                <a:lnTo>
                  <a:pt x="85424" y="211820"/>
                </a:lnTo>
                <a:lnTo>
                  <a:pt x="106342" y="211206"/>
                </a:lnTo>
                <a:lnTo>
                  <a:pt x="91576" y="176212"/>
                </a:lnTo>
                <a:lnTo>
                  <a:pt x="111847" y="171910"/>
                </a:lnTo>
                <a:lnTo>
                  <a:pt x="100190" y="151653"/>
                </a:lnTo>
                <a:lnTo>
                  <a:pt x="130888" y="162089"/>
                </a:lnTo>
                <a:lnTo>
                  <a:pt x="128427" y="139368"/>
                </a:lnTo>
                <a:lnTo>
                  <a:pt x="111847" y="128318"/>
                </a:lnTo>
                <a:lnTo>
                  <a:pt x="92224" y="109899"/>
                </a:lnTo>
                <a:lnTo>
                  <a:pt x="103234" y="101307"/>
                </a:lnTo>
                <a:lnTo>
                  <a:pt x="86071" y="82888"/>
                </a:lnTo>
                <a:lnTo>
                  <a:pt x="76227" y="59552"/>
                </a:lnTo>
                <a:lnTo>
                  <a:pt x="81732" y="51575"/>
                </a:lnTo>
                <a:lnTo>
                  <a:pt x="100190" y="71217"/>
                </a:lnTo>
                <a:lnTo>
                  <a:pt x="118000" y="71217"/>
                </a:lnTo>
                <a:lnTo>
                  <a:pt x="133349" y="65077"/>
                </a:lnTo>
                <a:lnTo>
                  <a:pt x="109386" y="42977"/>
                </a:lnTo>
                <a:lnTo>
                  <a:pt x="146885" y="33157"/>
                </a:lnTo>
                <a:lnTo>
                  <a:pt x="163464" y="36838"/>
                </a:lnTo>
                <a:lnTo>
                  <a:pt x="183152" y="38067"/>
                </a:lnTo>
                <a:lnTo>
                  <a:pt x="189888" y="33771"/>
                </a:lnTo>
                <a:lnTo>
                  <a:pt x="197271" y="982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6" name="Freeform 135">
            <a:extLst>
              <a:ext uri="{FF2B5EF4-FFF2-40B4-BE49-F238E27FC236}">
                <a16:creationId xmlns:a16="http://schemas.microsoft.com/office/drawing/2014/main" id="{2AA5CD89-2A3D-269C-A969-6C42DBC0E744}"/>
              </a:ext>
            </a:extLst>
          </p:cNvPr>
          <p:cNvSpPr/>
          <p:nvPr/>
        </p:nvSpPr>
        <p:spPr>
          <a:xfrm>
            <a:off x="5882476" y="3992328"/>
            <a:ext cx="148122" cy="249272"/>
          </a:xfrm>
          <a:custGeom>
            <a:avLst/>
            <a:gdLst>
              <a:gd name="connsiteX0" fmla="*/ 112476 w 148122"/>
              <a:gd name="connsiteY0" fmla="*/ 3067 h 249272"/>
              <a:gd name="connsiteX1" fmla="*/ 96492 w 148122"/>
              <a:gd name="connsiteY1" fmla="*/ 0 h 249272"/>
              <a:gd name="connsiteX2" fmla="*/ 85430 w 148122"/>
              <a:gd name="connsiteY2" fmla="*/ 6139 h 249272"/>
              <a:gd name="connsiteX3" fmla="*/ 70677 w 148122"/>
              <a:gd name="connsiteY3" fmla="*/ 3067 h 249272"/>
              <a:gd name="connsiteX4" fmla="*/ 11062 w 148122"/>
              <a:gd name="connsiteY4" fmla="*/ 4910 h 249272"/>
              <a:gd name="connsiteX5" fmla="*/ 9831 w 148122"/>
              <a:gd name="connsiteY5" fmla="*/ 27010 h 249272"/>
              <a:gd name="connsiteX6" fmla="*/ 14747 w 148122"/>
              <a:gd name="connsiteY6" fmla="*/ 56486 h 249272"/>
              <a:gd name="connsiteX7" fmla="*/ 23354 w 148122"/>
              <a:gd name="connsiteY7" fmla="*/ 112357 h 249272"/>
              <a:gd name="connsiteX8" fmla="*/ 9216 w 148122"/>
              <a:gd name="connsiteY8" fmla="*/ 144893 h 249272"/>
              <a:gd name="connsiteX9" fmla="*/ 0 w 148122"/>
              <a:gd name="connsiteY9" fmla="*/ 189099 h 249272"/>
              <a:gd name="connsiteX10" fmla="*/ 14747 w 148122"/>
              <a:gd name="connsiteY10" fmla="*/ 222870 h 249272"/>
              <a:gd name="connsiteX11" fmla="*/ 13523 w 148122"/>
              <a:gd name="connsiteY11" fmla="*/ 238216 h 249272"/>
              <a:gd name="connsiteX12" fmla="*/ 44253 w 148122"/>
              <a:gd name="connsiteY12" fmla="*/ 249273 h 249272"/>
              <a:gd name="connsiteX13" fmla="*/ 74984 w 148122"/>
              <a:gd name="connsiteY13" fmla="*/ 237602 h 249272"/>
              <a:gd name="connsiteX14" fmla="*/ 94646 w 148122"/>
              <a:gd name="connsiteY14" fmla="*/ 224714 h 249272"/>
              <a:gd name="connsiteX15" fmla="*/ 148122 w 148122"/>
              <a:gd name="connsiteY15" fmla="*/ 201378 h 249272"/>
              <a:gd name="connsiteX16" fmla="*/ 140745 w 148122"/>
              <a:gd name="connsiteY16" fmla="*/ 187876 h 249272"/>
              <a:gd name="connsiteX17" fmla="*/ 131523 w 148122"/>
              <a:gd name="connsiteY17" fmla="*/ 163311 h 249272"/>
              <a:gd name="connsiteX18" fmla="*/ 129068 w 148122"/>
              <a:gd name="connsiteY18" fmla="*/ 143670 h 249272"/>
              <a:gd name="connsiteX19" fmla="*/ 136445 w 148122"/>
              <a:gd name="connsiteY19" fmla="*/ 108669 h 249272"/>
              <a:gd name="connsiteX20" fmla="*/ 127838 w 148122"/>
              <a:gd name="connsiteY20" fmla="*/ 94553 h 249272"/>
              <a:gd name="connsiteX21" fmla="*/ 124153 w 148122"/>
              <a:gd name="connsiteY21" fmla="*/ 63240 h 249272"/>
              <a:gd name="connsiteX22" fmla="*/ 124768 w 148122"/>
              <a:gd name="connsiteY22" fmla="*/ 34994 h 249272"/>
              <a:gd name="connsiteX23" fmla="*/ 110015 w 148122"/>
              <a:gd name="connsiteY23" fmla="*/ 14731 h 249272"/>
              <a:gd name="connsiteX24" fmla="*/ 112476 w 148122"/>
              <a:gd name="connsiteY24" fmla="*/ 3067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122" h="249272">
                <a:moveTo>
                  <a:pt x="112476" y="3067"/>
                </a:moveTo>
                <a:lnTo>
                  <a:pt x="96492" y="0"/>
                </a:lnTo>
                <a:lnTo>
                  <a:pt x="85430" y="6139"/>
                </a:lnTo>
                <a:lnTo>
                  <a:pt x="70677" y="3067"/>
                </a:lnTo>
                <a:lnTo>
                  <a:pt x="11062" y="4910"/>
                </a:lnTo>
                <a:lnTo>
                  <a:pt x="9831" y="27010"/>
                </a:lnTo>
                <a:lnTo>
                  <a:pt x="14747" y="56486"/>
                </a:lnTo>
                <a:lnTo>
                  <a:pt x="23354" y="112357"/>
                </a:lnTo>
                <a:lnTo>
                  <a:pt x="9216" y="144893"/>
                </a:lnTo>
                <a:lnTo>
                  <a:pt x="0" y="189099"/>
                </a:lnTo>
                <a:lnTo>
                  <a:pt x="14747" y="222870"/>
                </a:lnTo>
                <a:lnTo>
                  <a:pt x="13523" y="238216"/>
                </a:lnTo>
                <a:lnTo>
                  <a:pt x="44253" y="249273"/>
                </a:lnTo>
                <a:lnTo>
                  <a:pt x="74984" y="237602"/>
                </a:lnTo>
                <a:lnTo>
                  <a:pt x="94646" y="224714"/>
                </a:lnTo>
                <a:lnTo>
                  <a:pt x="148122" y="201378"/>
                </a:lnTo>
                <a:lnTo>
                  <a:pt x="140745" y="187876"/>
                </a:lnTo>
                <a:lnTo>
                  <a:pt x="131523" y="163311"/>
                </a:lnTo>
                <a:lnTo>
                  <a:pt x="129068" y="143670"/>
                </a:lnTo>
                <a:lnTo>
                  <a:pt x="136445" y="108669"/>
                </a:lnTo>
                <a:lnTo>
                  <a:pt x="127838" y="94553"/>
                </a:lnTo>
                <a:lnTo>
                  <a:pt x="124153" y="63240"/>
                </a:lnTo>
                <a:lnTo>
                  <a:pt x="124768" y="34994"/>
                </a:lnTo>
                <a:lnTo>
                  <a:pt x="110015" y="14731"/>
                </a:lnTo>
                <a:lnTo>
                  <a:pt x="112476" y="306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7" name="Freeform 136">
            <a:extLst>
              <a:ext uri="{FF2B5EF4-FFF2-40B4-BE49-F238E27FC236}">
                <a16:creationId xmlns:a16="http://schemas.microsoft.com/office/drawing/2014/main" id="{3E06B515-E8A2-0900-915B-368156CFDC60}"/>
              </a:ext>
            </a:extLst>
          </p:cNvPr>
          <p:cNvSpPr/>
          <p:nvPr/>
        </p:nvSpPr>
        <p:spPr>
          <a:xfrm>
            <a:off x="6171350" y="2294089"/>
            <a:ext cx="269813" cy="288569"/>
          </a:xfrm>
          <a:custGeom>
            <a:avLst/>
            <a:gdLst>
              <a:gd name="connsiteX0" fmla="*/ 234167 w 269813"/>
              <a:gd name="connsiteY0" fmla="*/ 44821 h 288569"/>
              <a:gd name="connsiteX1" fmla="*/ 219414 w 269813"/>
              <a:gd name="connsiteY1" fmla="*/ 33157 h 288569"/>
              <a:gd name="connsiteX2" fmla="*/ 185614 w 269813"/>
              <a:gd name="connsiteY2" fmla="*/ 18419 h 288569"/>
              <a:gd name="connsiteX3" fmla="*/ 170245 w 269813"/>
              <a:gd name="connsiteY3" fmla="*/ 28861 h 288569"/>
              <a:gd name="connsiteX4" fmla="*/ 141361 w 269813"/>
              <a:gd name="connsiteY4" fmla="*/ 35609 h 288569"/>
              <a:gd name="connsiteX5" fmla="*/ 140745 w 269813"/>
              <a:gd name="connsiteY5" fmla="*/ 22721 h 288569"/>
              <a:gd name="connsiteX6" fmla="*/ 110630 w 269813"/>
              <a:gd name="connsiteY6" fmla="*/ 14123 h 288569"/>
              <a:gd name="connsiteX7" fmla="*/ 109400 w 269813"/>
              <a:gd name="connsiteY7" fmla="*/ 0 h 288569"/>
              <a:gd name="connsiteX8" fmla="*/ 90961 w 269813"/>
              <a:gd name="connsiteY8" fmla="*/ 5525 h 288569"/>
              <a:gd name="connsiteX9" fmla="*/ 68831 w 269813"/>
              <a:gd name="connsiteY9" fmla="*/ 615 h 288569"/>
              <a:gd name="connsiteX10" fmla="*/ 71292 w 269813"/>
              <a:gd name="connsiteY10" fmla="*/ 21492 h 288569"/>
              <a:gd name="connsiteX11" fmla="*/ 78669 w 269813"/>
              <a:gd name="connsiteY11" fmla="*/ 35000 h 288569"/>
              <a:gd name="connsiteX12" fmla="*/ 60230 w 269813"/>
              <a:gd name="connsiteY12" fmla="*/ 53419 h 288569"/>
              <a:gd name="connsiteX13" fmla="*/ 54085 w 269813"/>
              <a:gd name="connsiteY13" fmla="*/ 45436 h 288569"/>
              <a:gd name="connsiteX14" fmla="*/ 30115 w 269813"/>
              <a:gd name="connsiteY14" fmla="*/ 47280 h 288569"/>
              <a:gd name="connsiteX15" fmla="*/ 24585 w 269813"/>
              <a:gd name="connsiteY15" fmla="*/ 55257 h 288569"/>
              <a:gd name="connsiteX16" fmla="*/ 30730 w 269813"/>
              <a:gd name="connsiteY16" fmla="*/ 67536 h 288569"/>
              <a:gd name="connsiteX17" fmla="*/ 24585 w 269813"/>
              <a:gd name="connsiteY17" fmla="*/ 101922 h 288569"/>
              <a:gd name="connsiteX18" fmla="*/ 17823 w 269813"/>
              <a:gd name="connsiteY18" fmla="*/ 116038 h 288569"/>
              <a:gd name="connsiteX19" fmla="*/ 0 w 269813"/>
              <a:gd name="connsiteY19" fmla="*/ 116038 h 288569"/>
              <a:gd name="connsiteX20" fmla="*/ 6755 w 269813"/>
              <a:gd name="connsiteY20" fmla="*/ 155335 h 288569"/>
              <a:gd name="connsiteX21" fmla="*/ 4300 w 269813"/>
              <a:gd name="connsiteY21" fmla="*/ 181122 h 288569"/>
              <a:gd name="connsiteX22" fmla="*/ 10447 w 269813"/>
              <a:gd name="connsiteY22" fmla="*/ 189720 h 288569"/>
              <a:gd name="connsiteX23" fmla="*/ 9216 w 269813"/>
              <a:gd name="connsiteY23" fmla="*/ 206295 h 288569"/>
              <a:gd name="connsiteX24" fmla="*/ 23969 w 269813"/>
              <a:gd name="connsiteY24" fmla="*/ 216116 h 288569"/>
              <a:gd name="connsiteX25" fmla="*/ 67607 w 269813"/>
              <a:gd name="connsiteY25" fmla="*/ 223485 h 288569"/>
              <a:gd name="connsiteX26" fmla="*/ 53469 w 269813"/>
              <a:gd name="connsiteY26" fmla="*/ 249273 h 288569"/>
              <a:gd name="connsiteX27" fmla="*/ 50393 w 269813"/>
              <a:gd name="connsiteY27" fmla="*/ 276898 h 288569"/>
              <a:gd name="connsiteX28" fmla="*/ 76208 w 269813"/>
              <a:gd name="connsiteY28" fmla="*/ 276898 h 288569"/>
              <a:gd name="connsiteX29" fmla="*/ 82354 w 269813"/>
              <a:gd name="connsiteY29" fmla="*/ 268306 h 288569"/>
              <a:gd name="connsiteX30" fmla="*/ 115546 w 269813"/>
              <a:gd name="connsiteY30" fmla="*/ 279971 h 288569"/>
              <a:gd name="connsiteX31" fmla="*/ 124762 w 269813"/>
              <a:gd name="connsiteY31" fmla="*/ 278127 h 288569"/>
              <a:gd name="connsiteX32" fmla="*/ 140745 w 269813"/>
              <a:gd name="connsiteY32" fmla="*/ 288569 h 288569"/>
              <a:gd name="connsiteX33" fmla="*/ 144430 w 269813"/>
              <a:gd name="connsiteY33" fmla="*/ 278742 h 288569"/>
              <a:gd name="connsiteX34" fmla="*/ 171476 w 269813"/>
              <a:gd name="connsiteY34" fmla="*/ 280586 h 288569"/>
              <a:gd name="connsiteX35" fmla="*/ 192375 w 269813"/>
              <a:gd name="connsiteY35" fmla="*/ 273217 h 288569"/>
              <a:gd name="connsiteX36" fmla="*/ 207122 w 269813"/>
              <a:gd name="connsiteY36" fmla="*/ 274446 h 288569"/>
              <a:gd name="connsiteX37" fmla="*/ 217568 w 269813"/>
              <a:gd name="connsiteY37" fmla="*/ 282430 h 288569"/>
              <a:gd name="connsiteX38" fmla="*/ 220029 w 269813"/>
              <a:gd name="connsiteY38" fmla="*/ 275675 h 288569"/>
              <a:gd name="connsiteX39" fmla="*/ 213883 w 269813"/>
              <a:gd name="connsiteY39" fmla="*/ 251117 h 288569"/>
              <a:gd name="connsiteX40" fmla="*/ 224330 w 269813"/>
              <a:gd name="connsiteY40" fmla="*/ 246200 h 288569"/>
              <a:gd name="connsiteX41" fmla="*/ 233552 w 269813"/>
              <a:gd name="connsiteY41" fmla="*/ 228396 h 288569"/>
              <a:gd name="connsiteX42" fmla="*/ 215729 w 269813"/>
              <a:gd name="connsiteY42" fmla="*/ 212435 h 288569"/>
              <a:gd name="connsiteX43" fmla="*/ 199745 w 269813"/>
              <a:gd name="connsiteY43" fmla="*/ 203222 h 288569"/>
              <a:gd name="connsiteX44" fmla="*/ 195445 w 269813"/>
              <a:gd name="connsiteY44" fmla="*/ 187262 h 288569"/>
              <a:gd name="connsiteX45" fmla="*/ 189299 w 269813"/>
              <a:gd name="connsiteY45" fmla="*/ 175597 h 288569"/>
              <a:gd name="connsiteX46" fmla="*/ 210198 w 269813"/>
              <a:gd name="connsiteY46" fmla="*/ 167614 h 288569"/>
              <a:gd name="connsiteX47" fmla="*/ 220645 w 269813"/>
              <a:gd name="connsiteY47" fmla="*/ 158408 h 288569"/>
              <a:gd name="connsiteX48" fmla="*/ 241544 w 269813"/>
              <a:gd name="connsiteY48" fmla="*/ 151039 h 288569"/>
              <a:gd name="connsiteX49" fmla="*/ 248299 w 269813"/>
              <a:gd name="connsiteY49" fmla="*/ 143670 h 288569"/>
              <a:gd name="connsiteX50" fmla="*/ 256906 w 269813"/>
              <a:gd name="connsiteY50" fmla="*/ 147966 h 288569"/>
              <a:gd name="connsiteX51" fmla="*/ 269813 w 269813"/>
              <a:gd name="connsiteY51" fmla="*/ 144285 h 288569"/>
              <a:gd name="connsiteX52" fmla="*/ 255676 w 269813"/>
              <a:gd name="connsiteY52" fmla="*/ 120341 h 288569"/>
              <a:gd name="connsiteX53" fmla="*/ 256291 w 269813"/>
              <a:gd name="connsiteY53" fmla="*/ 107447 h 288569"/>
              <a:gd name="connsiteX54" fmla="*/ 247690 w 269813"/>
              <a:gd name="connsiteY54" fmla="*/ 87184 h 288569"/>
              <a:gd name="connsiteX55" fmla="*/ 235398 w 269813"/>
              <a:gd name="connsiteY55" fmla="*/ 73676 h 288569"/>
              <a:gd name="connsiteX56" fmla="*/ 242768 w 269813"/>
              <a:gd name="connsiteY56" fmla="*/ 63855 h 288569"/>
              <a:gd name="connsiteX57" fmla="*/ 234167 w 269813"/>
              <a:gd name="connsiteY57" fmla="*/ 44821 h 28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9813" h="288569">
                <a:moveTo>
                  <a:pt x="234167" y="44821"/>
                </a:moveTo>
                <a:lnTo>
                  <a:pt x="219414" y="33157"/>
                </a:lnTo>
                <a:lnTo>
                  <a:pt x="185614" y="18419"/>
                </a:lnTo>
                <a:lnTo>
                  <a:pt x="170245" y="28861"/>
                </a:lnTo>
                <a:lnTo>
                  <a:pt x="141361" y="35609"/>
                </a:lnTo>
                <a:lnTo>
                  <a:pt x="140745" y="22721"/>
                </a:lnTo>
                <a:lnTo>
                  <a:pt x="110630" y="14123"/>
                </a:lnTo>
                <a:lnTo>
                  <a:pt x="109400" y="0"/>
                </a:lnTo>
                <a:lnTo>
                  <a:pt x="90961" y="5525"/>
                </a:lnTo>
                <a:lnTo>
                  <a:pt x="68831" y="615"/>
                </a:lnTo>
                <a:lnTo>
                  <a:pt x="71292" y="21492"/>
                </a:lnTo>
                <a:lnTo>
                  <a:pt x="78669" y="35000"/>
                </a:lnTo>
                <a:lnTo>
                  <a:pt x="60230" y="53419"/>
                </a:lnTo>
                <a:lnTo>
                  <a:pt x="54085" y="45436"/>
                </a:lnTo>
                <a:lnTo>
                  <a:pt x="30115" y="47280"/>
                </a:lnTo>
                <a:lnTo>
                  <a:pt x="24585" y="55257"/>
                </a:lnTo>
                <a:lnTo>
                  <a:pt x="30730" y="67536"/>
                </a:lnTo>
                <a:lnTo>
                  <a:pt x="24585" y="101922"/>
                </a:lnTo>
                <a:lnTo>
                  <a:pt x="17823" y="116038"/>
                </a:lnTo>
                <a:lnTo>
                  <a:pt x="0" y="116038"/>
                </a:lnTo>
                <a:lnTo>
                  <a:pt x="6755" y="155335"/>
                </a:lnTo>
                <a:lnTo>
                  <a:pt x="4300" y="181122"/>
                </a:lnTo>
                <a:lnTo>
                  <a:pt x="10447" y="189720"/>
                </a:lnTo>
                <a:lnTo>
                  <a:pt x="9216" y="206295"/>
                </a:lnTo>
                <a:lnTo>
                  <a:pt x="23969" y="216116"/>
                </a:lnTo>
                <a:lnTo>
                  <a:pt x="67607" y="223485"/>
                </a:lnTo>
                <a:lnTo>
                  <a:pt x="53469" y="249273"/>
                </a:lnTo>
                <a:lnTo>
                  <a:pt x="50393" y="276898"/>
                </a:lnTo>
                <a:lnTo>
                  <a:pt x="76208" y="276898"/>
                </a:lnTo>
                <a:lnTo>
                  <a:pt x="82354" y="268306"/>
                </a:lnTo>
                <a:lnTo>
                  <a:pt x="115546" y="279971"/>
                </a:lnTo>
                <a:lnTo>
                  <a:pt x="124762" y="278127"/>
                </a:lnTo>
                <a:lnTo>
                  <a:pt x="140745" y="288569"/>
                </a:lnTo>
                <a:lnTo>
                  <a:pt x="144430" y="278742"/>
                </a:lnTo>
                <a:lnTo>
                  <a:pt x="171476" y="280586"/>
                </a:lnTo>
                <a:lnTo>
                  <a:pt x="192375" y="273217"/>
                </a:lnTo>
                <a:lnTo>
                  <a:pt x="207122" y="274446"/>
                </a:lnTo>
                <a:lnTo>
                  <a:pt x="217568" y="282430"/>
                </a:lnTo>
                <a:lnTo>
                  <a:pt x="220029" y="275675"/>
                </a:lnTo>
                <a:lnTo>
                  <a:pt x="213883" y="251117"/>
                </a:lnTo>
                <a:lnTo>
                  <a:pt x="224330" y="246200"/>
                </a:lnTo>
                <a:lnTo>
                  <a:pt x="233552" y="228396"/>
                </a:lnTo>
                <a:lnTo>
                  <a:pt x="215729" y="212435"/>
                </a:lnTo>
                <a:lnTo>
                  <a:pt x="199745" y="203222"/>
                </a:lnTo>
                <a:lnTo>
                  <a:pt x="195445" y="187262"/>
                </a:lnTo>
                <a:lnTo>
                  <a:pt x="189299" y="175597"/>
                </a:lnTo>
                <a:lnTo>
                  <a:pt x="210198" y="167614"/>
                </a:lnTo>
                <a:lnTo>
                  <a:pt x="220645" y="158408"/>
                </a:lnTo>
                <a:lnTo>
                  <a:pt x="241544" y="151039"/>
                </a:lnTo>
                <a:lnTo>
                  <a:pt x="248299" y="143670"/>
                </a:lnTo>
                <a:lnTo>
                  <a:pt x="256906" y="147966"/>
                </a:lnTo>
                <a:lnTo>
                  <a:pt x="269813" y="144285"/>
                </a:lnTo>
                <a:lnTo>
                  <a:pt x="255676" y="120341"/>
                </a:lnTo>
                <a:lnTo>
                  <a:pt x="256291" y="107447"/>
                </a:lnTo>
                <a:lnTo>
                  <a:pt x="247690" y="87184"/>
                </a:lnTo>
                <a:lnTo>
                  <a:pt x="235398" y="73676"/>
                </a:lnTo>
                <a:lnTo>
                  <a:pt x="242768" y="63855"/>
                </a:lnTo>
                <a:lnTo>
                  <a:pt x="234167" y="4482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8" name="Freeform 137">
            <a:extLst>
              <a:ext uri="{FF2B5EF4-FFF2-40B4-BE49-F238E27FC236}">
                <a16:creationId xmlns:a16="http://schemas.microsoft.com/office/drawing/2014/main" id="{DA1648BD-7144-0473-03E4-ADEF5910EDB1}"/>
              </a:ext>
            </a:extLst>
          </p:cNvPr>
          <p:cNvSpPr/>
          <p:nvPr/>
        </p:nvSpPr>
        <p:spPr>
          <a:xfrm>
            <a:off x="7242638" y="2725099"/>
            <a:ext cx="227386" cy="94546"/>
          </a:xfrm>
          <a:custGeom>
            <a:avLst/>
            <a:gdLst>
              <a:gd name="connsiteX0" fmla="*/ 124152 w 227386"/>
              <a:gd name="connsiteY0" fmla="*/ 30698 h 94546"/>
              <a:gd name="connsiteX1" fmla="*/ 78040 w 227386"/>
              <a:gd name="connsiteY1" fmla="*/ 12887 h 94546"/>
              <a:gd name="connsiteX2" fmla="*/ 30698 w 227386"/>
              <a:gd name="connsiteY2" fmla="*/ 6748 h 94546"/>
              <a:gd name="connsiteX3" fmla="*/ 3044 w 227386"/>
              <a:gd name="connsiteY3" fmla="*/ 0 h 94546"/>
              <a:gd name="connsiteX4" fmla="*/ 0 w 227386"/>
              <a:gd name="connsiteY4" fmla="*/ 4296 h 94546"/>
              <a:gd name="connsiteX5" fmla="*/ 13535 w 227386"/>
              <a:gd name="connsiteY5" fmla="*/ 15960 h 94546"/>
              <a:gd name="connsiteX6" fmla="*/ 31928 w 227386"/>
              <a:gd name="connsiteY6" fmla="*/ 20256 h 94546"/>
              <a:gd name="connsiteX7" fmla="*/ 52847 w 227386"/>
              <a:gd name="connsiteY7" fmla="*/ 34379 h 94546"/>
              <a:gd name="connsiteX8" fmla="*/ 65735 w 227386"/>
              <a:gd name="connsiteY8" fmla="*/ 60167 h 94546"/>
              <a:gd name="connsiteX9" fmla="*/ 63922 w 227386"/>
              <a:gd name="connsiteY9" fmla="*/ 76742 h 94546"/>
              <a:gd name="connsiteX10" fmla="*/ 97081 w 227386"/>
              <a:gd name="connsiteY10" fmla="*/ 74898 h 94546"/>
              <a:gd name="connsiteX11" fmla="*/ 131535 w 227386"/>
              <a:gd name="connsiteY11" fmla="*/ 93324 h 94546"/>
              <a:gd name="connsiteX12" fmla="*/ 173891 w 227386"/>
              <a:gd name="connsiteY12" fmla="*/ 87184 h 94546"/>
              <a:gd name="connsiteX13" fmla="*/ 180691 w 227386"/>
              <a:gd name="connsiteY13" fmla="*/ 81038 h 94546"/>
              <a:gd name="connsiteX14" fmla="*/ 206468 w 227386"/>
              <a:gd name="connsiteY14" fmla="*/ 92094 h 94546"/>
              <a:gd name="connsiteX15" fmla="*/ 223694 w 227386"/>
              <a:gd name="connsiteY15" fmla="*/ 94546 h 94546"/>
              <a:gd name="connsiteX16" fmla="*/ 227386 w 227386"/>
              <a:gd name="connsiteY16" fmla="*/ 90250 h 94546"/>
              <a:gd name="connsiteX17" fmla="*/ 207698 w 227386"/>
              <a:gd name="connsiteY17" fmla="*/ 69373 h 94546"/>
              <a:gd name="connsiteX18" fmla="*/ 214498 w 227386"/>
              <a:gd name="connsiteY18" fmla="*/ 63848 h 94546"/>
              <a:gd name="connsiteX19" fmla="*/ 192996 w 227386"/>
              <a:gd name="connsiteY19" fmla="*/ 55257 h 94546"/>
              <a:gd name="connsiteX20" fmla="*/ 180044 w 227386"/>
              <a:gd name="connsiteY20" fmla="*/ 39904 h 94546"/>
              <a:gd name="connsiteX21" fmla="*/ 148698 w 227386"/>
              <a:gd name="connsiteY21" fmla="*/ 31921 h 94546"/>
              <a:gd name="connsiteX22" fmla="*/ 130888 w 227386"/>
              <a:gd name="connsiteY22" fmla="*/ 38060 h 94546"/>
              <a:gd name="connsiteX23" fmla="*/ 124152 w 227386"/>
              <a:gd name="connsiteY23" fmla="*/ 30698 h 9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7386" h="94546">
                <a:moveTo>
                  <a:pt x="124152" y="30698"/>
                </a:moveTo>
                <a:lnTo>
                  <a:pt x="78040" y="12887"/>
                </a:lnTo>
                <a:lnTo>
                  <a:pt x="30698" y="6748"/>
                </a:lnTo>
                <a:lnTo>
                  <a:pt x="3044" y="0"/>
                </a:lnTo>
                <a:lnTo>
                  <a:pt x="0" y="4296"/>
                </a:lnTo>
                <a:lnTo>
                  <a:pt x="13535" y="15960"/>
                </a:lnTo>
                <a:lnTo>
                  <a:pt x="31928" y="20256"/>
                </a:lnTo>
                <a:lnTo>
                  <a:pt x="52847" y="34379"/>
                </a:lnTo>
                <a:lnTo>
                  <a:pt x="65735" y="60167"/>
                </a:lnTo>
                <a:lnTo>
                  <a:pt x="63922" y="76742"/>
                </a:lnTo>
                <a:lnTo>
                  <a:pt x="97081" y="74898"/>
                </a:lnTo>
                <a:lnTo>
                  <a:pt x="131535" y="93324"/>
                </a:lnTo>
                <a:lnTo>
                  <a:pt x="173891" y="87184"/>
                </a:lnTo>
                <a:lnTo>
                  <a:pt x="180691" y="81038"/>
                </a:lnTo>
                <a:lnTo>
                  <a:pt x="206468" y="92094"/>
                </a:lnTo>
                <a:lnTo>
                  <a:pt x="223694" y="94546"/>
                </a:lnTo>
                <a:lnTo>
                  <a:pt x="227386" y="90250"/>
                </a:lnTo>
                <a:lnTo>
                  <a:pt x="207698" y="69373"/>
                </a:lnTo>
                <a:lnTo>
                  <a:pt x="214498" y="63848"/>
                </a:lnTo>
                <a:lnTo>
                  <a:pt x="192996" y="55257"/>
                </a:lnTo>
                <a:lnTo>
                  <a:pt x="180044" y="39904"/>
                </a:lnTo>
                <a:lnTo>
                  <a:pt x="148698" y="31921"/>
                </a:lnTo>
                <a:lnTo>
                  <a:pt x="130888" y="38060"/>
                </a:lnTo>
                <a:lnTo>
                  <a:pt x="124152" y="3069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9" name="Freeform 138">
            <a:extLst>
              <a:ext uri="{FF2B5EF4-FFF2-40B4-BE49-F238E27FC236}">
                <a16:creationId xmlns:a16="http://schemas.microsoft.com/office/drawing/2014/main" id="{739E27F4-DBFA-F4F3-A0F6-59726D22D9F6}"/>
              </a:ext>
            </a:extLst>
          </p:cNvPr>
          <p:cNvSpPr/>
          <p:nvPr/>
        </p:nvSpPr>
        <p:spPr>
          <a:xfrm>
            <a:off x="5417205" y="3883652"/>
            <a:ext cx="102644" cy="28860"/>
          </a:xfrm>
          <a:custGeom>
            <a:avLst/>
            <a:gdLst>
              <a:gd name="connsiteX0" fmla="*/ 0 w 102644"/>
              <a:gd name="connsiteY0" fmla="*/ 28246 h 28860"/>
              <a:gd name="connsiteX1" fmla="*/ 30730 w 102644"/>
              <a:gd name="connsiteY1" fmla="*/ 28861 h 28860"/>
              <a:gd name="connsiteX2" fmla="*/ 39338 w 102644"/>
              <a:gd name="connsiteY2" fmla="*/ 23336 h 28860"/>
              <a:gd name="connsiteX3" fmla="*/ 45484 w 102644"/>
              <a:gd name="connsiteY3" fmla="*/ 23336 h 28860"/>
              <a:gd name="connsiteX4" fmla="*/ 58391 w 102644"/>
              <a:gd name="connsiteY4" fmla="*/ 14123 h 28860"/>
              <a:gd name="connsiteX5" fmla="*/ 73138 w 102644"/>
              <a:gd name="connsiteY5" fmla="*/ 22721 h 28860"/>
              <a:gd name="connsiteX6" fmla="*/ 87892 w 102644"/>
              <a:gd name="connsiteY6" fmla="*/ 23336 h 28860"/>
              <a:gd name="connsiteX7" fmla="*/ 102645 w 102644"/>
              <a:gd name="connsiteY7" fmla="*/ 14123 h 28860"/>
              <a:gd name="connsiteX8" fmla="*/ 95883 w 102644"/>
              <a:gd name="connsiteY8" fmla="*/ 3073 h 28860"/>
              <a:gd name="connsiteX9" fmla="*/ 84815 w 102644"/>
              <a:gd name="connsiteY9" fmla="*/ 9827 h 28860"/>
              <a:gd name="connsiteX10" fmla="*/ 73753 w 102644"/>
              <a:gd name="connsiteY10" fmla="*/ 9213 h 28860"/>
              <a:gd name="connsiteX11" fmla="*/ 60846 w 102644"/>
              <a:gd name="connsiteY11" fmla="*/ 0 h 28860"/>
              <a:gd name="connsiteX12" fmla="*/ 49784 w 102644"/>
              <a:gd name="connsiteY12" fmla="*/ 615 h 28860"/>
              <a:gd name="connsiteX13" fmla="*/ 41792 w 102644"/>
              <a:gd name="connsiteY13" fmla="*/ 9827 h 28860"/>
              <a:gd name="connsiteX14" fmla="*/ 4300 w 102644"/>
              <a:gd name="connsiteY14" fmla="*/ 11056 h 28860"/>
              <a:gd name="connsiteX15" fmla="*/ 0 w 102644"/>
              <a:gd name="connsiteY15" fmla="*/ 28246 h 2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644" h="28860">
                <a:moveTo>
                  <a:pt x="0" y="28246"/>
                </a:moveTo>
                <a:lnTo>
                  <a:pt x="30730" y="28861"/>
                </a:lnTo>
                <a:lnTo>
                  <a:pt x="39338" y="23336"/>
                </a:lnTo>
                <a:lnTo>
                  <a:pt x="45484" y="23336"/>
                </a:lnTo>
                <a:lnTo>
                  <a:pt x="58391" y="14123"/>
                </a:lnTo>
                <a:lnTo>
                  <a:pt x="73138" y="22721"/>
                </a:lnTo>
                <a:lnTo>
                  <a:pt x="87892" y="23336"/>
                </a:lnTo>
                <a:lnTo>
                  <a:pt x="102645" y="14123"/>
                </a:lnTo>
                <a:lnTo>
                  <a:pt x="95883" y="3073"/>
                </a:lnTo>
                <a:lnTo>
                  <a:pt x="84815" y="9827"/>
                </a:lnTo>
                <a:lnTo>
                  <a:pt x="73753" y="9213"/>
                </a:lnTo>
                <a:lnTo>
                  <a:pt x="60846" y="0"/>
                </a:lnTo>
                <a:lnTo>
                  <a:pt x="49784" y="615"/>
                </a:lnTo>
                <a:lnTo>
                  <a:pt x="41792" y="9827"/>
                </a:lnTo>
                <a:lnTo>
                  <a:pt x="4300" y="11056"/>
                </a:lnTo>
                <a:lnTo>
                  <a:pt x="0" y="2824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0" name="Freeform 139">
            <a:extLst>
              <a:ext uri="{FF2B5EF4-FFF2-40B4-BE49-F238E27FC236}">
                <a16:creationId xmlns:a16="http://schemas.microsoft.com/office/drawing/2014/main" id="{7E8D3A22-2F6A-DF24-FFC4-95A9AA5195FC}"/>
              </a:ext>
            </a:extLst>
          </p:cNvPr>
          <p:cNvSpPr/>
          <p:nvPr/>
        </p:nvSpPr>
        <p:spPr>
          <a:xfrm>
            <a:off x="6297931" y="4334924"/>
            <a:ext cx="194829" cy="246199"/>
          </a:xfrm>
          <a:custGeom>
            <a:avLst/>
            <a:gdLst>
              <a:gd name="connsiteX0" fmla="*/ 148122 w 194829"/>
              <a:gd name="connsiteY0" fmla="*/ 1837 h 246199"/>
              <a:gd name="connsiteX1" fmla="*/ 143822 w 194829"/>
              <a:gd name="connsiteY1" fmla="*/ 0 h 246199"/>
              <a:gd name="connsiteX2" fmla="*/ 122922 w 194829"/>
              <a:gd name="connsiteY2" fmla="*/ 4910 h 246199"/>
              <a:gd name="connsiteX3" fmla="*/ 102023 w 194829"/>
              <a:gd name="connsiteY3" fmla="*/ 0 h 246199"/>
              <a:gd name="connsiteX4" fmla="*/ 86046 w 194829"/>
              <a:gd name="connsiteY4" fmla="*/ 2452 h 246199"/>
              <a:gd name="connsiteX5" fmla="*/ 86046 w 194829"/>
              <a:gd name="connsiteY5" fmla="*/ 49117 h 246199"/>
              <a:gd name="connsiteX6" fmla="*/ 35646 w 194829"/>
              <a:gd name="connsiteY6" fmla="*/ 49117 h 246199"/>
              <a:gd name="connsiteX7" fmla="*/ 23969 w 194829"/>
              <a:gd name="connsiteY7" fmla="*/ 50954 h 246199"/>
              <a:gd name="connsiteX8" fmla="*/ 17208 w 194829"/>
              <a:gd name="connsiteY8" fmla="*/ 80430 h 246199"/>
              <a:gd name="connsiteX9" fmla="*/ 9216 w 194829"/>
              <a:gd name="connsiteY9" fmla="*/ 108669 h 246199"/>
              <a:gd name="connsiteX10" fmla="*/ 1231 w 194829"/>
              <a:gd name="connsiteY10" fmla="*/ 120949 h 246199"/>
              <a:gd name="connsiteX11" fmla="*/ 0 w 194829"/>
              <a:gd name="connsiteY11" fmla="*/ 133843 h 246199"/>
              <a:gd name="connsiteX12" fmla="*/ 20900 w 194829"/>
              <a:gd name="connsiteY12" fmla="*/ 174362 h 246199"/>
              <a:gd name="connsiteX13" fmla="*/ 43638 w 194829"/>
              <a:gd name="connsiteY13" fmla="*/ 206904 h 246199"/>
              <a:gd name="connsiteX14" fmla="*/ 79284 w 194829"/>
              <a:gd name="connsiteY14" fmla="*/ 246200 h 246199"/>
              <a:gd name="connsiteX15" fmla="*/ 105714 w 194829"/>
              <a:gd name="connsiteY15" fmla="*/ 224708 h 246199"/>
              <a:gd name="connsiteX16" fmla="*/ 92807 w 194829"/>
              <a:gd name="connsiteY16" fmla="*/ 198920 h 246199"/>
              <a:gd name="connsiteX17" fmla="*/ 104484 w 194829"/>
              <a:gd name="connsiteY17" fmla="*/ 189099 h 246199"/>
              <a:gd name="connsiteX18" fmla="*/ 127838 w 194829"/>
              <a:gd name="connsiteY18" fmla="*/ 184189 h 246199"/>
              <a:gd name="connsiteX19" fmla="*/ 130914 w 194829"/>
              <a:gd name="connsiteY19" fmla="*/ 166999 h 246199"/>
              <a:gd name="connsiteX20" fmla="*/ 149353 w 194829"/>
              <a:gd name="connsiteY20" fmla="*/ 185418 h 246199"/>
              <a:gd name="connsiteX21" fmla="*/ 179468 w 194829"/>
              <a:gd name="connsiteY21" fmla="*/ 187256 h 246199"/>
              <a:gd name="connsiteX22" fmla="*/ 189914 w 194829"/>
              <a:gd name="connsiteY22" fmla="*/ 168836 h 246199"/>
              <a:gd name="connsiteX23" fmla="*/ 194830 w 194829"/>
              <a:gd name="connsiteY23" fmla="*/ 142441 h 246199"/>
              <a:gd name="connsiteX24" fmla="*/ 191145 w 194829"/>
              <a:gd name="connsiteY24" fmla="*/ 112351 h 246199"/>
              <a:gd name="connsiteX25" fmla="*/ 174552 w 194829"/>
              <a:gd name="connsiteY25" fmla="*/ 89021 h 246199"/>
              <a:gd name="connsiteX26" fmla="*/ 189299 w 194829"/>
              <a:gd name="connsiteY26" fmla="*/ 43592 h 246199"/>
              <a:gd name="connsiteX27" fmla="*/ 180698 w 194829"/>
              <a:gd name="connsiteY27" fmla="*/ 36223 h 246199"/>
              <a:gd name="connsiteX28" fmla="*/ 154883 w 194829"/>
              <a:gd name="connsiteY28" fmla="*/ 39290 h 246199"/>
              <a:gd name="connsiteX29" fmla="*/ 145661 w 194829"/>
              <a:gd name="connsiteY29" fmla="*/ 19034 h 246199"/>
              <a:gd name="connsiteX30" fmla="*/ 148122 w 194829"/>
              <a:gd name="connsiteY30" fmla="*/ 1837 h 24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4829" h="246199">
                <a:moveTo>
                  <a:pt x="148122" y="1837"/>
                </a:moveTo>
                <a:lnTo>
                  <a:pt x="143822" y="0"/>
                </a:lnTo>
                <a:lnTo>
                  <a:pt x="122922" y="4910"/>
                </a:lnTo>
                <a:lnTo>
                  <a:pt x="102023" y="0"/>
                </a:lnTo>
                <a:lnTo>
                  <a:pt x="86046" y="2452"/>
                </a:lnTo>
                <a:lnTo>
                  <a:pt x="86046" y="49117"/>
                </a:lnTo>
                <a:lnTo>
                  <a:pt x="35646" y="49117"/>
                </a:lnTo>
                <a:lnTo>
                  <a:pt x="23969" y="50954"/>
                </a:lnTo>
                <a:lnTo>
                  <a:pt x="17208" y="80430"/>
                </a:lnTo>
                <a:lnTo>
                  <a:pt x="9216" y="108669"/>
                </a:lnTo>
                <a:lnTo>
                  <a:pt x="1231" y="120949"/>
                </a:lnTo>
                <a:lnTo>
                  <a:pt x="0" y="133843"/>
                </a:lnTo>
                <a:lnTo>
                  <a:pt x="20900" y="174362"/>
                </a:lnTo>
                <a:lnTo>
                  <a:pt x="43638" y="206904"/>
                </a:lnTo>
                <a:lnTo>
                  <a:pt x="79284" y="246200"/>
                </a:lnTo>
                <a:lnTo>
                  <a:pt x="105714" y="224708"/>
                </a:lnTo>
                <a:lnTo>
                  <a:pt x="92807" y="198920"/>
                </a:lnTo>
                <a:lnTo>
                  <a:pt x="104484" y="189099"/>
                </a:lnTo>
                <a:lnTo>
                  <a:pt x="127838" y="184189"/>
                </a:lnTo>
                <a:lnTo>
                  <a:pt x="130914" y="166999"/>
                </a:lnTo>
                <a:lnTo>
                  <a:pt x="149353" y="185418"/>
                </a:lnTo>
                <a:lnTo>
                  <a:pt x="179468" y="187256"/>
                </a:lnTo>
                <a:lnTo>
                  <a:pt x="189914" y="168836"/>
                </a:lnTo>
                <a:lnTo>
                  <a:pt x="194830" y="142441"/>
                </a:lnTo>
                <a:lnTo>
                  <a:pt x="191145" y="112351"/>
                </a:lnTo>
                <a:lnTo>
                  <a:pt x="174552" y="89021"/>
                </a:lnTo>
                <a:lnTo>
                  <a:pt x="189299" y="43592"/>
                </a:lnTo>
                <a:lnTo>
                  <a:pt x="180698" y="36223"/>
                </a:lnTo>
                <a:lnTo>
                  <a:pt x="154883" y="39290"/>
                </a:lnTo>
                <a:lnTo>
                  <a:pt x="145661" y="19034"/>
                </a:lnTo>
                <a:lnTo>
                  <a:pt x="148122" y="183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1" name="Freeform 140">
            <a:extLst>
              <a:ext uri="{FF2B5EF4-FFF2-40B4-BE49-F238E27FC236}">
                <a16:creationId xmlns:a16="http://schemas.microsoft.com/office/drawing/2014/main" id="{D583FDBF-83ED-3E55-5816-961A42132F72}"/>
              </a:ext>
            </a:extLst>
          </p:cNvPr>
          <p:cNvSpPr/>
          <p:nvPr/>
        </p:nvSpPr>
        <p:spPr>
          <a:xfrm>
            <a:off x="4111763" y="4200460"/>
            <a:ext cx="100183" cy="144898"/>
          </a:xfrm>
          <a:custGeom>
            <a:avLst/>
            <a:gdLst>
              <a:gd name="connsiteX0" fmla="*/ 67607 w 100183"/>
              <a:gd name="connsiteY0" fmla="*/ 127095 h 144898"/>
              <a:gd name="connsiteX1" fmla="*/ 78669 w 100183"/>
              <a:gd name="connsiteY1" fmla="*/ 98234 h 144898"/>
              <a:gd name="connsiteX2" fmla="*/ 100183 w 100183"/>
              <a:gd name="connsiteY2" fmla="*/ 62625 h 144898"/>
              <a:gd name="connsiteX3" fmla="*/ 94653 w 100183"/>
              <a:gd name="connsiteY3" fmla="*/ 46665 h 144898"/>
              <a:gd name="connsiteX4" fmla="*/ 59000 w 100183"/>
              <a:gd name="connsiteY4" fmla="*/ 13509 h 144898"/>
              <a:gd name="connsiteX5" fmla="*/ 33807 w 100183"/>
              <a:gd name="connsiteY5" fmla="*/ 4302 h 144898"/>
              <a:gd name="connsiteX6" fmla="*/ 22123 w 100183"/>
              <a:gd name="connsiteY6" fmla="*/ 0 h 144898"/>
              <a:gd name="connsiteX7" fmla="*/ 3076 w 100183"/>
              <a:gd name="connsiteY7" fmla="*/ 33771 h 144898"/>
              <a:gd name="connsiteX8" fmla="*/ 5531 w 100183"/>
              <a:gd name="connsiteY8" fmla="*/ 60782 h 144898"/>
              <a:gd name="connsiteX9" fmla="*/ 18438 w 100183"/>
              <a:gd name="connsiteY9" fmla="*/ 83503 h 144898"/>
              <a:gd name="connsiteX10" fmla="*/ 12292 w 100183"/>
              <a:gd name="connsiteY10" fmla="*/ 100078 h 144898"/>
              <a:gd name="connsiteX11" fmla="*/ 8607 w 100183"/>
              <a:gd name="connsiteY11" fmla="*/ 117882 h 144898"/>
              <a:gd name="connsiteX12" fmla="*/ 0 w 100183"/>
              <a:gd name="connsiteY12" fmla="*/ 135072 h 144898"/>
              <a:gd name="connsiteX13" fmla="*/ 14753 w 100183"/>
              <a:gd name="connsiteY13" fmla="*/ 143055 h 144898"/>
              <a:gd name="connsiteX14" fmla="*/ 25815 w 100183"/>
              <a:gd name="connsiteY14" fmla="*/ 132005 h 144898"/>
              <a:gd name="connsiteX15" fmla="*/ 33192 w 100183"/>
              <a:gd name="connsiteY15" fmla="*/ 133849 h 144898"/>
              <a:gd name="connsiteX16" fmla="*/ 38107 w 100183"/>
              <a:gd name="connsiteY16" fmla="*/ 144899 h 144898"/>
              <a:gd name="connsiteX17" fmla="*/ 54700 w 100183"/>
              <a:gd name="connsiteY17" fmla="*/ 141826 h 144898"/>
              <a:gd name="connsiteX18" fmla="*/ 67607 w 100183"/>
              <a:gd name="connsiteY18" fmla="*/ 127095 h 1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183" h="144898">
                <a:moveTo>
                  <a:pt x="67607" y="127095"/>
                </a:moveTo>
                <a:lnTo>
                  <a:pt x="78669" y="98234"/>
                </a:lnTo>
                <a:lnTo>
                  <a:pt x="100183" y="62625"/>
                </a:lnTo>
                <a:lnTo>
                  <a:pt x="94653" y="46665"/>
                </a:lnTo>
                <a:lnTo>
                  <a:pt x="59000" y="13509"/>
                </a:lnTo>
                <a:lnTo>
                  <a:pt x="33807" y="4302"/>
                </a:lnTo>
                <a:lnTo>
                  <a:pt x="22123" y="0"/>
                </a:lnTo>
                <a:lnTo>
                  <a:pt x="3076" y="33771"/>
                </a:lnTo>
                <a:lnTo>
                  <a:pt x="5531" y="60782"/>
                </a:lnTo>
                <a:lnTo>
                  <a:pt x="18438" y="83503"/>
                </a:lnTo>
                <a:lnTo>
                  <a:pt x="12292" y="100078"/>
                </a:lnTo>
                <a:lnTo>
                  <a:pt x="8607" y="117882"/>
                </a:lnTo>
                <a:lnTo>
                  <a:pt x="0" y="135072"/>
                </a:lnTo>
                <a:lnTo>
                  <a:pt x="14753" y="143055"/>
                </a:lnTo>
                <a:lnTo>
                  <a:pt x="25815" y="132005"/>
                </a:lnTo>
                <a:lnTo>
                  <a:pt x="33192" y="133849"/>
                </a:lnTo>
                <a:lnTo>
                  <a:pt x="38107" y="144899"/>
                </a:lnTo>
                <a:lnTo>
                  <a:pt x="54700" y="141826"/>
                </a:lnTo>
                <a:lnTo>
                  <a:pt x="67607" y="12709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2" name="Freeform 141">
            <a:extLst>
              <a:ext uri="{FF2B5EF4-FFF2-40B4-BE49-F238E27FC236}">
                <a16:creationId xmlns:a16="http://schemas.microsoft.com/office/drawing/2014/main" id="{B286E0BD-8847-E867-7EB7-D5A7C60FF52D}"/>
              </a:ext>
            </a:extLst>
          </p:cNvPr>
          <p:cNvSpPr/>
          <p:nvPr/>
        </p:nvSpPr>
        <p:spPr>
          <a:xfrm>
            <a:off x="5855437" y="2436530"/>
            <a:ext cx="440064" cy="370836"/>
          </a:xfrm>
          <a:custGeom>
            <a:avLst/>
            <a:gdLst>
              <a:gd name="connsiteX0" fmla="*/ 440065 w 440064"/>
              <a:gd name="connsiteY0" fmla="*/ 341367 h 370836"/>
              <a:gd name="connsiteX1" fmla="*/ 433304 w 440064"/>
              <a:gd name="connsiteY1" fmla="*/ 309440 h 370836"/>
              <a:gd name="connsiteX2" fmla="*/ 413635 w 440064"/>
              <a:gd name="connsiteY2" fmla="*/ 323563 h 370836"/>
              <a:gd name="connsiteX3" fmla="*/ 407489 w 440064"/>
              <a:gd name="connsiteY3" fmla="*/ 337686 h 370836"/>
              <a:gd name="connsiteX4" fmla="*/ 416096 w 440064"/>
              <a:gd name="connsiteY4" fmla="*/ 363467 h 370836"/>
              <a:gd name="connsiteX5" fmla="*/ 430843 w 440064"/>
              <a:gd name="connsiteY5" fmla="*/ 370836 h 370836"/>
              <a:gd name="connsiteX6" fmla="*/ 440065 w 440064"/>
              <a:gd name="connsiteY6" fmla="*/ 341367 h 370836"/>
              <a:gd name="connsiteX7" fmla="*/ 246459 w 440064"/>
              <a:gd name="connsiteY7" fmla="*/ 28854 h 370836"/>
              <a:gd name="connsiteX8" fmla="*/ 231713 w 440064"/>
              <a:gd name="connsiteY8" fmla="*/ 14123 h 370836"/>
              <a:gd name="connsiteX9" fmla="*/ 218190 w 440064"/>
              <a:gd name="connsiteY9" fmla="*/ 13508 h 370836"/>
              <a:gd name="connsiteX10" fmla="*/ 213883 w 440064"/>
              <a:gd name="connsiteY10" fmla="*/ 0 h 370836"/>
              <a:gd name="connsiteX11" fmla="*/ 187460 w 440064"/>
              <a:gd name="connsiteY11" fmla="*/ 7369 h 370836"/>
              <a:gd name="connsiteX12" fmla="*/ 178853 w 440064"/>
              <a:gd name="connsiteY12" fmla="*/ 38682 h 370836"/>
              <a:gd name="connsiteX13" fmla="*/ 109400 w 440064"/>
              <a:gd name="connsiteY13" fmla="*/ 68151 h 370836"/>
              <a:gd name="connsiteX14" fmla="*/ 81130 w 440064"/>
              <a:gd name="connsiteY14" fmla="*/ 52190 h 370836"/>
              <a:gd name="connsiteX15" fmla="*/ 89730 w 440064"/>
              <a:gd name="connsiteY15" fmla="*/ 95167 h 370836"/>
              <a:gd name="connsiteX16" fmla="*/ 39338 w 440064"/>
              <a:gd name="connsiteY16" fmla="*/ 85340 h 370836"/>
              <a:gd name="connsiteX17" fmla="*/ 0 w 440064"/>
              <a:gd name="connsiteY17" fmla="*/ 93324 h 370836"/>
              <a:gd name="connsiteX18" fmla="*/ 2461 w 440064"/>
              <a:gd name="connsiteY18" fmla="*/ 121570 h 370836"/>
              <a:gd name="connsiteX19" fmla="*/ 48554 w 440064"/>
              <a:gd name="connsiteY19" fmla="*/ 136301 h 370836"/>
              <a:gd name="connsiteX20" fmla="*/ 70683 w 440064"/>
              <a:gd name="connsiteY20" fmla="*/ 155334 h 370836"/>
              <a:gd name="connsiteX21" fmla="*/ 102029 w 440064"/>
              <a:gd name="connsiteY21" fmla="*/ 195245 h 370836"/>
              <a:gd name="connsiteX22" fmla="*/ 95883 w 440064"/>
              <a:gd name="connsiteY22" fmla="*/ 270758 h 370836"/>
              <a:gd name="connsiteX23" fmla="*/ 79284 w 440064"/>
              <a:gd name="connsiteY23" fmla="*/ 293480 h 370836"/>
              <a:gd name="connsiteX24" fmla="*/ 91576 w 440064"/>
              <a:gd name="connsiteY24" fmla="*/ 308211 h 370836"/>
              <a:gd name="connsiteX25" fmla="*/ 149352 w 440064"/>
              <a:gd name="connsiteY25" fmla="*/ 325407 h 370836"/>
              <a:gd name="connsiteX26" fmla="*/ 161029 w 440064"/>
              <a:gd name="connsiteY26" fmla="*/ 317423 h 370836"/>
              <a:gd name="connsiteX27" fmla="*/ 196060 w 440064"/>
              <a:gd name="connsiteY27" fmla="*/ 334613 h 370836"/>
              <a:gd name="connsiteX28" fmla="*/ 232937 w 440064"/>
              <a:gd name="connsiteY28" fmla="*/ 329703 h 370836"/>
              <a:gd name="connsiteX29" fmla="*/ 236013 w 440064"/>
              <a:gd name="connsiteY29" fmla="*/ 306988 h 370836"/>
              <a:gd name="connsiteX30" fmla="*/ 281497 w 440064"/>
              <a:gd name="connsiteY30" fmla="*/ 294709 h 370836"/>
              <a:gd name="connsiteX31" fmla="*/ 342958 w 440064"/>
              <a:gd name="connsiteY31" fmla="*/ 304529 h 370836"/>
              <a:gd name="connsiteX32" fmla="*/ 370612 w 440064"/>
              <a:gd name="connsiteY32" fmla="*/ 283652 h 370836"/>
              <a:gd name="connsiteX33" fmla="*/ 373689 w 440064"/>
              <a:gd name="connsiteY33" fmla="*/ 267077 h 370836"/>
              <a:gd name="connsiteX34" fmla="*/ 357090 w 440064"/>
              <a:gd name="connsiteY34" fmla="*/ 262167 h 370836"/>
              <a:gd name="connsiteX35" fmla="*/ 347873 w 440064"/>
              <a:gd name="connsiteY35" fmla="*/ 232698 h 370836"/>
              <a:gd name="connsiteX36" fmla="*/ 358320 w 440064"/>
              <a:gd name="connsiteY36" fmla="*/ 221641 h 370836"/>
              <a:gd name="connsiteX37" fmla="*/ 348489 w 440064"/>
              <a:gd name="connsiteY37" fmla="*/ 206910 h 370836"/>
              <a:gd name="connsiteX38" fmla="*/ 349719 w 440064"/>
              <a:gd name="connsiteY38" fmla="*/ 196468 h 370836"/>
              <a:gd name="connsiteX39" fmla="*/ 338651 w 440064"/>
              <a:gd name="connsiteY39" fmla="*/ 179893 h 370836"/>
              <a:gd name="connsiteX40" fmla="*/ 323904 w 440064"/>
              <a:gd name="connsiteY40" fmla="*/ 185418 h 370836"/>
              <a:gd name="connsiteX41" fmla="*/ 323904 w 440064"/>
              <a:gd name="connsiteY41" fmla="*/ 168228 h 370836"/>
              <a:gd name="connsiteX42" fmla="*/ 345412 w 440064"/>
              <a:gd name="connsiteY42" fmla="*/ 146736 h 370836"/>
              <a:gd name="connsiteX43" fmla="*/ 344182 w 440064"/>
              <a:gd name="connsiteY43" fmla="*/ 136916 h 370836"/>
              <a:gd name="connsiteX44" fmla="*/ 358320 w 440064"/>
              <a:gd name="connsiteY44" fmla="*/ 140597 h 370836"/>
              <a:gd name="connsiteX45" fmla="*/ 366312 w 440064"/>
              <a:gd name="connsiteY45" fmla="*/ 134457 h 370836"/>
              <a:gd name="connsiteX46" fmla="*/ 369381 w 440064"/>
              <a:gd name="connsiteY46" fmla="*/ 106832 h 370836"/>
              <a:gd name="connsiteX47" fmla="*/ 383520 w 440064"/>
              <a:gd name="connsiteY47" fmla="*/ 81044 h 370836"/>
              <a:gd name="connsiteX48" fmla="*/ 339881 w 440064"/>
              <a:gd name="connsiteY48" fmla="*/ 73675 h 370836"/>
              <a:gd name="connsiteX49" fmla="*/ 325135 w 440064"/>
              <a:gd name="connsiteY49" fmla="*/ 63855 h 370836"/>
              <a:gd name="connsiteX50" fmla="*/ 316528 w 440064"/>
              <a:gd name="connsiteY50" fmla="*/ 64469 h 370836"/>
              <a:gd name="connsiteX51" fmla="*/ 309766 w 440064"/>
              <a:gd name="connsiteY51" fmla="*/ 61396 h 370836"/>
              <a:gd name="connsiteX52" fmla="*/ 282721 w 440064"/>
              <a:gd name="connsiteY52" fmla="*/ 44207 h 370836"/>
              <a:gd name="connsiteX53" fmla="*/ 267359 w 440064"/>
              <a:gd name="connsiteY53" fmla="*/ 46665 h 370836"/>
              <a:gd name="connsiteX54" fmla="*/ 246459 w 440064"/>
              <a:gd name="connsiteY54" fmla="*/ 28854 h 37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0064" h="370836">
                <a:moveTo>
                  <a:pt x="440065" y="341367"/>
                </a:moveTo>
                <a:lnTo>
                  <a:pt x="433304" y="309440"/>
                </a:lnTo>
                <a:lnTo>
                  <a:pt x="413635" y="323563"/>
                </a:lnTo>
                <a:lnTo>
                  <a:pt x="407489" y="337686"/>
                </a:lnTo>
                <a:lnTo>
                  <a:pt x="416096" y="363467"/>
                </a:lnTo>
                <a:lnTo>
                  <a:pt x="430843" y="370836"/>
                </a:lnTo>
                <a:lnTo>
                  <a:pt x="440065" y="341367"/>
                </a:lnTo>
                <a:close/>
                <a:moveTo>
                  <a:pt x="246459" y="28854"/>
                </a:moveTo>
                <a:lnTo>
                  <a:pt x="231713" y="14123"/>
                </a:lnTo>
                <a:lnTo>
                  <a:pt x="218190" y="13508"/>
                </a:lnTo>
                <a:lnTo>
                  <a:pt x="213883" y="0"/>
                </a:lnTo>
                <a:lnTo>
                  <a:pt x="187460" y="7369"/>
                </a:lnTo>
                <a:lnTo>
                  <a:pt x="178853" y="38682"/>
                </a:lnTo>
                <a:lnTo>
                  <a:pt x="109400" y="68151"/>
                </a:lnTo>
                <a:lnTo>
                  <a:pt x="81130" y="52190"/>
                </a:lnTo>
                <a:lnTo>
                  <a:pt x="89730" y="95167"/>
                </a:lnTo>
                <a:lnTo>
                  <a:pt x="39338" y="85340"/>
                </a:lnTo>
                <a:lnTo>
                  <a:pt x="0" y="93324"/>
                </a:lnTo>
                <a:lnTo>
                  <a:pt x="2461" y="121570"/>
                </a:lnTo>
                <a:lnTo>
                  <a:pt x="48554" y="136301"/>
                </a:lnTo>
                <a:lnTo>
                  <a:pt x="70683" y="155334"/>
                </a:lnTo>
                <a:lnTo>
                  <a:pt x="102029" y="195245"/>
                </a:lnTo>
                <a:lnTo>
                  <a:pt x="95883" y="270758"/>
                </a:lnTo>
                <a:lnTo>
                  <a:pt x="79284" y="293480"/>
                </a:lnTo>
                <a:lnTo>
                  <a:pt x="91576" y="308211"/>
                </a:lnTo>
                <a:lnTo>
                  <a:pt x="149352" y="325407"/>
                </a:lnTo>
                <a:lnTo>
                  <a:pt x="161029" y="317423"/>
                </a:lnTo>
                <a:lnTo>
                  <a:pt x="196060" y="334613"/>
                </a:lnTo>
                <a:lnTo>
                  <a:pt x="232937" y="329703"/>
                </a:lnTo>
                <a:lnTo>
                  <a:pt x="236013" y="306988"/>
                </a:lnTo>
                <a:lnTo>
                  <a:pt x="281497" y="294709"/>
                </a:lnTo>
                <a:lnTo>
                  <a:pt x="342958" y="304529"/>
                </a:lnTo>
                <a:lnTo>
                  <a:pt x="370612" y="283652"/>
                </a:lnTo>
                <a:lnTo>
                  <a:pt x="373689" y="267077"/>
                </a:lnTo>
                <a:lnTo>
                  <a:pt x="357090" y="262167"/>
                </a:lnTo>
                <a:lnTo>
                  <a:pt x="347873" y="232698"/>
                </a:lnTo>
                <a:lnTo>
                  <a:pt x="358320" y="221641"/>
                </a:lnTo>
                <a:lnTo>
                  <a:pt x="348489" y="206910"/>
                </a:lnTo>
                <a:lnTo>
                  <a:pt x="349719" y="196468"/>
                </a:lnTo>
                <a:lnTo>
                  <a:pt x="338651" y="179893"/>
                </a:lnTo>
                <a:lnTo>
                  <a:pt x="323904" y="185418"/>
                </a:lnTo>
                <a:lnTo>
                  <a:pt x="323904" y="168228"/>
                </a:lnTo>
                <a:lnTo>
                  <a:pt x="345412" y="146736"/>
                </a:lnTo>
                <a:lnTo>
                  <a:pt x="344182" y="136916"/>
                </a:lnTo>
                <a:lnTo>
                  <a:pt x="358320" y="140597"/>
                </a:lnTo>
                <a:lnTo>
                  <a:pt x="366312" y="134457"/>
                </a:lnTo>
                <a:lnTo>
                  <a:pt x="369381" y="106832"/>
                </a:lnTo>
                <a:lnTo>
                  <a:pt x="383520" y="81044"/>
                </a:lnTo>
                <a:lnTo>
                  <a:pt x="339881" y="73675"/>
                </a:lnTo>
                <a:lnTo>
                  <a:pt x="325135" y="63855"/>
                </a:lnTo>
                <a:lnTo>
                  <a:pt x="316528" y="64469"/>
                </a:lnTo>
                <a:lnTo>
                  <a:pt x="309766" y="61396"/>
                </a:lnTo>
                <a:lnTo>
                  <a:pt x="282721" y="44207"/>
                </a:lnTo>
                <a:lnTo>
                  <a:pt x="267359" y="46665"/>
                </a:lnTo>
                <a:lnTo>
                  <a:pt x="246459" y="2885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3" name="Freeform 142">
            <a:extLst>
              <a:ext uri="{FF2B5EF4-FFF2-40B4-BE49-F238E27FC236}">
                <a16:creationId xmlns:a16="http://schemas.microsoft.com/office/drawing/2014/main" id="{28BAEF4E-C3EF-18E9-F084-1FD84A8E0759}"/>
              </a:ext>
            </a:extLst>
          </p:cNvPr>
          <p:cNvSpPr/>
          <p:nvPr/>
        </p:nvSpPr>
        <p:spPr>
          <a:xfrm>
            <a:off x="6512442" y="1763008"/>
            <a:ext cx="326974" cy="353646"/>
          </a:xfrm>
          <a:custGeom>
            <a:avLst/>
            <a:gdLst>
              <a:gd name="connsiteX0" fmla="*/ 199130 w 326974"/>
              <a:gd name="connsiteY0" fmla="*/ 36223 h 353646"/>
              <a:gd name="connsiteX1" fmla="*/ 204052 w 326974"/>
              <a:gd name="connsiteY1" fmla="*/ 12894 h 353646"/>
              <a:gd name="connsiteX2" fmla="*/ 169015 w 326974"/>
              <a:gd name="connsiteY2" fmla="*/ 0 h 353646"/>
              <a:gd name="connsiteX3" fmla="*/ 133395 w 326974"/>
              <a:gd name="connsiteY3" fmla="*/ 11050 h 353646"/>
              <a:gd name="connsiteX4" fmla="*/ 126594 w 326974"/>
              <a:gd name="connsiteY4" fmla="*/ 34994 h 353646"/>
              <a:gd name="connsiteX5" fmla="*/ 105740 w 326974"/>
              <a:gd name="connsiteY5" fmla="*/ 49732 h 353646"/>
              <a:gd name="connsiteX6" fmla="*/ 76856 w 326974"/>
              <a:gd name="connsiteY6" fmla="*/ 41748 h 353646"/>
              <a:gd name="connsiteX7" fmla="*/ 44279 w 326974"/>
              <a:gd name="connsiteY7" fmla="*/ 43592 h 353646"/>
              <a:gd name="connsiteX8" fmla="*/ 12908 w 326974"/>
              <a:gd name="connsiteY8" fmla="*/ 25788 h 353646"/>
              <a:gd name="connsiteX9" fmla="*/ 0 w 326974"/>
              <a:gd name="connsiteY9" fmla="*/ 34379 h 353646"/>
              <a:gd name="connsiteX10" fmla="*/ 36249 w 326974"/>
              <a:gd name="connsiteY10" fmla="*/ 50961 h 353646"/>
              <a:gd name="connsiteX11" fmla="*/ 80547 w 326974"/>
              <a:gd name="connsiteY11" fmla="*/ 73676 h 353646"/>
              <a:gd name="connsiteX12" fmla="*/ 90974 w 326974"/>
              <a:gd name="connsiteY12" fmla="*/ 125251 h 353646"/>
              <a:gd name="connsiteX13" fmla="*/ 102632 w 326974"/>
              <a:gd name="connsiteY13" fmla="*/ 138759 h 353646"/>
              <a:gd name="connsiteX14" fmla="*/ 142008 w 326974"/>
              <a:gd name="connsiteY14" fmla="*/ 154720 h 353646"/>
              <a:gd name="connsiteX15" fmla="*/ 147513 w 326974"/>
              <a:gd name="connsiteY15" fmla="*/ 168843 h 353646"/>
              <a:gd name="connsiteX16" fmla="*/ 131516 w 326974"/>
              <a:gd name="connsiteY16" fmla="*/ 176212 h 353646"/>
              <a:gd name="connsiteX17" fmla="*/ 78086 w 326974"/>
              <a:gd name="connsiteY17" fmla="*/ 213664 h 353646"/>
              <a:gd name="connsiteX18" fmla="*/ 57750 w 326974"/>
              <a:gd name="connsiteY18" fmla="*/ 235764 h 353646"/>
              <a:gd name="connsiteX19" fmla="*/ 48554 w 326974"/>
              <a:gd name="connsiteY19" fmla="*/ 256027 h 353646"/>
              <a:gd name="connsiteX20" fmla="*/ 66364 w 326974"/>
              <a:gd name="connsiteY20" fmla="*/ 287954 h 353646"/>
              <a:gd name="connsiteX21" fmla="*/ 65781 w 326974"/>
              <a:gd name="connsiteY21" fmla="*/ 322948 h 353646"/>
              <a:gd name="connsiteX22" fmla="*/ 94666 w 326974"/>
              <a:gd name="connsiteY22" fmla="*/ 334613 h 353646"/>
              <a:gd name="connsiteX23" fmla="*/ 113706 w 326974"/>
              <a:gd name="connsiteY23" fmla="*/ 353646 h 353646"/>
              <a:gd name="connsiteX24" fmla="*/ 157357 w 326974"/>
              <a:gd name="connsiteY24" fmla="*/ 346278 h 353646"/>
              <a:gd name="connsiteX25" fmla="*/ 203469 w 326974"/>
              <a:gd name="connsiteY25" fmla="*/ 333384 h 353646"/>
              <a:gd name="connsiteX26" fmla="*/ 252625 w 326974"/>
              <a:gd name="connsiteY26" fmla="*/ 330317 h 353646"/>
              <a:gd name="connsiteX27" fmla="*/ 301134 w 326974"/>
              <a:gd name="connsiteY27" fmla="*/ 284881 h 353646"/>
              <a:gd name="connsiteX28" fmla="*/ 321469 w 326974"/>
              <a:gd name="connsiteY28" fmla="*/ 264619 h 353646"/>
              <a:gd name="connsiteX29" fmla="*/ 326975 w 326974"/>
              <a:gd name="connsiteY29" fmla="*/ 246814 h 353646"/>
              <a:gd name="connsiteX30" fmla="*/ 282093 w 326974"/>
              <a:gd name="connsiteY30" fmla="*/ 222870 h 353646"/>
              <a:gd name="connsiteX31" fmla="*/ 287662 w 326974"/>
              <a:gd name="connsiteY31" fmla="*/ 200156 h 353646"/>
              <a:gd name="connsiteX32" fmla="*/ 257547 w 326974"/>
              <a:gd name="connsiteY32" fmla="*/ 174983 h 353646"/>
              <a:gd name="connsiteX33" fmla="*/ 267975 w 326974"/>
              <a:gd name="connsiteY33" fmla="*/ 145514 h 353646"/>
              <a:gd name="connsiteX34" fmla="*/ 228662 w 326974"/>
              <a:gd name="connsiteY34" fmla="*/ 106832 h 353646"/>
              <a:gd name="connsiteX35" fmla="*/ 245825 w 326974"/>
              <a:gd name="connsiteY35" fmla="*/ 81659 h 353646"/>
              <a:gd name="connsiteX36" fmla="*/ 201591 w 326974"/>
              <a:gd name="connsiteY36" fmla="*/ 58944 h 353646"/>
              <a:gd name="connsiteX37" fmla="*/ 199130 w 326974"/>
              <a:gd name="connsiteY37" fmla="*/ 36223 h 3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974" h="353646">
                <a:moveTo>
                  <a:pt x="199130" y="36223"/>
                </a:moveTo>
                <a:lnTo>
                  <a:pt x="204052" y="12894"/>
                </a:lnTo>
                <a:lnTo>
                  <a:pt x="169015" y="0"/>
                </a:lnTo>
                <a:lnTo>
                  <a:pt x="133395" y="11050"/>
                </a:lnTo>
                <a:lnTo>
                  <a:pt x="126594" y="34994"/>
                </a:lnTo>
                <a:lnTo>
                  <a:pt x="105740" y="49732"/>
                </a:lnTo>
                <a:lnTo>
                  <a:pt x="76856" y="41748"/>
                </a:lnTo>
                <a:lnTo>
                  <a:pt x="44279" y="43592"/>
                </a:lnTo>
                <a:lnTo>
                  <a:pt x="12908" y="25788"/>
                </a:lnTo>
                <a:lnTo>
                  <a:pt x="0" y="34379"/>
                </a:lnTo>
                <a:lnTo>
                  <a:pt x="36249" y="50961"/>
                </a:lnTo>
                <a:lnTo>
                  <a:pt x="80547" y="73676"/>
                </a:lnTo>
                <a:lnTo>
                  <a:pt x="90974" y="125251"/>
                </a:lnTo>
                <a:lnTo>
                  <a:pt x="102632" y="138759"/>
                </a:lnTo>
                <a:lnTo>
                  <a:pt x="142008" y="154720"/>
                </a:lnTo>
                <a:lnTo>
                  <a:pt x="147513" y="168843"/>
                </a:lnTo>
                <a:lnTo>
                  <a:pt x="131516" y="176212"/>
                </a:lnTo>
                <a:lnTo>
                  <a:pt x="78086" y="213664"/>
                </a:lnTo>
                <a:lnTo>
                  <a:pt x="57750" y="235764"/>
                </a:lnTo>
                <a:lnTo>
                  <a:pt x="48554" y="256027"/>
                </a:lnTo>
                <a:lnTo>
                  <a:pt x="66364" y="287954"/>
                </a:lnTo>
                <a:lnTo>
                  <a:pt x="65781" y="322948"/>
                </a:lnTo>
                <a:lnTo>
                  <a:pt x="94666" y="334613"/>
                </a:lnTo>
                <a:lnTo>
                  <a:pt x="113706" y="353646"/>
                </a:lnTo>
                <a:lnTo>
                  <a:pt x="157357" y="346278"/>
                </a:lnTo>
                <a:lnTo>
                  <a:pt x="203469" y="333384"/>
                </a:lnTo>
                <a:lnTo>
                  <a:pt x="252625" y="330317"/>
                </a:lnTo>
                <a:lnTo>
                  <a:pt x="301134" y="284881"/>
                </a:lnTo>
                <a:lnTo>
                  <a:pt x="321469" y="264619"/>
                </a:lnTo>
                <a:lnTo>
                  <a:pt x="326975" y="246814"/>
                </a:lnTo>
                <a:lnTo>
                  <a:pt x="282093" y="222870"/>
                </a:lnTo>
                <a:lnTo>
                  <a:pt x="287662" y="200156"/>
                </a:lnTo>
                <a:lnTo>
                  <a:pt x="257547" y="174983"/>
                </a:lnTo>
                <a:lnTo>
                  <a:pt x="267975" y="145514"/>
                </a:lnTo>
                <a:lnTo>
                  <a:pt x="228662" y="106832"/>
                </a:lnTo>
                <a:lnTo>
                  <a:pt x="245825" y="81659"/>
                </a:lnTo>
                <a:lnTo>
                  <a:pt x="201591" y="58944"/>
                </a:lnTo>
                <a:lnTo>
                  <a:pt x="199130" y="3622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4" name="Freeform 143">
            <a:extLst>
              <a:ext uri="{FF2B5EF4-FFF2-40B4-BE49-F238E27FC236}">
                <a16:creationId xmlns:a16="http://schemas.microsoft.com/office/drawing/2014/main" id="{D2EDDE48-D7C7-4DB0-AA9C-921AB89187A3}"/>
              </a:ext>
            </a:extLst>
          </p:cNvPr>
          <p:cNvSpPr/>
          <p:nvPr/>
        </p:nvSpPr>
        <p:spPr>
          <a:xfrm>
            <a:off x="12031095" y="5053267"/>
            <a:ext cx="109385" cy="86569"/>
          </a:xfrm>
          <a:custGeom>
            <a:avLst/>
            <a:gdLst>
              <a:gd name="connsiteX0" fmla="*/ 109386 w 109385"/>
              <a:gd name="connsiteY0" fmla="*/ 0 h 86569"/>
              <a:gd name="connsiteX1" fmla="*/ 86654 w 109385"/>
              <a:gd name="connsiteY1" fmla="*/ 12279 h 86569"/>
              <a:gd name="connsiteX2" fmla="*/ 74996 w 109385"/>
              <a:gd name="connsiteY2" fmla="*/ 14117 h 86569"/>
              <a:gd name="connsiteX3" fmla="*/ 55955 w 109385"/>
              <a:gd name="connsiteY3" fmla="*/ 22100 h 86569"/>
              <a:gd name="connsiteX4" fmla="*/ 57186 w 109385"/>
              <a:gd name="connsiteY4" fmla="*/ 36838 h 86569"/>
              <a:gd name="connsiteX5" fmla="*/ 81149 w 109385"/>
              <a:gd name="connsiteY5" fmla="*/ 28854 h 86569"/>
              <a:gd name="connsiteX6" fmla="*/ 105112 w 109385"/>
              <a:gd name="connsiteY6" fmla="*/ 19027 h 86569"/>
              <a:gd name="connsiteX7" fmla="*/ 109386 w 109385"/>
              <a:gd name="connsiteY7" fmla="*/ 0 h 86569"/>
              <a:gd name="connsiteX8" fmla="*/ 41772 w 109385"/>
              <a:gd name="connsiteY8" fmla="*/ 49732 h 86569"/>
              <a:gd name="connsiteX9" fmla="*/ 31993 w 109385"/>
              <a:gd name="connsiteY9" fmla="*/ 55871 h 86569"/>
              <a:gd name="connsiteX10" fmla="*/ 17810 w 109385"/>
              <a:gd name="connsiteY10" fmla="*/ 50954 h 86569"/>
              <a:gd name="connsiteX11" fmla="*/ 1230 w 109385"/>
              <a:gd name="connsiteY11" fmla="*/ 64463 h 86569"/>
              <a:gd name="connsiteX12" fmla="*/ 0 w 109385"/>
              <a:gd name="connsiteY12" fmla="*/ 81653 h 86569"/>
              <a:gd name="connsiteX13" fmla="*/ 17810 w 109385"/>
              <a:gd name="connsiteY13" fmla="*/ 86569 h 86569"/>
              <a:gd name="connsiteX14" fmla="*/ 39959 w 109385"/>
              <a:gd name="connsiteY14" fmla="*/ 81038 h 86569"/>
              <a:gd name="connsiteX15" fmla="*/ 51034 w 109385"/>
              <a:gd name="connsiteY15" fmla="*/ 60782 h 86569"/>
              <a:gd name="connsiteX16" fmla="*/ 41772 w 109385"/>
              <a:gd name="connsiteY16" fmla="*/ 49732 h 8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385" h="86569">
                <a:moveTo>
                  <a:pt x="109386" y="0"/>
                </a:moveTo>
                <a:lnTo>
                  <a:pt x="86654" y="12279"/>
                </a:lnTo>
                <a:lnTo>
                  <a:pt x="74996" y="14117"/>
                </a:lnTo>
                <a:lnTo>
                  <a:pt x="55955" y="22100"/>
                </a:lnTo>
                <a:lnTo>
                  <a:pt x="57186" y="36838"/>
                </a:lnTo>
                <a:lnTo>
                  <a:pt x="81149" y="28854"/>
                </a:lnTo>
                <a:lnTo>
                  <a:pt x="105112" y="19027"/>
                </a:lnTo>
                <a:lnTo>
                  <a:pt x="109386" y="0"/>
                </a:lnTo>
                <a:close/>
                <a:moveTo>
                  <a:pt x="41772" y="49732"/>
                </a:moveTo>
                <a:lnTo>
                  <a:pt x="31993" y="55871"/>
                </a:lnTo>
                <a:lnTo>
                  <a:pt x="17810" y="50954"/>
                </a:lnTo>
                <a:lnTo>
                  <a:pt x="1230" y="64463"/>
                </a:lnTo>
                <a:lnTo>
                  <a:pt x="0" y="81653"/>
                </a:lnTo>
                <a:lnTo>
                  <a:pt x="17810" y="86569"/>
                </a:lnTo>
                <a:lnTo>
                  <a:pt x="39959" y="81038"/>
                </a:lnTo>
                <a:lnTo>
                  <a:pt x="51034" y="60782"/>
                </a:lnTo>
                <a:lnTo>
                  <a:pt x="41772" y="4973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5" name="Freeform 144">
            <a:extLst>
              <a:ext uri="{FF2B5EF4-FFF2-40B4-BE49-F238E27FC236}">
                <a16:creationId xmlns:a16="http://schemas.microsoft.com/office/drawing/2014/main" id="{BA6F1A09-B93E-2E0F-ED0C-DD38A168DB0A}"/>
              </a:ext>
            </a:extLst>
          </p:cNvPr>
          <p:cNvSpPr/>
          <p:nvPr/>
        </p:nvSpPr>
        <p:spPr>
          <a:xfrm>
            <a:off x="4185510" y="6419344"/>
            <a:ext cx="96492" cy="38681"/>
          </a:xfrm>
          <a:custGeom>
            <a:avLst/>
            <a:gdLst>
              <a:gd name="connsiteX0" fmla="*/ 48554 w 96492"/>
              <a:gd name="connsiteY0" fmla="*/ 35609 h 38681"/>
              <a:gd name="connsiteX1" fmla="*/ 47939 w 96492"/>
              <a:gd name="connsiteY1" fmla="*/ 33771 h 38681"/>
              <a:gd name="connsiteX2" fmla="*/ 45484 w 96492"/>
              <a:gd name="connsiteY2" fmla="*/ 32542 h 38681"/>
              <a:gd name="connsiteX3" fmla="*/ 44253 w 96492"/>
              <a:gd name="connsiteY3" fmla="*/ 31927 h 38681"/>
              <a:gd name="connsiteX4" fmla="*/ 44869 w 96492"/>
              <a:gd name="connsiteY4" fmla="*/ 33157 h 38681"/>
              <a:gd name="connsiteX5" fmla="*/ 45484 w 96492"/>
              <a:gd name="connsiteY5" fmla="*/ 34994 h 38681"/>
              <a:gd name="connsiteX6" fmla="*/ 46093 w 96492"/>
              <a:gd name="connsiteY6" fmla="*/ 36223 h 38681"/>
              <a:gd name="connsiteX7" fmla="*/ 47323 w 96492"/>
              <a:gd name="connsiteY7" fmla="*/ 36838 h 38681"/>
              <a:gd name="connsiteX8" fmla="*/ 48554 w 96492"/>
              <a:gd name="connsiteY8" fmla="*/ 35609 h 38681"/>
              <a:gd name="connsiteX9" fmla="*/ 82361 w 96492"/>
              <a:gd name="connsiteY9" fmla="*/ 27632 h 38681"/>
              <a:gd name="connsiteX10" fmla="*/ 81745 w 96492"/>
              <a:gd name="connsiteY10" fmla="*/ 27017 h 38681"/>
              <a:gd name="connsiteX11" fmla="*/ 80515 w 96492"/>
              <a:gd name="connsiteY11" fmla="*/ 27017 h 38681"/>
              <a:gd name="connsiteX12" fmla="*/ 79900 w 96492"/>
              <a:gd name="connsiteY12" fmla="*/ 28240 h 38681"/>
              <a:gd name="connsiteX13" fmla="*/ 81130 w 96492"/>
              <a:gd name="connsiteY13" fmla="*/ 30084 h 38681"/>
              <a:gd name="connsiteX14" fmla="*/ 83584 w 96492"/>
              <a:gd name="connsiteY14" fmla="*/ 30698 h 38681"/>
              <a:gd name="connsiteX15" fmla="*/ 82361 w 96492"/>
              <a:gd name="connsiteY15" fmla="*/ 27632 h 38681"/>
              <a:gd name="connsiteX16" fmla="*/ 3070 w 96492"/>
              <a:gd name="connsiteY16" fmla="*/ 19034 h 38681"/>
              <a:gd name="connsiteX17" fmla="*/ 2455 w 96492"/>
              <a:gd name="connsiteY17" fmla="*/ 20263 h 38681"/>
              <a:gd name="connsiteX18" fmla="*/ 0 w 96492"/>
              <a:gd name="connsiteY18" fmla="*/ 20877 h 38681"/>
              <a:gd name="connsiteX19" fmla="*/ 1231 w 96492"/>
              <a:gd name="connsiteY19" fmla="*/ 22715 h 38681"/>
              <a:gd name="connsiteX20" fmla="*/ 4916 w 96492"/>
              <a:gd name="connsiteY20" fmla="*/ 25173 h 38681"/>
              <a:gd name="connsiteX21" fmla="*/ 7377 w 96492"/>
              <a:gd name="connsiteY21" fmla="*/ 25173 h 38681"/>
              <a:gd name="connsiteX22" fmla="*/ 7992 w 96492"/>
              <a:gd name="connsiteY22" fmla="*/ 23329 h 38681"/>
              <a:gd name="connsiteX23" fmla="*/ 7377 w 96492"/>
              <a:gd name="connsiteY23" fmla="*/ 19648 h 38681"/>
              <a:gd name="connsiteX24" fmla="*/ 5531 w 96492"/>
              <a:gd name="connsiteY24" fmla="*/ 19648 h 38681"/>
              <a:gd name="connsiteX25" fmla="*/ 3070 w 96492"/>
              <a:gd name="connsiteY25" fmla="*/ 19034 h 38681"/>
              <a:gd name="connsiteX26" fmla="*/ 20284 w 96492"/>
              <a:gd name="connsiteY26" fmla="*/ 6754 h 38681"/>
              <a:gd name="connsiteX27" fmla="*/ 14753 w 96492"/>
              <a:gd name="connsiteY27" fmla="*/ 4911 h 38681"/>
              <a:gd name="connsiteX28" fmla="*/ 12292 w 96492"/>
              <a:gd name="connsiteY28" fmla="*/ 3067 h 38681"/>
              <a:gd name="connsiteX29" fmla="*/ 10447 w 96492"/>
              <a:gd name="connsiteY29" fmla="*/ 3067 h 38681"/>
              <a:gd name="connsiteX30" fmla="*/ 12908 w 96492"/>
              <a:gd name="connsiteY30" fmla="*/ 5525 h 38681"/>
              <a:gd name="connsiteX31" fmla="*/ 13523 w 96492"/>
              <a:gd name="connsiteY31" fmla="*/ 6754 h 38681"/>
              <a:gd name="connsiteX32" fmla="*/ 14138 w 96492"/>
              <a:gd name="connsiteY32" fmla="*/ 7984 h 38681"/>
              <a:gd name="connsiteX33" fmla="*/ 17823 w 96492"/>
              <a:gd name="connsiteY33" fmla="*/ 9821 h 38681"/>
              <a:gd name="connsiteX34" fmla="*/ 21508 w 96492"/>
              <a:gd name="connsiteY34" fmla="*/ 11665 h 38681"/>
              <a:gd name="connsiteX35" fmla="*/ 23969 w 96492"/>
              <a:gd name="connsiteY35" fmla="*/ 13509 h 38681"/>
              <a:gd name="connsiteX36" fmla="*/ 23354 w 96492"/>
              <a:gd name="connsiteY36" fmla="*/ 14123 h 38681"/>
              <a:gd name="connsiteX37" fmla="*/ 18439 w 96492"/>
              <a:gd name="connsiteY37" fmla="*/ 15961 h 38681"/>
              <a:gd name="connsiteX38" fmla="*/ 16593 w 96492"/>
              <a:gd name="connsiteY38" fmla="*/ 15961 h 38681"/>
              <a:gd name="connsiteX39" fmla="*/ 15362 w 96492"/>
              <a:gd name="connsiteY39" fmla="*/ 16575 h 38681"/>
              <a:gd name="connsiteX40" fmla="*/ 17823 w 96492"/>
              <a:gd name="connsiteY40" fmla="*/ 17804 h 38681"/>
              <a:gd name="connsiteX41" fmla="*/ 21508 w 96492"/>
              <a:gd name="connsiteY41" fmla="*/ 17190 h 38681"/>
              <a:gd name="connsiteX42" fmla="*/ 22739 w 96492"/>
              <a:gd name="connsiteY42" fmla="*/ 16575 h 38681"/>
              <a:gd name="connsiteX43" fmla="*/ 23969 w 96492"/>
              <a:gd name="connsiteY43" fmla="*/ 16575 h 38681"/>
              <a:gd name="connsiteX44" fmla="*/ 25815 w 96492"/>
              <a:gd name="connsiteY44" fmla="*/ 17190 h 38681"/>
              <a:gd name="connsiteX45" fmla="*/ 25815 w 96492"/>
              <a:gd name="connsiteY45" fmla="*/ 18419 h 38681"/>
              <a:gd name="connsiteX46" fmla="*/ 25200 w 96492"/>
              <a:gd name="connsiteY46" fmla="*/ 19648 h 38681"/>
              <a:gd name="connsiteX47" fmla="*/ 23969 w 96492"/>
              <a:gd name="connsiteY47" fmla="*/ 20877 h 38681"/>
              <a:gd name="connsiteX48" fmla="*/ 21508 w 96492"/>
              <a:gd name="connsiteY48" fmla="*/ 22715 h 38681"/>
              <a:gd name="connsiteX49" fmla="*/ 17823 w 96492"/>
              <a:gd name="connsiteY49" fmla="*/ 25173 h 38681"/>
              <a:gd name="connsiteX50" fmla="*/ 12908 w 96492"/>
              <a:gd name="connsiteY50" fmla="*/ 25173 h 38681"/>
              <a:gd name="connsiteX51" fmla="*/ 8601 w 96492"/>
              <a:gd name="connsiteY51" fmla="*/ 29469 h 38681"/>
              <a:gd name="connsiteX52" fmla="*/ 14138 w 96492"/>
              <a:gd name="connsiteY52" fmla="*/ 32542 h 38681"/>
              <a:gd name="connsiteX53" fmla="*/ 18439 w 96492"/>
              <a:gd name="connsiteY53" fmla="*/ 34380 h 38681"/>
              <a:gd name="connsiteX54" fmla="*/ 23969 w 96492"/>
              <a:gd name="connsiteY54" fmla="*/ 34380 h 38681"/>
              <a:gd name="connsiteX55" fmla="*/ 23969 w 96492"/>
              <a:gd name="connsiteY55" fmla="*/ 33771 h 38681"/>
              <a:gd name="connsiteX56" fmla="*/ 25200 w 96492"/>
              <a:gd name="connsiteY56" fmla="*/ 33157 h 38681"/>
              <a:gd name="connsiteX57" fmla="*/ 27046 w 96492"/>
              <a:gd name="connsiteY57" fmla="*/ 33157 h 38681"/>
              <a:gd name="connsiteX58" fmla="*/ 27654 w 96492"/>
              <a:gd name="connsiteY58" fmla="*/ 32542 h 38681"/>
              <a:gd name="connsiteX59" fmla="*/ 28885 w 96492"/>
              <a:gd name="connsiteY59" fmla="*/ 30084 h 38681"/>
              <a:gd name="connsiteX60" fmla="*/ 28885 w 96492"/>
              <a:gd name="connsiteY60" fmla="*/ 26402 h 38681"/>
              <a:gd name="connsiteX61" fmla="*/ 30115 w 96492"/>
              <a:gd name="connsiteY61" fmla="*/ 26402 h 38681"/>
              <a:gd name="connsiteX62" fmla="*/ 31961 w 96492"/>
              <a:gd name="connsiteY62" fmla="*/ 27017 h 38681"/>
              <a:gd name="connsiteX63" fmla="*/ 36261 w 96492"/>
              <a:gd name="connsiteY63" fmla="*/ 26402 h 38681"/>
              <a:gd name="connsiteX64" fmla="*/ 38107 w 96492"/>
              <a:gd name="connsiteY64" fmla="*/ 25788 h 38681"/>
              <a:gd name="connsiteX65" fmla="*/ 41792 w 96492"/>
              <a:gd name="connsiteY65" fmla="*/ 20263 h 38681"/>
              <a:gd name="connsiteX66" fmla="*/ 44253 w 96492"/>
              <a:gd name="connsiteY66" fmla="*/ 15352 h 38681"/>
              <a:gd name="connsiteX67" fmla="*/ 45484 w 96492"/>
              <a:gd name="connsiteY67" fmla="*/ 12894 h 38681"/>
              <a:gd name="connsiteX68" fmla="*/ 47323 w 96492"/>
              <a:gd name="connsiteY68" fmla="*/ 11665 h 38681"/>
              <a:gd name="connsiteX69" fmla="*/ 47939 w 96492"/>
              <a:gd name="connsiteY69" fmla="*/ 10436 h 38681"/>
              <a:gd name="connsiteX70" fmla="*/ 48554 w 96492"/>
              <a:gd name="connsiteY70" fmla="*/ 8598 h 38681"/>
              <a:gd name="connsiteX71" fmla="*/ 50400 w 96492"/>
              <a:gd name="connsiteY71" fmla="*/ 7369 h 38681"/>
              <a:gd name="connsiteX72" fmla="*/ 50400 w 96492"/>
              <a:gd name="connsiteY72" fmla="*/ 5525 h 38681"/>
              <a:gd name="connsiteX73" fmla="*/ 47939 w 96492"/>
              <a:gd name="connsiteY73" fmla="*/ 4296 h 38681"/>
              <a:gd name="connsiteX74" fmla="*/ 46093 w 96492"/>
              <a:gd name="connsiteY74" fmla="*/ 3067 h 38681"/>
              <a:gd name="connsiteX75" fmla="*/ 44253 w 96492"/>
              <a:gd name="connsiteY75" fmla="*/ 4911 h 38681"/>
              <a:gd name="connsiteX76" fmla="*/ 43023 w 96492"/>
              <a:gd name="connsiteY76" fmla="*/ 4296 h 38681"/>
              <a:gd name="connsiteX77" fmla="*/ 37492 w 96492"/>
              <a:gd name="connsiteY77" fmla="*/ 6140 h 38681"/>
              <a:gd name="connsiteX78" fmla="*/ 35031 w 96492"/>
              <a:gd name="connsiteY78" fmla="*/ 6140 h 38681"/>
              <a:gd name="connsiteX79" fmla="*/ 33192 w 96492"/>
              <a:gd name="connsiteY79" fmla="*/ 4911 h 38681"/>
              <a:gd name="connsiteX80" fmla="*/ 30730 w 96492"/>
              <a:gd name="connsiteY80" fmla="*/ 4296 h 38681"/>
              <a:gd name="connsiteX81" fmla="*/ 28270 w 96492"/>
              <a:gd name="connsiteY81" fmla="*/ 4911 h 38681"/>
              <a:gd name="connsiteX82" fmla="*/ 25200 w 96492"/>
              <a:gd name="connsiteY82" fmla="*/ 7984 h 38681"/>
              <a:gd name="connsiteX83" fmla="*/ 20284 w 96492"/>
              <a:gd name="connsiteY83" fmla="*/ 6754 h 38681"/>
              <a:gd name="connsiteX84" fmla="*/ 24585 w 96492"/>
              <a:gd name="connsiteY84" fmla="*/ 4296 h 38681"/>
              <a:gd name="connsiteX85" fmla="*/ 25200 w 96492"/>
              <a:gd name="connsiteY85" fmla="*/ 2458 h 38681"/>
              <a:gd name="connsiteX86" fmla="*/ 24585 w 96492"/>
              <a:gd name="connsiteY86" fmla="*/ 1229 h 38681"/>
              <a:gd name="connsiteX87" fmla="*/ 21508 w 96492"/>
              <a:gd name="connsiteY87" fmla="*/ 0 h 38681"/>
              <a:gd name="connsiteX88" fmla="*/ 18439 w 96492"/>
              <a:gd name="connsiteY88" fmla="*/ 0 h 38681"/>
              <a:gd name="connsiteX89" fmla="*/ 19669 w 96492"/>
              <a:gd name="connsiteY89" fmla="*/ 3067 h 38681"/>
              <a:gd name="connsiteX90" fmla="*/ 20900 w 96492"/>
              <a:gd name="connsiteY90" fmla="*/ 4296 h 38681"/>
              <a:gd name="connsiteX91" fmla="*/ 24585 w 96492"/>
              <a:gd name="connsiteY91" fmla="*/ 4296 h 38681"/>
              <a:gd name="connsiteX92" fmla="*/ 60846 w 96492"/>
              <a:gd name="connsiteY92" fmla="*/ 0 h 38681"/>
              <a:gd name="connsiteX93" fmla="*/ 58385 w 96492"/>
              <a:gd name="connsiteY93" fmla="*/ 0 h 38681"/>
              <a:gd name="connsiteX94" fmla="*/ 60846 w 96492"/>
              <a:gd name="connsiteY94" fmla="*/ 3067 h 38681"/>
              <a:gd name="connsiteX95" fmla="*/ 55931 w 96492"/>
              <a:gd name="connsiteY95" fmla="*/ 7984 h 38681"/>
              <a:gd name="connsiteX96" fmla="*/ 57161 w 96492"/>
              <a:gd name="connsiteY96" fmla="*/ 11665 h 38681"/>
              <a:gd name="connsiteX97" fmla="*/ 59000 w 96492"/>
              <a:gd name="connsiteY97" fmla="*/ 14123 h 38681"/>
              <a:gd name="connsiteX98" fmla="*/ 59615 w 96492"/>
              <a:gd name="connsiteY98" fmla="*/ 15352 h 38681"/>
              <a:gd name="connsiteX99" fmla="*/ 59000 w 96492"/>
              <a:gd name="connsiteY99" fmla="*/ 15961 h 38681"/>
              <a:gd name="connsiteX100" fmla="*/ 56546 w 96492"/>
              <a:gd name="connsiteY100" fmla="*/ 16575 h 38681"/>
              <a:gd name="connsiteX101" fmla="*/ 54700 w 96492"/>
              <a:gd name="connsiteY101" fmla="*/ 17190 h 38681"/>
              <a:gd name="connsiteX102" fmla="*/ 53469 w 96492"/>
              <a:gd name="connsiteY102" fmla="*/ 19034 h 38681"/>
              <a:gd name="connsiteX103" fmla="*/ 47939 w 96492"/>
              <a:gd name="connsiteY103" fmla="*/ 24559 h 38681"/>
              <a:gd name="connsiteX104" fmla="*/ 49169 w 96492"/>
              <a:gd name="connsiteY104" fmla="*/ 25788 h 38681"/>
              <a:gd name="connsiteX105" fmla="*/ 47323 w 96492"/>
              <a:gd name="connsiteY105" fmla="*/ 30084 h 38681"/>
              <a:gd name="connsiteX106" fmla="*/ 48554 w 96492"/>
              <a:gd name="connsiteY106" fmla="*/ 31927 h 38681"/>
              <a:gd name="connsiteX107" fmla="*/ 53469 w 96492"/>
              <a:gd name="connsiteY107" fmla="*/ 36223 h 38681"/>
              <a:gd name="connsiteX108" fmla="*/ 58385 w 96492"/>
              <a:gd name="connsiteY108" fmla="*/ 38682 h 38681"/>
              <a:gd name="connsiteX109" fmla="*/ 58385 w 96492"/>
              <a:gd name="connsiteY109" fmla="*/ 34380 h 38681"/>
              <a:gd name="connsiteX110" fmla="*/ 60846 w 96492"/>
              <a:gd name="connsiteY110" fmla="*/ 33771 h 38681"/>
              <a:gd name="connsiteX111" fmla="*/ 63307 w 96492"/>
              <a:gd name="connsiteY111" fmla="*/ 34994 h 38681"/>
              <a:gd name="connsiteX112" fmla="*/ 65762 w 96492"/>
              <a:gd name="connsiteY112" fmla="*/ 33771 h 38681"/>
              <a:gd name="connsiteX113" fmla="*/ 60231 w 96492"/>
              <a:gd name="connsiteY113" fmla="*/ 27632 h 38681"/>
              <a:gd name="connsiteX114" fmla="*/ 62076 w 96492"/>
              <a:gd name="connsiteY114" fmla="*/ 27632 h 38681"/>
              <a:gd name="connsiteX115" fmla="*/ 77439 w 96492"/>
              <a:gd name="connsiteY115" fmla="*/ 30698 h 38681"/>
              <a:gd name="connsiteX116" fmla="*/ 76830 w 96492"/>
              <a:gd name="connsiteY116" fmla="*/ 28240 h 38681"/>
              <a:gd name="connsiteX117" fmla="*/ 76214 w 96492"/>
              <a:gd name="connsiteY117" fmla="*/ 27017 h 38681"/>
              <a:gd name="connsiteX118" fmla="*/ 74369 w 96492"/>
              <a:gd name="connsiteY118" fmla="*/ 24559 h 38681"/>
              <a:gd name="connsiteX119" fmla="*/ 83584 w 96492"/>
              <a:gd name="connsiteY119" fmla="*/ 22100 h 38681"/>
              <a:gd name="connsiteX120" fmla="*/ 86661 w 96492"/>
              <a:gd name="connsiteY120" fmla="*/ 20263 h 38681"/>
              <a:gd name="connsiteX121" fmla="*/ 87892 w 96492"/>
              <a:gd name="connsiteY121" fmla="*/ 18419 h 38681"/>
              <a:gd name="connsiteX122" fmla="*/ 91576 w 96492"/>
              <a:gd name="connsiteY122" fmla="*/ 17804 h 38681"/>
              <a:gd name="connsiteX123" fmla="*/ 96492 w 96492"/>
              <a:gd name="connsiteY123" fmla="*/ 15961 h 38681"/>
              <a:gd name="connsiteX124" fmla="*/ 95877 w 96492"/>
              <a:gd name="connsiteY124" fmla="*/ 15352 h 38681"/>
              <a:gd name="connsiteX125" fmla="*/ 96492 w 96492"/>
              <a:gd name="connsiteY125" fmla="*/ 13509 h 38681"/>
              <a:gd name="connsiteX126" fmla="*/ 94037 w 96492"/>
              <a:gd name="connsiteY126" fmla="*/ 12279 h 38681"/>
              <a:gd name="connsiteX127" fmla="*/ 90961 w 96492"/>
              <a:gd name="connsiteY127" fmla="*/ 11665 h 38681"/>
              <a:gd name="connsiteX128" fmla="*/ 91576 w 96492"/>
              <a:gd name="connsiteY128" fmla="*/ 9821 h 38681"/>
              <a:gd name="connsiteX129" fmla="*/ 94653 w 96492"/>
              <a:gd name="connsiteY129" fmla="*/ 9206 h 38681"/>
              <a:gd name="connsiteX130" fmla="*/ 89731 w 96492"/>
              <a:gd name="connsiteY130" fmla="*/ 4911 h 38681"/>
              <a:gd name="connsiteX131" fmla="*/ 87892 w 96492"/>
              <a:gd name="connsiteY131" fmla="*/ 4296 h 38681"/>
              <a:gd name="connsiteX132" fmla="*/ 81745 w 96492"/>
              <a:gd name="connsiteY132" fmla="*/ 4911 h 38681"/>
              <a:gd name="connsiteX133" fmla="*/ 79900 w 96492"/>
              <a:gd name="connsiteY133" fmla="*/ 5525 h 38681"/>
              <a:gd name="connsiteX134" fmla="*/ 79900 w 96492"/>
              <a:gd name="connsiteY134" fmla="*/ 6754 h 38681"/>
              <a:gd name="connsiteX135" fmla="*/ 80515 w 96492"/>
              <a:gd name="connsiteY135" fmla="*/ 8598 h 38681"/>
              <a:gd name="connsiteX136" fmla="*/ 82361 w 96492"/>
              <a:gd name="connsiteY136" fmla="*/ 10436 h 38681"/>
              <a:gd name="connsiteX137" fmla="*/ 82976 w 96492"/>
              <a:gd name="connsiteY137" fmla="*/ 11665 h 38681"/>
              <a:gd name="connsiteX138" fmla="*/ 81745 w 96492"/>
              <a:gd name="connsiteY138" fmla="*/ 11050 h 38681"/>
              <a:gd name="connsiteX139" fmla="*/ 74984 w 96492"/>
              <a:gd name="connsiteY139" fmla="*/ 8598 h 38681"/>
              <a:gd name="connsiteX140" fmla="*/ 73753 w 96492"/>
              <a:gd name="connsiteY140" fmla="*/ 7984 h 38681"/>
              <a:gd name="connsiteX141" fmla="*/ 72523 w 96492"/>
              <a:gd name="connsiteY141" fmla="*/ 5525 h 38681"/>
              <a:gd name="connsiteX142" fmla="*/ 73753 w 96492"/>
              <a:gd name="connsiteY142" fmla="*/ 4911 h 38681"/>
              <a:gd name="connsiteX143" fmla="*/ 75599 w 96492"/>
              <a:gd name="connsiteY143" fmla="*/ 5525 h 38681"/>
              <a:gd name="connsiteX144" fmla="*/ 76214 w 96492"/>
              <a:gd name="connsiteY144" fmla="*/ 3681 h 38681"/>
              <a:gd name="connsiteX145" fmla="*/ 73753 w 96492"/>
              <a:gd name="connsiteY145" fmla="*/ 1844 h 38681"/>
              <a:gd name="connsiteX146" fmla="*/ 71292 w 96492"/>
              <a:gd name="connsiteY146" fmla="*/ 1229 h 38681"/>
              <a:gd name="connsiteX147" fmla="*/ 65762 w 96492"/>
              <a:gd name="connsiteY147" fmla="*/ 1844 h 38681"/>
              <a:gd name="connsiteX148" fmla="*/ 60846 w 96492"/>
              <a:gd name="connsiteY148" fmla="*/ 0 h 3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96492" h="38681">
                <a:moveTo>
                  <a:pt x="48554" y="35609"/>
                </a:moveTo>
                <a:lnTo>
                  <a:pt x="47939" y="33771"/>
                </a:lnTo>
                <a:lnTo>
                  <a:pt x="45484" y="32542"/>
                </a:lnTo>
                <a:lnTo>
                  <a:pt x="44253" y="31927"/>
                </a:lnTo>
                <a:lnTo>
                  <a:pt x="44869" y="33157"/>
                </a:lnTo>
                <a:lnTo>
                  <a:pt x="45484" y="34994"/>
                </a:lnTo>
                <a:lnTo>
                  <a:pt x="46093" y="36223"/>
                </a:lnTo>
                <a:lnTo>
                  <a:pt x="47323" y="36838"/>
                </a:lnTo>
                <a:lnTo>
                  <a:pt x="48554" y="35609"/>
                </a:lnTo>
                <a:close/>
                <a:moveTo>
                  <a:pt x="82361" y="27632"/>
                </a:moveTo>
                <a:lnTo>
                  <a:pt x="81745" y="27017"/>
                </a:lnTo>
                <a:lnTo>
                  <a:pt x="80515" y="27017"/>
                </a:lnTo>
                <a:lnTo>
                  <a:pt x="79900" y="28240"/>
                </a:lnTo>
                <a:lnTo>
                  <a:pt x="81130" y="30084"/>
                </a:lnTo>
                <a:lnTo>
                  <a:pt x="83584" y="30698"/>
                </a:lnTo>
                <a:lnTo>
                  <a:pt x="82361" y="27632"/>
                </a:lnTo>
                <a:close/>
                <a:moveTo>
                  <a:pt x="3070" y="19034"/>
                </a:moveTo>
                <a:lnTo>
                  <a:pt x="2455" y="20263"/>
                </a:lnTo>
                <a:lnTo>
                  <a:pt x="0" y="20877"/>
                </a:lnTo>
                <a:lnTo>
                  <a:pt x="1231" y="22715"/>
                </a:lnTo>
                <a:lnTo>
                  <a:pt x="4916" y="25173"/>
                </a:lnTo>
                <a:lnTo>
                  <a:pt x="7377" y="25173"/>
                </a:lnTo>
                <a:lnTo>
                  <a:pt x="7992" y="23329"/>
                </a:lnTo>
                <a:lnTo>
                  <a:pt x="7377" y="19648"/>
                </a:lnTo>
                <a:lnTo>
                  <a:pt x="5531" y="19648"/>
                </a:lnTo>
                <a:lnTo>
                  <a:pt x="3070" y="19034"/>
                </a:lnTo>
                <a:close/>
                <a:moveTo>
                  <a:pt x="20284" y="6754"/>
                </a:moveTo>
                <a:lnTo>
                  <a:pt x="14753" y="4911"/>
                </a:lnTo>
                <a:lnTo>
                  <a:pt x="12292" y="3067"/>
                </a:lnTo>
                <a:lnTo>
                  <a:pt x="10447" y="3067"/>
                </a:lnTo>
                <a:lnTo>
                  <a:pt x="12908" y="5525"/>
                </a:lnTo>
                <a:lnTo>
                  <a:pt x="13523" y="6754"/>
                </a:lnTo>
                <a:lnTo>
                  <a:pt x="14138" y="7984"/>
                </a:lnTo>
                <a:lnTo>
                  <a:pt x="17823" y="9821"/>
                </a:lnTo>
                <a:lnTo>
                  <a:pt x="21508" y="11665"/>
                </a:lnTo>
                <a:lnTo>
                  <a:pt x="23969" y="13509"/>
                </a:lnTo>
                <a:lnTo>
                  <a:pt x="23354" y="14123"/>
                </a:lnTo>
                <a:lnTo>
                  <a:pt x="18439" y="15961"/>
                </a:lnTo>
                <a:lnTo>
                  <a:pt x="16593" y="15961"/>
                </a:lnTo>
                <a:lnTo>
                  <a:pt x="15362" y="16575"/>
                </a:lnTo>
                <a:lnTo>
                  <a:pt x="17823" y="17804"/>
                </a:lnTo>
                <a:lnTo>
                  <a:pt x="21508" y="17190"/>
                </a:lnTo>
                <a:lnTo>
                  <a:pt x="22739" y="16575"/>
                </a:lnTo>
                <a:lnTo>
                  <a:pt x="23969" y="16575"/>
                </a:lnTo>
                <a:lnTo>
                  <a:pt x="25815" y="17190"/>
                </a:lnTo>
                <a:lnTo>
                  <a:pt x="25815" y="18419"/>
                </a:lnTo>
                <a:lnTo>
                  <a:pt x="25200" y="19648"/>
                </a:lnTo>
                <a:lnTo>
                  <a:pt x="23969" y="20877"/>
                </a:lnTo>
                <a:lnTo>
                  <a:pt x="21508" y="22715"/>
                </a:lnTo>
                <a:lnTo>
                  <a:pt x="17823" y="25173"/>
                </a:lnTo>
                <a:lnTo>
                  <a:pt x="12908" y="25173"/>
                </a:lnTo>
                <a:lnTo>
                  <a:pt x="8601" y="29469"/>
                </a:lnTo>
                <a:lnTo>
                  <a:pt x="14138" y="32542"/>
                </a:lnTo>
                <a:lnTo>
                  <a:pt x="18439" y="34380"/>
                </a:lnTo>
                <a:lnTo>
                  <a:pt x="23969" y="34380"/>
                </a:lnTo>
                <a:lnTo>
                  <a:pt x="23969" y="33771"/>
                </a:lnTo>
                <a:lnTo>
                  <a:pt x="25200" y="33157"/>
                </a:lnTo>
                <a:lnTo>
                  <a:pt x="27046" y="33157"/>
                </a:lnTo>
                <a:lnTo>
                  <a:pt x="27654" y="32542"/>
                </a:lnTo>
                <a:lnTo>
                  <a:pt x="28885" y="30084"/>
                </a:lnTo>
                <a:lnTo>
                  <a:pt x="28885" y="26402"/>
                </a:lnTo>
                <a:lnTo>
                  <a:pt x="30115" y="26402"/>
                </a:lnTo>
                <a:lnTo>
                  <a:pt x="31961" y="27017"/>
                </a:lnTo>
                <a:lnTo>
                  <a:pt x="36261" y="26402"/>
                </a:lnTo>
                <a:lnTo>
                  <a:pt x="38107" y="25788"/>
                </a:lnTo>
                <a:lnTo>
                  <a:pt x="41792" y="20263"/>
                </a:lnTo>
                <a:lnTo>
                  <a:pt x="44253" y="15352"/>
                </a:lnTo>
                <a:lnTo>
                  <a:pt x="45484" y="12894"/>
                </a:lnTo>
                <a:lnTo>
                  <a:pt x="47323" y="11665"/>
                </a:lnTo>
                <a:lnTo>
                  <a:pt x="47939" y="10436"/>
                </a:lnTo>
                <a:lnTo>
                  <a:pt x="48554" y="8598"/>
                </a:lnTo>
                <a:lnTo>
                  <a:pt x="50400" y="7369"/>
                </a:lnTo>
                <a:lnTo>
                  <a:pt x="50400" y="5525"/>
                </a:lnTo>
                <a:lnTo>
                  <a:pt x="47939" y="4296"/>
                </a:lnTo>
                <a:lnTo>
                  <a:pt x="46093" y="3067"/>
                </a:lnTo>
                <a:lnTo>
                  <a:pt x="44253" y="4911"/>
                </a:lnTo>
                <a:lnTo>
                  <a:pt x="43023" y="4296"/>
                </a:lnTo>
                <a:lnTo>
                  <a:pt x="37492" y="6140"/>
                </a:lnTo>
                <a:lnTo>
                  <a:pt x="35031" y="6140"/>
                </a:lnTo>
                <a:lnTo>
                  <a:pt x="33192" y="4911"/>
                </a:lnTo>
                <a:lnTo>
                  <a:pt x="30730" y="4296"/>
                </a:lnTo>
                <a:lnTo>
                  <a:pt x="28270" y="4911"/>
                </a:lnTo>
                <a:lnTo>
                  <a:pt x="25200" y="7984"/>
                </a:lnTo>
                <a:lnTo>
                  <a:pt x="20284" y="6754"/>
                </a:lnTo>
                <a:close/>
                <a:moveTo>
                  <a:pt x="24585" y="4296"/>
                </a:moveTo>
                <a:lnTo>
                  <a:pt x="25200" y="2458"/>
                </a:lnTo>
                <a:lnTo>
                  <a:pt x="24585" y="1229"/>
                </a:lnTo>
                <a:lnTo>
                  <a:pt x="21508" y="0"/>
                </a:lnTo>
                <a:lnTo>
                  <a:pt x="18439" y="0"/>
                </a:lnTo>
                <a:lnTo>
                  <a:pt x="19669" y="3067"/>
                </a:lnTo>
                <a:lnTo>
                  <a:pt x="20900" y="4296"/>
                </a:lnTo>
                <a:lnTo>
                  <a:pt x="24585" y="4296"/>
                </a:lnTo>
                <a:close/>
                <a:moveTo>
                  <a:pt x="60846" y="0"/>
                </a:moveTo>
                <a:lnTo>
                  <a:pt x="58385" y="0"/>
                </a:lnTo>
                <a:lnTo>
                  <a:pt x="60846" y="3067"/>
                </a:lnTo>
                <a:lnTo>
                  <a:pt x="55931" y="7984"/>
                </a:lnTo>
                <a:lnTo>
                  <a:pt x="57161" y="11665"/>
                </a:lnTo>
                <a:lnTo>
                  <a:pt x="59000" y="14123"/>
                </a:lnTo>
                <a:lnTo>
                  <a:pt x="59615" y="15352"/>
                </a:lnTo>
                <a:lnTo>
                  <a:pt x="59000" y="15961"/>
                </a:lnTo>
                <a:lnTo>
                  <a:pt x="56546" y="16575"/>
                </a:lnTo>
                <a:lnTo>
                  <a:pt x="54700" y="17190"/>
                </a:lnTo>
                <a:lnTo>
                  <a:pt x="53469" y="19034"/>
                </a:lnTo>
                <a:lnTo>
                  <a:pt x="47939" y="24559"/>
                </a:lnTo>
                <a:lnTo>
                  <a:pt x="49169" y="25788"/>
                </a:lnTo>
                <a:lnTo>
                  <a:pt x="47323" y="30084"/>
                </a:lnTo>
                <a:lnTo>
                  <a:pt x="48554" y="31927"/>
                </a:lnTo>
                <a:lnTo>
                  <a:pt x="53469" y="36223"/>
                </a:lnTo>
                <a:lnTo>
                  <a:pt x="58385" y="38682"/>
                </a:lnTo>
                <a:lnTo>
                  <a:pt x="58385" y="34380"/>
                </a:lnTo>
                <a:lnTo>
                  <a:pt x="60846" y="33771"/>
                </a:lnTo>
                <a:lnTo>
                  <a:pt x="63307" y="34994"/>
                </a:lnTo>
                <a:lnTo>
                  <a:pt x="65762" y="33771"/>
                </a:lnTo>
                <a:lnTo>
                  <a:pt x="60231" y="27632"/>
                </a:lnTo>
                <a:lnTo>
                  <a:pt x="62076" y="27632"/>
                </a:lnTo>
                <a:lnTo>
                  <a:pt x="77439" y="30698"/>
                </a:lnTo>
                <a:lnTo>
                  <a:pt x="76830" y="28240"/>
                </a:lnTo>
                <a:lnTo>
                  <a:pt x="76214" y="27017"/>
                </a:lnTo>
                <a:lnTo>
                  <a:pt x="74369" y="24559"/>
                </a:lnTo>
                <a:lnTo>
                  <a:pt x="83584" y="22100"/>
                </a:lnTo>
                <a:lnTo>
                  <a:pt x="86661" y="20263"/>
                </a:lnTo>
                <a:lnTo>
                  <a:pt x="87892" y="18419"/>
                </a:lnTo>
                <a:lnTo>
                  <a:pt x="91576" y="17804"/>
                </a:lnTo>
                <a:lnTo>
                  <a:pt x="96492" y="15961"/>
                </a:lnTo>
                <a:lnTo>
                  <a:pt x="95877" y="15352"/>
                </a:lnTo>
                <a:lnTo>
                  <a:pt x="96492" y="13509"/>
                </a:lnTo>
                <a:lnTo>
                  <a:pt x="94037" y="12279"/>
                </a:lnTo>
                <a:lnTo>
                  <a:pt x="90961" y="11665"/>
                </a:lnTo>
                <a:lnTo>
                  <a:pt x="91576" y="9821"/>
                </a:lnTo>
                <a:lnTo>
                  <a:pt x="94653" y="9206"/>
                </a:lnTo>
                <a:lnTo>
                  <a:pt x="89731" y="4911"/>
                </a:lnTo>
                <a:lnTo>
                  <a:pt x="87892" y="4296"/>
                </a:lnTo>
                <a:lnTo>
                  <a:pt x="81745" y="4911"/>
                </a:lnTo>
                <a:lnTo>
                  <a:pt x="79900" y="5525"/>
                </a:lnTo>
                <a:lnTo>
                  <a:pt x="79900" y="6754"/>
                </a:lnTo>
                <a:lnTo>
                  <a:pt x="80515" y="8598"/>
                </a:lnTo>
                <a:lnTo>
                  <a:pt x="82361" y="10436"/>
                </a:lnTo>
                <a:lnTo>
                  <a:pt x="82976" y="11665"/>
                </a:lnTo>
                <a:lnTo>
                  <a:pt x="81745" y="11050"/>
                </a:lnTo>
                <a:lnTo>
                  <a:pt x="74984" y="8598"/>
                </a:lnTo>
                <a:lnTo>
                  <a:pt x="73753" y="7984"/>
                </a:lnTo>
                <a:lnTo>
                  <a:pt x="72523" y="5525"/>
                </a:lnTo>
                <a:lnTo>
                  <a:pt x="73753" y="4911"/>
                </a:lnTo>
                <a:lnTo>
                  <a:pt x="75599" y="5525"/>
                </a:lnTo>
                <a:lnTo>
                  <a:pt x="76214" y="3681"/>
                </a:lnTo>
                <a:lnTo>
                  <a:pt x="73753" y="1844"/>
                </a:lnTo>
                <a:lnTo>
                  <a:pt x="71292" y="1229"/>
                </a:lnTo>
                <a:lnTo>
                  <a:pt x="65762" y="1844"/>
                </a:lnTo>
                <a:lnTo>
                  <a:pt x="60846"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6" name="Freeform 145">
            <a:extLst>
              <a:ext uri="{FF2B5EF4-FFF2-40B4-BE49-F238E27FC236}">
                <a16:creationId xmlns:a16="http://schemas.microsoft.com/office/drawing/2014/main" id="{FE7E4CEF-AB7B-E323-3547-6850DB51E639}"/>
              </a:ext>
            </a:extLst>
          </p:cNvPr>
          <p:cNvSpPr/>
          <p:nvPr/>
        </p:nvSpPr>
        <p:spPr>
          <a:xfrm>
            <a:off x="5793963" y="2027627"/>
            <a:ext cx="27654" cy="33156"/>
          </a:xfrm>
          <a:custGeom>
            <a:avLst/>
            <a:gdLst>
              <a:gd name="connsiteX0" fmla="*/ 17823 w 27654"/>
              <a:gd name="connsiteY0" fmla="*/ 32542 h 33156"/>
              <a:gd name="connsiteX1" fmla="*/ 17823 w 27654"/>
              <a:gd name="connsiteY1" fmla="*/ 30698 h 33156"/>
              <a:gd name="connsiteX2" fmla="*/ 17208 w 27654"/>
              <a:gd name="connsiteY2" fmla="*/ 28861 h 33156"/>
              <a:gd name="connsiteX3" fmla="*/ 17208 w 27654"/>
              <a:gd name="connsiteY3" fmla="*/ 27632 h 33156"/>
              <a:gd name="connsiteX4" fmla="*/ 16593 w 27654"/>
              <a:gd name="connsiteY4" fmla="*/ 27632 h 33156"/>
              <a:gd name="connsiteX5" fmla="*/ 13523 w 27654"/>
              <a:gd name="connsiteY5" fmla="*/ 27017 h 33156"/>
              <a:gd name="connsiteX6" fmla="*/ 12907 w 27654"/>
              <a:gd name="connsiteY6" fmla="*/ 25788 h 33156"/>
              <a:gd name="connsiteX7" fmla="*/ 12292 w 27654"/>
              <a:gd name="connsiteY7" fmla="*/ 25788 h 33156"/>
              <a:gd name="connsiteX8" fmla="*/ 12292 w 27654"/>
              <a:gd name="connsiteY8" fmla="*/ 27017 h 33156"/>
              <a:gd name="connsiteX9" fmla="*/ 12907 w 27654"/>
              <a:gd name="connsiteY9" fmla="*/ 29469 h 33156"/>
              <a:gd name="connsiteX10" fmla="*/ 15977 w 27654"/>
              <a:gd name="connsiteY10" fmla="*/ 31927 h 33156"/>
              <a:gd name="connsiteX11" fmla="*/ 17823 w 27654"/>
              <a:gd name="connsiteY11" fmla="*/ 33157 h 33156"/>
              <a:gd name="connsiteX12" fmla="*/ 18438 w 27654"/>
              <a:gd name="connsiteY12" fmla="*/ 33157 h 33156"/>
              <a:gd name="connsiteX13" fmla="*/ 17823 w 27654"/>
              <a:gd name="connsiteY13" fmla="*/ 32542 h 33156"/>
              <a:gd name="connsiteX14" fmla="*/ 20899 w 27654"/>
              <a:gd name="connsiteY14" fmla="*/ 19648 h 33156"/>
              <a:gd name="connsiteX15" fmla="*/ 20899 w 27654"/>
              <a:gd name="connsiteY15" fmla="*/ 19034 h 33156"/>
              <a:gd name="connsiteX16" fmla="*/ 19669 w 27654"/>
              <a:gd name="connsiteY16" fmla="*/ 17804 h 33156"/>
              <a:gd name="connsiteX17" fmla="*/ 16593 w 27654"/>
              <a:gd name="connsiteY17" fmla="*/ 16582 h 33156"/>
              <a:gd name="connsiteX18" fmla="*/ 15362 w 27654"/>
              <a:gd name="connsiteY18" fmla="*/ 15967 h 33156"/>
              <a:gd name="connsiteX19" fmla="*/ 14138 w 27654"/>
              <a:gd name="connsiteY19" fmla="*/ 16582 h 33156"/>
              <a:gd name="connsiteX20" fmla="*/ 14138 w 27654"/>
              <a:gd name="connsiteY20" fmla="*/ 17804 h 33156"/>
              <a:gd name="connsiteX21" fmla="*/ 14753 w 27654"/>
              <a:gd name="connsiteY21" fmla="*/ 18419 h 33156"/>
              <a:gd name="connsiteX22" fmla="*/ 17208 w 27654"/>
              <a:gd name="connsiteY22" fmla="*/ 19034 h 33156"/>
              <a:gd name="connsiteX23" fmla="*/ 19669 w 27654"/>
              <a:gd name="connsiteY23" fmla="*/ 20877 h 33156"/>
              <a:gd name="connsiteX24" fmla="*/ 20284 w 27654"/>
              <a:gd name="connsiteY24" fmla="*/ 20877 h 33156"/>
              <a:gd name="connsiteX25" fmla="*/ 20899 w 27654"/>
              <a:gd name="connsiteY25" fmla="*/ 19648 h 33156"/>
              <a:gd name="connsiteX26" fmla="*/ 6146 w 27654"/>
              <a:gd name="connsiteY26" fmla="*/ 7984 h 33156"/>
              <a:gd name="connsiteX27" fmla="*/ 4916 w 27654"/>
              <a:gd name="connsiteY27" fmla="*/ 7369 h 33156"/>
              <a:gd name="connsiteX28" fmla="*/ 1846 w 27654"/>
              <a:gd name="connsiteY28" fmla="*/ 7984 h 33156"/>
              <a:gd name="connsiteX29" fmla="*/ 0 w 27654"/>
              <a:gd name="connsiteY29" fmla="*/ 7984 h 33156"/>
              <a:gd name="connsiteX30" fmla="*/ 615 w 27654"/>
              <a:gd name="connsiteY30" fmla="*/ 9827 h 33156"/>
              <a:gd name="connsiteX31" fmla="*/ 4300 w 27654"/>
              <a:gd name="connsiteY31" fmla="*/ 11050 h 33156"/>
              <a:gd name="connsiteX32" fmla="*/ 6146 w 27654"/>
              <a:gd name="connsiteY32" fmla="*/ 11050 h 33156"/>
              <a:gd name="connsiteX33" fmla="*/ 7992 w 27654"/>
              <a:gd name="connsiteY33" fmla="*/ 11050 h 33156"/>
              <a:gd name="connsiteX34" fmla="*/ 9216 w 27654"/>
              <a:gd name="connsiteY34" fmla="*/ 10435 h 33156"/>
              <a:gd name="connsiteX35" fmla="*/ 8607 w 27654"/>
              <a:gd name="connsiteY35" fmla="*/ 9213 h 33156"/>
              <a:gd name="connsiteX36" fmla="*/ 6146 w 27654"/>
              <a:gd name="connsiteY36" fmla="*/ 7984 h 33156"/>
              <a:gd name="connsiteX37" fmla="*/ 21508 w 27654"/>
              <a:gd name="connsiteY37" fmla="*/ 4910 h 33156"/>
              <a:gd name="connsiteX38" fmla="*/ 16593 w 27654"/>
              <a:gd name="connsiteY38" fmla="*/ 3688 h 33156"/>
              <a:gd name="connsiteX39" fmla="*/ 12907 w 27654"/>
              <a:gd name="connsiteY39" fmla="*/ 1844 h 33156"/>
              <a:gd name="connsiteX40" fmla="*/ 6761 w 27654"/>
              <a:gd name="connsiteY40" fmla="*/ 2458 h 33156"/>
              <a:gd name="connsiteX41" fmla="*/ 11062 w 27654"/>
              <a:gd name="connsiteY41" fmla="*/ 9213 h 33156"/>
              <a:gd name="connsiteX42" fmla="*/ 15977 w 27654"/>
              <a:gd name="connsiteY42" fmla="*/ 13508 h 33156"/>
              <a:gd name="connsiteX43" fmla="*/ 18438 w 27654"/>
              <a:gd name="connsiteY43" fmla="*/ 14738 h 33156"/>
              <a:gd name="connsiteX44" fmla="*/ 18438 w 27654"/>
              <a:gd name="connsiteY44" fmla="*/ 14123 h 33156"/>
              <a:gd name="connsiteX45" fmla="*/ 18438 w 27654"/>
              <a:gd name="connsiteY45" fmla="*/ 12894 h 33156"/>
              <a:gd name="connsiteX46" fmla="*/ 15977 w 27654"/>
              <a:gd name="connsiteY46" fmla="*/ 9827 h 33156"/>
              <a:gd name="connsiteX47" fmla="*/ 15362 w 27654"/>
              <a:gd name="connsiteY47" fmla="*/ 9213 h 33156"/>
              <a:gd name="connsiteX48" fmla="*/ 15362 w 27654"/>
              <a:gd name="connsiteY48" fmla="*/ 8598 h 33156"/>
              <a:gd name="connsiteX49" fmla="*/ 15977 w 27654"/>
              <a:gd name="connsiteY49" fmla="*/ 7984 h 33156"/>
              <a:gd name="connsiteX50" fmla="*/ 17208 w 27654"/>
              <a:gd name="connsiteY50" fmla="*/ 7984 h 33156"/>
              <a:gd name="connsiteX51" fmla="*/ 19054 w 27654"/>
              <a:gd name="connsiteY51" fmla="*/ 9213 h 33156"/>
              <a:gd name="connsiteX52" fmla="*/ 20284 w 27654"/>
              <a:gd name="connsiteY52" fmla="*/ 9213 h 33156"/>
              <a:gd name="connsiteX53" fmla="*/ 21508 w 27654"/>
              <a:gd name="connsiteY53" fmla="*/ 4910 h 33156"/>
              <a:gd name="connsiteX54" fmla="*/ 27654 w 27654"/>
              <a:gd name="connsiteY54" fmla="*/ 3688 h 33156"/>
              <a:gd name="connsiteX55" fmla="*/ 25815 w 27654"/>
              <a:gd name="connsiteY55" fmla="*/ 2458 h 33156"/>
              <a:gd name="connsiteX56" fmla="*/ 23354 w 27654"/>
              <a:gd name="connsiteY56" fmla="*/ 0 h 33156"/>
              <a:gd name="connsiteX57" fmla="*/ 23354 w 27654"/>
              <a:gd name="connsiteY57" fmla="*/ 3073 h 33156"/>
              <a:gd name="connsiteX58" fmla="*/ 23354 w 27654"/>
              <a:gd name="connsiteY58" fmla="*/ 4910 h 33156"/>
              <a:gd name="connsiteX59" fmla="*/ 23354 w 27654"/>
              <a:gd name="connsiteY59" fmla="*/ 5525 h 33156"/>
              <a:gd name="connsiteX60" fmla="*/ 23969 w 27654"/>
              <a:gd name="connsiteY60" fmla="*/ 5525 h 33156"/>
              <a:gd name="connsiteX61" fmla="*/ 25815 w 27654"/>
              <a:gd name="connsiteY61" fmla="*/ 6140 h 33156"/>
              <a:gd name="connsiteX62" fmla="*/ 27654 w 27654"/>
              <a:gd name="connsiteY62" fmla="*/ 3688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654" h="33156">
                <a:moveTo>
                  <a:pt x="17823" y="32542"/>
                </a:moveTo>
                <a:lnTo>
                  <a:pt x="17823" y="30698"/>
                </a:lnTo>
                <a:lnTo>
                  <a:pt x="17208" y="28861"/>
                </a:lnTo>
                <a:lnTo>
                  <a:pt x="17208" y="27632"/>
                </a:lnTo>
                <a:lnTo>
                  <a:pt x="16593" y="27632"/>
                </a:lnTo>
                <a:lnTo>
                  <a:pt x="13523" y="27017"/>
                </a:lnTo>
                <a:lnTo>
                  <a:pt x="12907" y="25788"/>
                </a:lnTo>
                <a:lnTo>
                  <a:pt x="12292" y="25788"/>
                </a:lnTo>
                <a:lnTo>
                  <a:pt x="12292" y="27017"/>
                </a:lnTo>
                <a:lnTo>
                  <a:pt x="12907" y="29469"/>
                </a:lnTo>
                <a:lnTo>
                  <a:pt x="15977" y="31927"/>
                </a:lnTo>
                <a:lnTo>
                  <a:pt x="17823" y="33157"/>
                </a:lnTo>
                <a:lnTo>
                  <a:pt x="18438" y="33157"/>
                </a:lnTo>
                <a:lnTo>
                  <a:pt x="17823" y="32542"/>
                </a:lnTo>
                <a:close/>
                <a:moveTo>
                  <a:pt x="20899" y="19648"/>
                </a:moveTo>
                <a:lnTo>
                  <a:pt x="20899" y="19034"/>
                </a:lnTo>
                <a:lnTo>
                  <a:pt x="19669" y="17804"/>
                </a:lnTo>
                <a:lnTo>
                  <a:pt x="16593" y="16582"/>
                </a:lnTo>
                <a:lnTo>
                  <a:pt x="15362" y="15967"/>
                </a:lnTo>
                <a:lnTo>
                  <a:pt x="14138" y="16582"/>
                </a:lnTo>
                <a:lnTo>
                  <a:pt x="14138" y="17804"/>
                </a:lnTo>
                <a:lnTo>
                  <a:pt x="14753" y="18419"/>
                </a:lnTo>
                <a:lnTo>
                  <a:pt x="17208" y="19034"/>
                </a:lnTo>
                <a:lnTo>
                  <a:pt x="19669" y="20877"/>
                </a:lnTo>
                <a:lnTo>
                  <a:pt x="20284" y="20877"/>
                </a:lnTo>
                <a:lnTo>
                  <a:pt x="20899" y="19648"/>
                </a:lnTo>
                <a:close/>
                <a:moveTo>
                  <a:pt x="6146" y="7984"/>
                </a:moveTo>
                <a:lnTo>
                  <a:pt x="4916" y="7369"/>
                </a:lnTo>
                <a:lnTo>
                  <a:pt x="1846" y="7984"/>
                </a:lnTo>
                <a:lnTo>
                  <a:pt x="0" y="7984"/>
                </a:lnTo>
                <a:lnTo>
                  <a:pt x="615" y="9827"/>
                </a:lnTo>
                <a:lnTo>
                  <a:pt x="4300" y="11050"/>
                </a:lnTo>
                <a:lnTo>
                  <a:pt x="6146" y="11050"/>
                </a:lnTo>
                <a:lnTo>
                  <a:pt x="7992" y="11050"/>
                </a:lnTo>
                <a:lnTo>
                  <a:pt x="9216" y="10435"/>
                </a:lnTo>
                <a:lnTo>
                  <a:pt x="8607" y="9213"/>
                </a:lnTo>
                <a:lnTo>
                  <a:pt x="6146" y="7984"/>
                </a:lnTo>
                <a:close/>
                <a:moveTo>
                  <a:pt x="21508" y="4910"/>
                </a:moveTo>
                <a:lnTo>
                  <a:pt x="16593" y="3688"/>
                </a:lnTo>
                <a:lnTo>
                  <a:pt x="12907" y="1844"/>
                </a:lnTo>
                <a:lnTo>
                  <a:pt x="6761" y="2458"/>
                </a:lnTo>
                <a:lnTo>
                  <a:pt x="11062" y="9213"/>
                </a:lnTo>
                <a:lnTo>
                  <a:pt x="15977" y="13508"/>
                </a:lnTo>
                <a:lnTo>
                  <a:pt x="18438" y="14738"/>
                </a:lnTo>
                <a:lnTo>
                  <a:pt x="18438" y="14123"/>
                </a:lnTo>
                <a:lnTo>
                  <a:pt x="18438" y="12894"/>
                </a:lnTo>
                <a:lnTo>
                  <a:pt x="15977" y="9827"/>
                </a:lnTo>
                <a:lnTo>
                  <a:pt x="15362" y="9213"/>
                </a:lnTo>
                <a:lnTo>
                  <a:pt x="15362" y="8598"/>
                </a:lnTo>
                <a:lnTo>
                  <a:pt x="15977" y="7984"/>
                </a:lnTo>
                <a:lnTo>
                  <a:pt x="17208" y="7984"/>
                </a:lnTo>
                <a:lnTo>
                  <a:pt x="19054" y="9213"/>
                </a:lnTo>
                <a:lnTo>
                  <a:pt x="20284" y="9213"/>
                </a:lnTo>
                <a:lnTo>
                  <a:pt x="21508" y="4910"/>
                </a:lnTo>
                <a:close/>
                <a:moveTo>
                  <a:pt x="27654" y="3688"/>
                </a:moveTo>
                <a:lnTo>
                  <a:pt x="25815" y="2458"/>
                </a:lnTo>
                <a:lnTo>
                  <a:pt x="23354" y="0"/>
                </a:lnTo>
                <a:lnTo>
                  <a:pt x="23354" y="3073"/>
                </a:lnTo>
                <a:lnTo>
                  <a:pt x="23354" y="4910"/>
                </a:lnTo>
                <a:lnTo>
                  <a:pt x="23354" y="5525"/>
                </a:lnTo>
                <a:lnTo>
                  <a:pt x="23969" y="5525"/>
                </a:lnTo>
                <a:lnTo>
                  <a:pt x="25815" y="6140"/>
                </a:lnTo>
                <a:lnTo>
                  <a:pt x="27654" y="36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7" name="Freeform 146">
            <a:extLst>
              <a:ext uri="{FF2B5EF4-FFF2-40B4-BE49-F238E27FC236}">
                <a16:creationId xmlns:a16="http://schemas.microsoft.com/office/drawing/2014/main" id="{FDAFC62F-B44B-7D43-D6C5-6877E0F67D12}"/>
              </a:ext>
            </a:extLst>
          </p:cNvPr>
          <p:cNvSpPr/>
          <p:nvPr/>
        </p:nvSpPr>
        <p:spPr>
          <a:xfrm>
            <a:off x="7129494" y="3841289"/>
            <a:ext cx="510793" cy="450657"/>
          </a:xfrm>
          <a:custGeom>
            <a:avLst/>
            <a:gdLst>
              <a:gd name="connsiteX0" fmla="*/ 161068 w 510793"/>
              <a:gd name="connsiteY0" fmla="*/ 0 h 450657"/>
              <a:gd name="connsiteX1" fmla="*/ 151807 w 510793"/>
              <a:gd name="connsiteY1" fmla="*/ 28861 h 450657"/>
              <a:gd name="connsiteX2" fmla="*/ 111912 w 510793"/>
              <a:gd name="connsiteY2" fmla="*/ 20877 h 450657"/>
              <a:gd name="connsiteX3" fmla="*/ 107573 w 510793"/>
              <a:gd name="connsiteY3" fmla="*/ 54642 h 450657"/>
              <a:gd name="connsiteX4" fmla="*/ 94685 w 510793"/>
              <a:gd name="connsiteY4" fmla="*/ 92709 h 450657"/>
              <a:gd name="connsiteX5" fmla="*/ 74997 w 510793"/>
              <a:gd name="connsiteY5" fmla="*/ 112357 h 450657"/>
              <a:gd name="connsiteX6" fmla="*/ 60878 w 510793"/>
              <a:gd name="connsiteY6" fmla="*/ 141826 h 450657"/>
              <a:gd name="connsiteX7" fmla="*/ 57770 w 510793"/>
              <a:gd name="connsiteY7" fmla="*/ 157793 h 450657"/>
              <a:gd name="connsiteX8" fmla="*/ 41838 w 510793"/>
              <a:gd name="connsiteY8" fmla="*/ 168843 h 450657"/>
              <a:gd name="connsiteX9" fmla="*/ 33224 w 510793"/>
              <a:gd name="connsiteY9" fmla="*/ 209977 h 450657"/>
              <a:gd name="connsiteX10" fmla="*/ 33224 w 510793"/>
              <a:gd name="connsiteY10" fmla="*/ 214279 h 450657"/>
              <a:gd name="connsiteX11" fmla="*/ 34455 w 510793"/>
              <a:gd name="connsiteY11" fmla="*/ 244977 h 450657"/>
              <a:gd name="connsiteX12" fmla="*/ 29533 w 510793"/>
              <a:gd name="connsiteY12" fmla="*/ 257256 h 450657"/>
              <a:gd name="connsiteX13" fmla="*/ 11075 w 510793"/>
              <a:gd name="connsiteY13" fmla="*/ 257871 h 450657"/>
              <a:gd name="connsiteX14" fmla="*/ 0 w 510793"/>
              <a:gd name="connsiteY14" fmla="*/ 279971 h 450657"/>
              <a:gd name="connsiteX15" fmla="*/ 20919 w 510793"/>
              <a:gd name="connsiteY15" fmla="*/ 283044 h 450657"/>
              <a:gd name="connsiteX16" fmla="*/ 38729 w 510793"/>
              <a:gd name="connsiteY16" fmla="*/ 302077 h 450657"/>
              <a:gd name="connsiteX17" fmla="*/ 44882 w 510793"/>
              <a:gd name="connsiteY17" fmla="*/ 317423 h 450657"/>
              <a:gd name="connsiteX18" fmla="*/ 60878 w 510793"/>
              <a:gd name="connsiteY18" fmla="*/ 326636 h 450657"/>
              <a:gd name="connsiteX19" fmla="*/ 82380 w 510793"/>
              <a:gd name="connsiteY19" fmla="*/ 368999 h 450657"/>
              <a:gd name="connsiteX20" fmla="*/ 100191 w 510793"/>
              <a:gd name="connsiteY20" fmla="*/ 375753 h 450657"/>
              <a:gd name="connsiteX21" fmla="*/ 100191 w 510793"/>
              <a:gd name="connsiteY21" fmla="*/ 397853 h 450657"/>
              <a:gd name="connsiteX22" fmla="*/ 112495 w 510793"/>
              <a:gd name="connsiteY22" fmla="*/ 410747 h 450657"/>
              <a:gd name="connsiteX23" fmla="*/ 136458 w 510793"/>
              <a:gd name="connsiteY23" fmla="*/ 410747 h 450657"/>
              <a:gd name="connsiteX24" fmla="*/ 180692 w 510793"/>
              <a:gd name="connsiteY24" fmla="*/ 443903 h 450657"/>
              <a:gd name="connsiteX25" fmla="*/ 191766 w 510793"/>
              <a:gd name="connsiteY25" fmla="*/ 443903 h 450657"/>
              <a:gd name="connsiteX26" fmla="*/ 199798 w 510793"/>
              <a:gd name="connsiteY26" fmla="*/ 443289 h 450657"/>
              <a:gd name="connsiteX27" fmla="*/ 207115 w 510793"/>
              <a:gd name="connsiteY27" fmla="*/ 447585 h 450657"/>
              <a:gd name="connsiteX28" fmla="*/ 230496 w 510793"/>
              <a:gd name="connsiteY28" fmla="*/ 450658 h 450657"/>
              <a:gd name="connsiteX29" fmla="*/ 240339 w 510793"/>
              <a:gd name="connsiteY29" fmla="*/ 434076 h 450657"/>
              <a:gd name="connsiteX30" fmla="*/ 271686 w 510793"/>
              <a:gd name="connsiteY30" fmla="*/ 418116 h 450657"/>
              <a:gd name="connsiteX31" fmla="*/ 285804 w 510793"/>
              <a:gd name="connsiteY31" fmla="*/ 431010 h 450657"/>
              <a:gd name="connsiteX32" fmla="*/ 309183 w 510793"/>
              <a:gd name="connsiteY32" fmla="*/ 431010 h 450657"/>
              <a:gd name="connsiteX33" fmla="*/ 318380 w 510793"/>
              <a:gd name="connsiteY33" fmla="*/ 418730 h 450657"/>
              <a:gd name="connsiteX34" fmla="*/ 340530 w 510793"/>
              <a:gd name="connsiteY34" fmla="*/ 418116 h 450657"/>
              <a:gd name="connsiteX35" fmla="*/ 370644 w 510793"/>
              <a:gd name="connsiteY35" fmla="*/ 390484 h 450657"/>
              <a:gd name="connsiteX36" fmla="*/ 416109 w 510793"/>
              <a:gd name="connsiteY36" fmla="*/ 388640 h 450657"/>
              <a:gd name="connsiteX37" fmla="*/ 510794 w 510793"/>
              <a:gd name="connsiteY37" fmla="*/ 271373 h 450657"/>
              <a:gd name="connsiteX38" fmla="*/ 481262 w 510793"/>
              <a:gd name="connsiteY38" fmla="*/ 271987 h 450657"/>
              <a:gd name="connsiteX39" fmla="*/ 367536 w 510793"/>
              <a:gd name="connsiteY39" fmla="*/ 225329 h 450657"/>
              <a:gd name="connsiteX40" fmla="*/ 354065 w 510793"/>
              <a:gd name="connsiteY40" fmla="*/ 211820 h 450657"/>
              <a:gd name="connsiteX41" fmla="*/ 341112 w 510793"/>
              <a:gd name="connsiteY41" fmla="*/ 192787 h 450657"/>
              <a:gd name="connsiteX42" fmla="*/ 327642 w 510793"/>
              <a:gd name="connsiteY42" fmla="*/ 171301 h 450657"/>
              <a:gd name="connsiteX43" fmla="*/ 334377 w 510793"/>
              <a:gd name="connsiteY43" fmla="*/ 157178 h 450657"/>
              <a:gd name="connsiteX44" fmla="*/ 326411 w 510793"/>
              <a:gd name="connsiteY44" fmla="*/ 150424 h 450657"/>
              <a:gd name="connsiteX45" fmla="*/ 318380 w 510793"/>
              <a:gd name="connsiteY45" fmla="*/ 153491 h 450657"/>
              <a:gd name="connsiteX46" fmla="*/ 299340 w 510793"/>
              <a:gd name="connsiteY46" fmla="*/ 152883 h 450657"/>
              <a:gd name="connsiteX47" fmla="*/ 298109 w 510793"/>
              <a:gd name="connsiteY47" fmla="*/ 140603 h 450657"/>
              <a:gd name="connsiteX48" fmla="*/ 295065 w 510793"/>
              <a:gd name="connsiteY48" fmla="*/ 130161 h 450657"/>
              <a:gd name="connsiteX49" fmla="*/ 306075 w 510793"/>
              <a:gd name="connsiteY49" fmla="*/ 111743 h 450657"/>
              <a:gd name="connsiteX50" fmla="*/ 317798 w 510793"/>
              <a:gd name="connsiteY50" fmla="*/ 94553 h 450657"/>
              <a:gd name="connsiteX51" fmla="*/ 305492 w 510793"/>
              <a:gd name="connsiteY51" fmla="*/ 81659 h 450657"/>
              <a:gd name="connsiteX52" fmla="*/ 290143 w 510793"/>
              <a:gd name="connsiteY52" fmla="*/ 58944 h 450657"/>
              <a:gd name="connsiteX53" fmla="*/ 274729 w 510793"/>
              <a:gd name="connsiteY53" fmla="*/ 46051 h 450657"/>
              <a:gd name="connsiteX54" fmla="*/ 264950 w 510793"/>
              <a:gd name="connsiteY54" fmla="*/ 32542 h 450657"/>
              <a:gd name="connsiteX55" fmla="*/ 234834 w 510793"/>
              <a:gd name="connsiteY55" fmla="*/ 17190 h 450657"/>
              <a:gd name="connsiteX56" fmla="*/ 210807 w 510793"/>
              <a:gd name="connsiteY56" fmla="*/ 16581 h 450657"/>
              <a:gd name="connsiteX57" fmla="*/ 202258 w 510793"/>
              <a:gd name="connsiteY57" fmla="*/ 8598 h 450657"/>
              <a:gd name="connsiteX58" fmla="*/ 182570 w 510793"/>
              <a:gd name="connsiteY58" fmla="*/ 17804 h 450657"/>
              <a:gd name="connsiteX59" fmla="*/ 161068 w 510793"/>
              <a:gd name="connsiteY59" fmla="*/ 0 h 45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0793" h="450657">
                <a:moveTo>
                  <a:pt x="161068" y="0"/>
                </a:moveTo>
                <a:lnTo>
                  <a:pt x="151807" y="28861"/>
                </a:lnTo>
                <a:lnTo>
                  <a:pt x="111912" y="20877"/>
                </a:lnTo>
                <a:lnTo>
                  <a:pt x="107573" y="54642"/>
                </a:lnTo>
                <a:lnTo>
                  <a:pt x="94685" y="92709"/>
                </a:lnTo>
                <a:lnTo>
                  <a:pt x="74997" y="112357"/>
                </a:lnTo>
                <a:lnTo>
                  <a:pt x="60878" y="141826"/>
                </a:lnTo>
                <a:lnTo>
                  <a:pt x="57770" y="157793"/>
                </a:lnTo>
                <a:lnTo>
                  <a:pt x="41838" y="168843"/>
                </a:lnTo>
                <a:lnTo>
                  <a:pt x="33224" y="209977"/>
                </a:lnTo>
                <a:lnTo>
                  <a:pt x="33224" y="214279"/>
                </a:lnTo>
                <a:lnTo>
                  <a:pt x="34455" y="244977"/>
                </a:lnTo>
                <a:lnTo>
                  <a:pt x="29533" y="257256"/>
                </a:lnTo>
                <a:lnTo>
                  <a:pt x="11075" y="257871"/>
                </a:lnTo>
                <a:lnTo>
                  <a:pt x="0" y="279971"/>
                </a:lnTo>
                <a:lnTo>
                  <a:pt x="20919" y="283044"/>
                </a:lnTo>
                <a:lnTo>
                  <a:pt x="38729" y="302077"/>
                </a:lnTo>
                <a:lnTo>
                  <a:pt x="44882" y="317423"/>
                </a:lnTo>
                <a:lnTo>
                  <a:pt x="60878" y="326636"/>
                </a:lnTo>
                <a:lnTo>
                  <a:pt x="82380" y="368999"/>
                </a:lnTo>
                <a:lnTo>
                  <a:pt x="100191" y="375753"/>
                </a:lnTo>
                <a:lnTo>
                  <a:pt x="100191" y="397853"/>
                </a:lnTo>
                <a:lnTo>
                  <a:pt x="112495" y="410747"/>
                </a:lnTo>
                <a:lnTo>
                  <a:pt x="136458" y="410747"/>
                </a:lnTo>
                <a:lnTo>
                  <a:pt x="180692" y="443903"/>
                </a:lnTo>
                <a:lnTo>
                  <a:pt x="191766" y="443903"/>
                </a:lnTo>
                <a:lnTo>
                  <a:pt x="199798" y="443289"/>
                </a:lnTo>
                <a:lnTo>
                  <a:pt x="207115" y="447585"/>
                </a:lnTo>
                <a:lnTo>
                  <a:pt x="230496" y="450658"/>
                </a:lnTo>
                <a:lnTo>
                  <a:pt x="240339" y="434076"/>
                </a:lnTo>
                <a:lnTo>
                  <a:pt x="271686" y="418116"/>
                </a:lnTo>
                <a:lnTo>
                  <a:pt x="285804" y="431010"/>
                </a:lnTo>
                <a:lnTo>
                  <a:pt x="309183" y="431010"/>
                </a:lnTo>
                <a:lnTo>
                  <a:pt x="318380" y="418730"/>
                </a:lnTo>
                <a:lnTo>
                  <a:pt x="340530" y="418116"/>
                </a:lnTo>
                <a:lnTo>
                  <a:pt x="370644" y="390484"/>
                </a:lnTo>
                <a:lnTo>
                  <a:pt x="416109" y="388640"/>
                </a:lnTo>
                <a:lnTo>
                  <a:pt x="510794" y="271373"/>
                </a:lnTo>
                <a:lnTo>
                  <a:pt x="481262" y="271987"/>
                </a:lnTo>
                <a:lnTo>
                  <a:pt x="367536" y="225329"/>
                </a:lnTo>
                <a:lnTo>
                  <a:pt x="354065" y="211820"/>
                </a:lnTo>
                <a:lnTo>
                  <a:pt x="341112" y="192787"/>
                </a:lnTo>
                <a:lnTo>
                  <a:pt x="327642" y="171301"/>
                </a:lnTo>
                <a:lnTo>
                  <a:pt x="334377" y="157178"/>
                </a:lnTo>
                <a:lnTo>
                  <a:pt x="326411" y="150424"/>
                </a:lnTo>
                <a:lnTo>
                  <a:pt x="318380" y="153491"/>
                </a:lnTo>
                <a:lnTo>
                  <a:pt x="299340" y="152883"/>
                </a:lnTo>
                <a:lnTo>
                  <a:pt x="298109" y="140603"/>
                </a:lnTo>
                <a:lnTo>
                  <a:pt x="295065" y="130161"/>
                </a:lnTo>
                <a:lnTo>
                  <a:pt x="306075" y="111743"/>
                </a:lnTo>
                <a:lnTo>
                  <a:pt x="317798" y="94553"/>
                </a:lnTo>
                <a:lnTo>
                  <a:pt x="305492" y="81659"/>
                </a:lnTo>
                <a:lnTo>
                  <a:pt x="290143" y="58944"/>
                </a:lnTo>
                <a:lnTo>
                  <a:pt x="274729" y="46051"/>
                </a:lnTo>
                <a:lnTo>
                  <a:pt x="264950" y="32542"/>
                </a:lnTo>
                <a:lnTo>
                  <a:pt x="234834" y="17190"/>
                </a:lnTo>
                <a:lnTo>
                  <a:pt x="210807" y="16581"/>
                </a:lnTo>
                <a:lnTo>
                  <a:pt x="202258" y="8598"/>
                </a:lnTo>
                <a:lnTo>
                  <a:pt x="182570" y="17804"/>
                </a:lnTo>
                <a:lnTo>
                  <a:pt x="161068"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8" name="Freeform 147">
            <a:extLst>
              <a:ext uri="{FF2B5EF4-FFF2-40B4-BE49-F238E27FC236}">
                <a16:creationId xmlns:a16="http://schemas.microsoft.com/office/drawing/2014/main" id="{02D365B9-0F33-0A45-2A24-AD14C96942B5}"/>
              </a:ext>
            </a:extLst>
          </p:cNvPr>
          <p:cNvSpPr/>
          <p:nvPr/>
        </p:nvSpPr>
        <p:spPr>
          <a:xfrm>
            <a:off x="6643376" y="2125246"/>
            <a:ext cx="132118" cy="77363"/>
          </a:xfrm>
          <a:custGeom>
            <a:avLst/>
            <a:gdLst>
              <a:gd name="connsiteX0" fmla="*/ 66966 w 132118"/>
              <a:gd name="connsiteY0" fmla="*/ 0 h 77363"/>
              <a:gd name="connsiteX1" fmla="*/ 33159 w 132118"/>
              <a:gd name="connsiteY1" fmla="*/ 5531 h 77363"/>
              <a:gd name="connsiteX2" fmla="*/ 0 w 132118"/>
              <a:gd name="connsiteY2" fmla="*/ 15352 h 77363"/>
              <a:gd name="connsiteX3" fmla="*/ 5505 w 132118"/>
              <a:gd name="connsiteY3" fmla="*/ 36230 h 77363"/>
              <a:gd name="connsiteX4" fmla="*/ 25776 w 132118"/>
              <a:gd name="connsiteY4" fmla="*/ 49124 h 77363"/>
              <a:gd name="connsiteX5" fmla="*/ 35037 w 132118"/>
              <a:gd name="connsiteY5" fmla="*/ 44207 h 77363"/>
              <a:gd name="connsiteX6" fmla="*/ 35620 w 132118"/>
              <a:gd name="connsiteY6" fmla="*/ 65699 h 77363"/>
              <a:gd name="connsiteX7" fmla="*/ 58352 w 132118"/>
              <a:gd name="connsiteY7" fmla="*/ 59559 h 77363"/>
              <a:gd name="connsiteX8" fmla="*/ 71305 w 132118"/>
              <a:gd name="connsiteY8" fmla="*/ 63855 h 77363"/>
              <a:gd name="connsiteX9" fmla="*/ 98311 w 132118"/>
              <a:gd name="connsiteY9" fmla="*/ 77363 h 77363"/>
              <a:gd name="connsiteX10" fmla="*/ 121691 w 132118"/>
              <a:gd name="connsiteY10" fmla="*/ 77363 h 77363"/>
              <a:gd name="connsiteX11" fmla="*/ 131535 w 132118"/>
              <a:gd name="connsiteY11" fmla="*/ 65699 h 77363"/>
              <a:gd name="connsiteX12" fmla="*/ 116186 w 132118"/>
              <a:gd name="connsiteY12" fmla="*/ 31927 h 77363"/>
              <a:gd name="connsiteX13" fmla="*/ 132119 w 132118"/>
              <a:gd name="connsiteY13" fmla="*/ 11057 h 77363"/>
              <a:gd name="connsiteX14" fmla="*/ 126613 w 132118"/>
              <a:gd name="connsiteY14" fmla="*/ 4917 h 77363"/>
              <a:gd name="connsiteX15" fmla="*/ 98311 w 132118"/>
              <a:gd name="connsiteY15" fmla="*/ 6140 h 77363"/>
              <a:gd name="connsiteX16" fmla="*/ 66966 w 132118"/>
              <a:gd name="connsiteY16" fmla="*/ 0 h 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8" h="77363">
                <a:moveTo>
                  <a:pt x="66966" y="0"/>
                </a:moveTo>
                <a:lnTo>
                  <a:pt x="33159" y="5531"/>
                </a:lnTo>
                <a:lnTo>
                  <a:pt x="0" y="15352"/>
                </a:lnTo>
                <a:lnTo>
                  <a:pt x="5505" y="36230"/>
                </a:lnTo>
                <a:lnTo>
                  <a:pt x="25776" y="49124"/>
                </a:lnTo>
                <a:lnTo>
                  <a:pt x="35037" y="44207"/>
                </a:lnTo>
                <a:lnTo>
                  <a:pt x="35620" y="65699"/>
                </a:lnTo>
                <a:lnTo>
                  <a:pt x="58352" y="59559"/>
                </a:lnTo>
                <a:lnTo>
                  <a:pt x="71305" y="63855"/>
                </a:lnTo>
                <a:lnTo>
                  <a:pt x="98311" y="77363"/>
                </a:lnTo>
                <a:lnTo>
                  <a:pt x="121691" y="77363"/>
                </a:lnTo>
                <a:lnTo>
                  <a:pt x="131535" y="65699"/>
                </a:lnTo>
                <a:lnTo>
                  <a:pt x="116186" y="31927"/>
                </a:lnTo>
                <a:lnTo>
                  <a:pt x="132119" y="11057"/>
                </a:lnTo>
                <a:lnTo>
                  <a:pt x="126613" y="4917"/>
                </a:lnTo>
                <a:lnTo>
                  <a:pt x="98311" y="6140"/>
                </a:lnTo>
                <a:lnTo>
                  <a:pt x="66966"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9" name="Freeform 148">
            <a:extLst>
              <a:ext uri="{FF2B5EF4-FFF2-40B4-BE49-F238E27FC236}">
                <a16:creationId xmlns:a16="http://schemas.microsoft.com/office/drawing/2014/main" id="{76AC193B-4F90-2886-45AB-95E9E03A3ECC}"/>
              </a:ext>
            </a:extLst>
          </p:cNvPr>
          <p:cNvSpPr/>
          <p:nvPr/>
        </p:nvSpPr>
        <p:spPr>
          <a:xfrm>
            <a:off x="7237067" y="3722792"/>
            <a:ext cx="234834" cy="216116"/>
          </a:xfrm>
          <a:custGeom>
            <a:avLst/>
            <a:gdLst>
              <a:gd name="connsiteX0" fmla="*/ 118001 w 234834"/>
              <a:gd name="connsiteY0" fmla="*/ 100078 h 216116"/>
              <a:gd name="connsiteX1" fmla="*/ 98377 w 234834"/>
              <a:gd name="connsiteY1" fmla="*/ 81044 h 216116"/>
              <a:gd name="connsiteX2" fmla="*/ 87303 w 234834"/>
              <a:gd name="connsiteY2" fmla="*/ 44821 h 216116"/>
              <a:gd name="connsiteX3" fmla="*/ 64570 w 234834"/>
              <a:gd name="connsiteY3" fmla="*/ 0 h 216116"/>
              <a:gd name="connsiteX4" fmla="*/ 48573 w 234834"/>
              <a:gd name="connsiteY4" fmla="*/ 22106 h 216116"/>
              <a:gd name="connsiteX5" fmla="*/ 23963 w 234834"/>
              <a:gd name="connsiteY5" fmla="*/ 28246 h 216116"/>
              <a:gd name="connsiteX6" fmla="*/ 14184 w 234834"/>
              <a:gd name="connsiteY6" fmla="*/ 40525 h 216116"/>
              <a:gd name="connsiteX7" fmla="*/ 11723 w 234834"/>
              <a:gd name="connsiteY7" fmla="*/ 66313 h 216116"/>
              <a:gd name="connsiteX8" fmla="*/ 0 w 234834"/>
              <a:gd name="connsiteY8" fmla="*/ 124022 h 216116"/>
              <a:gd name="connsiteX9" fmla="*/ 4339 w 234834"/>
              <a:gd name="connsiteY9" fmla="*/ 139374 h 216116"/>
              <a:gd name="connsiteX10" fmla="*/ 44299 w 234834"/>
              <a:gd name="connsiteY10" fmla="*/ 147358 h 216116"/>
              <a:gd name="connsiteX11" fmla="*/ 53495 w 234834"/>
              <a:gd name="connsiteY11" fmla="*/ 118497 h 216116"/>
              <a:gd name="connsiteX12" fmla="*/ 74997 w 234834"/>
              <a:gd name="connsiteY12" fmla="*/ 136301 h 216116"/>
              <a:gd name="connsiteX13" fmla="*/ 94685 w 234834"/>
              <a:gd name="connsiteY13" fmla="*/ 127095 h 216116"/>
              <a:gd name="connsiteX14" fmla="*/ 103299 w 234834"/>
              <a:gd name="connsiteY14" fmla="*/ 135078 h 216116"/>
              <a:gd name="connsiteX15" fmla="*/ 127261 w 234834"/>
              <a:gd name="connsiteY15" fmla="*/ 135686 h 216116"/>
              <a:gd name="connsiteX16" fmla="*/ 157377 w 234834"/>
              <a:gd name="connsiteY16" fmla="*/ 151039 h 216116"/>
              <a:gd name="connsiteX17" fmla="*/ 167221 w 234834"/>
              <a:gd name="connsiteY17" fmla="*/ 164547 h 216116"/>
              <a:gd name="connsiteX18" fmla="*/ 182570 w 234834"/>
              <a:gd name="connsiteY18" fmla="*/ 177441 h 216116"/>
              <a:gd name="connsiteX19" fmla="*/ 197919 w 234834"/>
              <a:gd name="connsiteY19" fmla="*/ 200156 h 216116"/>
              <a:gd name="connsiteX20" fmla="*/ 210225 w 234834"/>
              <a:gd name="connsiteY20" fmla="*/ 213050 h 216116"/>
              <a:gd name="connsiteX21" fmla="*/ 224991 w 234834"/>
              <a:gd name="connsiteY21" fmla="*/ 216116 h 216116"/>
              <a:gd name="connsiteX22" fmla="*/ 234834 w 234834"/>
              <a:gd name="connsiteY22" fmla="*/ 206910 h 216116"/>
              <a:gd name="connsiteX23" fmla="*/ 217608 w 234834"/>
              <a:gd name="connsiteY23" fmla="*/ 195245 h 216116"/>
              <a:gd name="connsiteX24" fmla="*/ 205885 w 234834"/>
              <a:gd name="connsiteY24" fmla="*/ 181737 h 216116"/>
              <a:gd name="connsiteX25" fmla="*/ 186261 w 234834"/>
              <a:gd name="connsiteY25" fmla="*/ 159022 h 216116"/>
              <a:gd name="connsiteX26" fmla="*/ 166574 w 234834"/>
              <a:gd name="connsiteY26" fmla="*/ 136916 h 216116"/>
              <a:gd name="connsiteX27" fmla="*/ 118001 w 234834"/>
              <a:gd name="connsiteY27" fmla="*/ 100078 h 21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4834" h="216116">
                <a:moveTo>
                  <a:pt x="118001" y="100078"/>
                </a:moveTo>
                <a:lnTo>
                  <a:pt x="98377" y="81044"/>
                </a:lnTo>
                <a:lnTo>
                  <a:pt x="87303" y="44821"/>
                </a:lnTo>
                <a:lnTo>
                  <a:pt x="64570" y="0"/>
                </a:lnTo>
                <a:lnTo>
                  <a:pt x="48573" y="22106"/>
                </a:lnTo>
                <a:lnTo>
                  <a:pt x="23963" y="28246"/>
                </a:lnTo>
                <a:lnTo>
                  <a:pt x="14184" y="40525"/>
                </a:lnTo>
                <a:lnTo>
                  <a:pt x="11723" y="66313"/>
                </a:lnTo>
                <a:lnTo>
                  <a:pt x="0" y="124022"/>
                </a:lnTo>
                <a:lnTo>
                  <a:pt x="4339" y="139374"/>
                </a:lnTo>
                <a:lnTo>
                  <a:pt x="44299" y="147358"/>
                </a:lnTo>
                <a:lnTo>
                  <a:pt x="53495" y="118497"/>
                </a:lnTo>
                <a:lnTo>
                  <a:pt x="74997" y="136301"/>
                </a:lnTo>
                <a:lnTo>
                  <a:pt x="94685" y="127095"/>
                </a:lnTo>
                <a:lnTo>
                  <a:pt x="103299" y="135078"/>
                </a:lnTo>
                <a:lnTo>
                  <a:pt x="127261" y="135686"/>
                </a:lnTo>
                <a:lnTo>
                  <a:pt x="157377" y="151039"/>
                </a:lnTo>
                <a:lnTo>
                  <a:pt x="167221" y="164547"/>
                </a:lnTo>
                <a:lnTo>
                  <a:pt x="182570" y="177441"/>
                </a:lnTo>
                <a:lnTo>
                  <a:pt x="197919" y="200156"/>
                </a:lnTo>
                <a:lnTo>
                  <a:pt x="210225" y="213050"/>
                </a:lnTo>
                <a:lnTo>
                  <a:pt x="224991" y="216116"/>
                </a:lnTo>
                <a:lnTo>
                  <a:pt x="234834" y="206910"/>
                </a:lnTo>
                <a:lnTo>
                  <a:pt x="217608" y="195245"/>
                </a:lnTo>
                <a:lnTo>
                  <a:pt x="205885" y="181737"/>
                </a:lnTo>
                <a:lnTo>
                  <a:pt x="186261" y="159022"/>
                </a:lnTo>
                <a:lnTo>
                  <a:pt x="166574" y="136916"/>
                </a:lnTo>
                <a:lnTo>
                  <a:pt x="118001" y="10007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0" name="Freeform 149">
            <a:extLst>
              <a:ext uri="{FF2B5EF4-FFF2-40B4-BE49-F238E27FC236}">
                <a16:creationId xmlns:a16="http://schemas.microsoft.com/office/drawing/2014/main" id="{007D8EB2-BAE3-7F59-E1A2-30EC1D0A42B0}"/>
              </a:ext>
            </a:extLst>
          </p:cNvPr>
          <p:cNvSpPr/>
          <p:nvPr/>
        </p:nvSpPr>
        <p:spPr>
          <a:xfrm>
            <a:off x="6315767" y="4336147"/>
            <a:ext cx="68222" cy="49731"/>
          </a:xfrm>
          <a:custGeom>
            <a:avLst/>
            <a:gdLst>
              <a:gd name="connsiteX0" fmla="*/ 68222 w 68222"/>
              <a:gd name="connsiteY0" fmla="*/ 1229 h 49731"/>
              <a:gd name="connsiteX1" fmla="*/ 11677 w 68222"/>
              <a:gd name="connsiteY1" fmla="*/ 0 h 49731"/>
              <a:gd name="connsiteX2" fmla="*/ 0 w 68222"/>
              <a:gd name="connsiteY2" fmla="*/ 44206 h 49731"/>
              <a:gd name="connsiteX3" fmla="*/ 6146 w 68222"/>
              <a:gd name="connsiteY3" fmla="*/ 49731 h 49731"/>
              <a:gd name="connsiteX4" fmla="*/ 17823 w 68222"/>
              <a:gd name="connsiteY4" fmla="*/ 47894 h 49731"/>
              <a:gd name="connsiteX5" fmla="*/ 68222 w 68222"/>
              <a:gd name="connsiteY5" fmla="*/ 47894 h 49731"/>
              <a:gd name="connsiteX6" fmla="*/ 68222 w 68222"/>
              <a:gd name="connsiteY6" fmla="*/ 1229 h 4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22" h="49731">
                <a:moveTo>
                  <a:pt x="68222" y="1229"/>
                </a:moveTo>
                <a:lnTo>
                  <a:pt x="11677" y="0"/>
                </a:lnTo>
                <a:lnTo>
                  <a:pt x="0" y="44206"/>
                </a:lnTo>
                <a:lnTo>
                  <a:pt x="6146" y="49731"/>
                </a:lnTo>
                <a:lnTo>
                  <a:pt x="17823" y="47894"/>
                </a:lnTo>
                <a:lnTo>
                  <a:pt x="68222" y="47894"/>
                </a:lnTo>
                <a:lnTo>
                  <a:pt x="68222" y="12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1" name="Freeform 150">
            <a:extLst>
              <a:ext uri="{FF2B5EF4-FFF2-40B4-BE49-F238E27FC236}">
                <a16:creationId xmlns:a16="http://schemas.microsoft.com/office/drawing/2014/main" id="{8FF56782-2CDD-6450-3664-6818960CEC99}"/>
              </a:ext>
            </a:extLst>
          </p:cNvPr>
          <p:cNvSpPr/>
          <p:nvPr/>
        </p:nvSpPr>
        <p:spPr>
          <a:xfrm>
            <a:off x="2908324" y="3862166"/>
            <a:ext cx="81129" cy="49731"/>
          </a:xfrm>
          <a:custGeom>
            <a:avLst/>
            <a:gdLst>
              <a:gd name="connsiteX0" fmla="*/ 77445 w 81129"/>
              <a:gd name="connsiteY0" fmla="*/ 40519 h 49731"/>
              <a:gd name="connsiteX1" fmla="*/ 81130 w 81129"/>
              <a:gd name="connsiteY1" fmla="*/ 25173 h 49731"/>
              <a:gd name="connsiteX2" fmla="*/ 76829 w 81129"/>
              <a:gd name="connsiteY2" fmla="*/ 20877 h 49731"/>
              <a:gd name="connsiteX3" fmla="*/ 70068 w 81129"/>
              <a:gd name="connsiteY3" fmla="*/ 17804 h 49731"/>
              <a:gd name="connsiteX4" fmla="*/ 54700 w 81129"/>
              <a:gd name="connsiteY4" fmla="*/ 22715 h 49731"/>
              <a:gd name="connsiteX5" fmla="*/ 54091 w 81129"/>
              <a:gd name="connsiteY5" fmla="*/ 17190 h 49731"/>
              <a:gd name="connsiteX6" fmla="*/ 44253 w 81129"/>
              <a:gd name="connsiteY6" fmla="*/ 11050 h 49731"/>
              <a:gd name="connsiteX7" fmla="*/ 37492 w 81129"/>
              <a:gd name="connsiteY7" fmla="*/ 3067 h 49731"/>
              <a:gd name="connsiteX8" fmla="*/ 28276 w 81129"/>
              <a:gd name="connsiteY8" fmla="*/ 0 h 49731"/>
              <a:gd name="connsiteX9" fmla="*/ 19669 w 81129"/>
              <a:gd name="connsiteY9" fmla="*/ 2458 h 49731"/>
              <a:gd name="connsiteX10" fmla="*/ 20899 w 81129"/>
              <a:gd name="connsiteY10" fmla="*/ 6754 h 49731"/>
              <a:gd name="connsiteX11" fmla="*/ 14138 w 81129"/>
              <a:gd name="connsiteY11" fmla="*/ 11050 h 49731"/>
              <a:gd name="connsiteX12" fmla="*/ 1230 w 81129"/>
              <a:gd name="connsiteY12" fmla="*/ 20877 h 49731"/>
              <a:gd name="connsiteX13" fmla="*/ 0 w 81129"/>
              <a:gd name="connsiteY13" fmla="*/ 27017 h 49731"/>
              <a:gd name="connsiteX14" fmla="*/ 8607 w 81129"/>
              <a:gd name="connsiteY14" fmla="*/ 34994 h 49731"/>
              <a:gd name="connsiteX15" fmla="*/ 27661 w 81129"/>
              <a:gd name="connsiteY15" fmla="*/ 37452 h 49731"/>
              <a:gd name="connsiteX16" fmla="*/ 41183 w 81129"/>
              <a:gd name="connsiteY16" fmla="*/ 45436 h 49731"/>
              <a:gd name="connsiteX17" fmla="*/ 52860 w 81129"/>
              <a:gd name="connsiteY17" fmla="*/ 49117 h 49731"/>
              <a:gd name="connsiteX18" fmla="*/ 73138 w 81129"/>
              <a:gd name="connsiteY18" fmla="*/ 49732 h 49731"/>
              <a:gd name="connsiteX19" fmla="*/ 77445 w 81129"/>
              <a:gd name="connsiteY19" fmla="*/ 40519 h 4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129" h="49731">
                <a:moveTo>
                  <a:pt x="77445" y="40519"/>
                </a:moveTo>
                <a:lnTo>
                  <a:pt x="81130" y="25173"/>
                </a:lnTo>
                <a:lnTo>
                  <a:pt x="76829" y="20877"/>
                </a:lnTo>
                <a:lnTo>
                  <a:pt x="70068" y="17804"/>
                </a:lnTo>
                <a:lnTo>
                  <a:pt x="54700" y="22715"/>
                </a:lnTo>
                <a:lnTo>
                  <a:pt x="54091" y="17190"/>
                </a:lnTo>
                <a:lnTo>
                  <a:pt x="44253" y="11050"/>
                </a:lnTo>
                <a:lnTo>
                  <a:pt x="37492" y="3067"/>
                </a:lnTo>
                <a:lnTo>
                  <a:pt x="28276" y="0"/>
                </a:lnTo>
                <a:lnTo>
                  <a:pt x="19669" y="2458"/>
                </a:lnTo>
                <a:lnTo>
                  <a:pt x="20899" y="6754"/>
                </a:lnTo>
                <a:lnTo>
                  <a:pt x="14138" y="11050"/>
                </a:lnTo>
                <a:lnTo>
                  <a:pt x="1230" y="20877"/>
                </a:lnTo>
                <a:lnTo>
                  <a:pt x="0" y="27017"/>
                </a:lnTo>
                <a:lnTo>
                  <a:pt x="8607" y="34994"/>
                </a:lnTo>
                <a:lnTo>
                  <a:pt x="27661" y="37452"/>
                </a:lnTo>
                <a:lnTo>
                  <a:pt x="41183" y="45436"/>
                </a:lnTo>
                <a:lnTo>
                  <a:pt x="52860" y="49117"/>
                </a:lnTo>
                <a:lnTo>
                  <a:pt x="73138" y="49732"/>
                </a:lnTo>
                <a:lnTo>
                  <a:pt x="77445" y="405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2" name="Freeform 151">
            <a:extLst>
              <a:ext uri="{FF2B5EF4-FFF2-40B4-BE49-F238E27FC236}">
                <a16:creationId xmlns:a16="http://schemas.microsoft.com/office/drawing/2014/main" id="{AE252566-33D2-452C-E1B6-4A2A3AA60379}"/>
              </a:ext>
            </a:extLst>
          </p:cNvPr>
          <p:cNvSpPr/>
          <p:nvPr/>
        </p:nvSpPr>
        <p:spPr>
          <a:xfrm>
            <a:off x="6812993" y="3191711"/>
            <a:ext cx="427766" cy="374523"/>
          </a:xfrm>
          <a:custGeom>
            <a:avLst/>
            <a:gdLst>
              <a:gd name="connsiteX0" fmla="*/ 121692 w 427766"/>
              <a:gd name="connsiteY0" fmla="*/ 22106 h 374523"/>
              <a:gd name="connsiteX1" fmla="*/ 87885 w 427766"/>
              <a:gd name="connsiteY1" fmla="*/ 10435 h 374523"/>
              <a:gd name="connsiteX2" fmla="*/ 55309 w 427766"/>
              <a:gd name="connsiteY2" fmla="*/ 0 h 374523"/>
              <a:gd name="connsiteX3" fmla="*/ 11723 w 427766"/>
              <a:gd name="connsiteY3" fmla="*/ 1229 h 374523"/>
              <a:gd name="connsiteX4" fmla="*/ 647 w 427766"/>
              <a:gd name="connsiteY4" fmla="*/ 19648 h 374523"/>
              <a:gd name="connsiteX5" fmla="*/ 7383 w 427766"/>
              <a:gd name="connsiteY5" fmla="*/ 36223 h 374523"/>
              <a:gd name="connsiteX6" fmla="*/ 0 w 427766"/>
              <a:gd name="connsiteY6" fmla="*/ 60167 h 374523"/>
              <a:gd name="connsiteX7" fmla="*/ 12305 w 427766"/>
              <a:gd name="connsiteY7" fmla="*/ 91480 h 374523"/>
              <a:gd name="connsiteX8" fmla="*/ 20271 w 427766"/>
              <a:gd name="connsiteY8" fmla="*/ 230854 h 374523"/>
              <a:gd name="connsiteX9" fmla="*/ 26424 w 427766"/>
              <a:gd name="connsiteY9" fmla="*/ 374524 h 374523"/>
              <a:gd name="connsiteX10" fmla="*/ 162299 w 427766"/>
              <a:gd name="connsiteY10" fmla="*/ 374524 h 374523"/>
              <a:gd name="connsiteX11" fmla="*/ 293834 w 427766"/>
              <a:gd name="connsiteY11" fmla="*/ 374524 h 374523"/>
              <a:gd name="connsiteX12" fmla="*/ 427767 w 427766"/>
              <a:gd name="connsiteY12" fmla="*/ 374524 h 374523"/>
              <a:gd name="connsiteX13" fmla="*/ 421614 w 427766"/>
              <a:gd name="connsiteY13" fmla="*/ 366540 h 374523"/>
              <a:gd name="connsiteX14" fmla="*/ 379841 w 427766"/>
              <a:gd name="connsiteY14" fmla="*/ 331547 h 374523"/>
              <a:gd name="connsiteX15" fmla="*/ 377380 w 427766"/>
              <a:gd name="connsiteY15" fmla="*/ 305759 h 374523"/>
              <a:gd name="connsiteX16" fmla="*/ 383533 w 427766"/>
              <a:gd name="connsiteY16" fmla="*/ 299005 h 374523"/>
              <a:gd name="connsiteX17" fmla="*/ 350957 w 427766"/>
              <a:gd name="connsiteY17" fmla="*/ 256027 h 374523"/>
              <a:gd name="connsiteX18" fmla="*/ 338651 w 427766"/>
              <a:gd name="connsiteY18" fmla="*/ 233920 h 374523"/>
              <a:gd name="connsiteX19" fmla="*/ 324532 w 427766"/>
              <a:gd name="connsiteY19" fmla="*/ 212435 h 374523"/>
              <a:gd name="connsiteX20" fmla="*/ 295065 w 427766"/>
              <a:gd name="connsiteY20" fmla="*/ 151653 h 374523"/>
              <a:gd name="connsiteX21" fmla="*/ 271037 w 427766"/>
              <a:gd name="connsiteY21" fmla="*/ 112357 h 374523"/>
              <a:gd name="connsiteX22" fmla="*/ 253875 w 427766"/>
              <a:gd name="connsiteY22" fmla="*/ 71224 h 374523"/>
              <a:gd name="connsiteX23" fmla="*/ 256919 w 427766"/>
              <a:gd name="connsiteY23" fmla="*/ 67536 h 374523"/>
              <a:gd name="connsiteX24" fmla="*/ 285221 w 427766"/>
              <a:gd name="connsiteY24" fmla="*/ 123407 h 374523"/>
              <a:gd name="connsiteX25" fmla="*/ 301800 w 427766"/>
              <a:gd name="connsiteY25" fmla="*/ 141211 h 374523"/>
              <a:gd name="connsiteX26" fmla="*/ 314106 w 427766"/>
              <a:gd name="connsiteY26" fmla="*/ 153491 h 374523"/>
              <a:gd name="connsiteX27" fmla="*/ 321489 w 427766"/>
              <a:gd name="connsiteY27" fmla="*/ 146736 h 374523"/>
              <a:gd name="connsiteX28" fmla="*/ 328807 w 427766"/>
              <a:gd name="connsiteY28" fmla="*/ 126480 h 374523"/>
              <a:gd name="connsiteX29" fmla="*/ 333147 w 427766"/>
              <a:gd name="connsiteY29" fmla="*/ 97011 h 374523"/>
              <a:gd name="connsiteX30" fmla="*/ 341112 w 427766"/>
              <a:gd name="connsiteY30" fmla="*/ 81659 h 374523"/>
              <a:gd name="connsiteX31" fmla="*/ 336838 w 427766"/>
              <a:gd name="connsiteY31" fmla="*/ 71224 h 374523"/>
              <a:gd name="connsiteX32" fmla="*/ 312875 w 427766"/>
              <a:gd name="connsiteY32" fmla="*/ 14738 h 374523"/>
              <a:gd name="connsiteX33" fmla="*/ 297462 w 427766"/>
              <a:gd name="connsiteY33" fmla="*/ 24558 h 374523"/>
              <a:gd name="connsiteX34" fmla="*/ 271686 w 427766"/>
              <a:gd name="connsiteY34" fmla="*/ 22106 h 374523"/>
              <a:gd name="connsiteX35" fmla="*/ 244614 w 427766"/>
              <a:gd name="connsiteY35" fmla="*/ 12894 h 374523"/>
              <a:gd name="connsiteX36" fmla="*/ 237878 w 427766"/>
              <a:gd name="connsiteY36" fmla="*/ 25788 h 374523"/>
              <a:gd name="connsiteX37" fmla="*/ 227451 w 427766"/>
              <a:gd name="connsiteY37" fmla="*/ 6140 h 374523"/>
              <a:gd name="connsiteX38" fmla="*/ 203424 w 427766"/>
              <a:gd name="connsiteY38" fmla="*/ 1229 h 374523"/>
              <a:gd name="connsiteX39" fmla="*/ 174540 w 427766"/>
              <a:gd name="connsiteY39" fmla="*/ 4910 h 374523"/>
              <a:gd name="connsiteX40" fmla="*/ 161652 w 427766"/>
              <a:gd name="connsiteY40" fmla="*/ 15967 h 374523"/>
              <a:gd name="connsiteX41" fmla="*/ 137688 w 427766"/>
              <a:gd name="connsiteY41" fmla="*/ 28246 h 374523"/>
              <a:gd name="connsiteX42" fmla="*/ 121692 w 427766"/>
              <a:gd name="connsiteY42" fmla="*/ 22106 h 37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766" h="374523">
                <a:moveTo>
                  <a:pt x="121692" y="22106"/>
                </a:moveTo>
                <a:lnTo>
                  <a:pt x="87885" y="10435"/>
                </a:lnTo>
                <a:lnTo>
                  <a:pt x="55309" y="0"/>
                </a:lnTo>
                <a:lnTo>
                  <a:pt x="11723" y="1229"/>
                </a:lnTo>
                <a:lnTo>
                  <a:pt x="647" y="19648"/>
                </a:lnTo>
                <a:lnTo>
                  <a:pt x="7383" y="36223"/>
                </a:lnTo>
                <a:lnTo>
                  <a:pt x="0" y="60167"/>
                </a:lnTo>
                <a:lnTo>
                  <a:pt x="12305" y="91480"/>
                </a:lnTo>
                <a:lnTo>
                  <a:pt x="20271" y="230854"/>
                </a:lnTo>
                <a:lnTo>
                  <a:pt x="26424" y="374524"/>
                </a:lnTo>
                <a:lnTo>
                  <a:pt x="162299" y="374524"/>
                </a:lnTo>
                <a:lnTo>
                  <a:pt x="293834" y="374524"/>
                </a:lnTo>
                <a:lnTo>
                  <a:pt x="427767" y="374524"/>
                </a:lnTo>
                <a:lnTo>
                  <a:pt x="421614" y="366540"/>
                </a:lnTo>
                <a:lnTo>
                  <a:pt x="379841" y="331547"/>
                </a:lnTo>
                <a:lnTo>
                  <a:pt x="377380" y="305759"/>
                </a:lnTo>
                <a:lnTo>
                  <a:pt x="383533" y="299005"/>
                </a:lnTo>
                <a:lnTo>
                  <a:pt x="350957" y="256027"/>
                </a:lnTo>
                <a:lnTo>
                  <a:pt x="338651" y="233920"/>
                </a:lnTo>
                <a:lnTo>
                  <a:pt x="324532" y="212435"/>
                </a:lnTo>
                <a:lnTo>
                  <a:pt x="295065" y="151653"/>
                </a:lnTo>
                <a:lnTo>
                  <a:pt x="271037" y="112357"/>
                </a:lnTo>
                <a:lnTo>
                  <a:pt x="253875" y="71224"/>
                </a:lnTo>
                <a:lnTo>
                  <a:pt x="256919" y="67536"/>
                </a:lnTo>
                <a:lnTo>
                  <a:pt x="285221" y="123407"/>
                </a:lnTo>
                <a:lnTo>
                  <a:pt x="301800" y="141211"/>
                </a:lnTo>
                <a:lnTo>
                  <a:pt x="314106" y="153491"/>
                </a:lnTo>
                <a:lnTo>
                  <a:pt x="321489" y="146736"/>
                </a:lnTo>
                <a:lnTo>
                  <a:pt x="328807" y="126480"/>
                </a:lnTo>
                <a:lnTo>
                  <a:pt x="333147" y="97011"/>
                </a:lnTo>
                <a:lnTo>
                  <a:pt x="341112" y="81659"/>
                </a:lnTo>
                <a:lnTo>
                  <a:pt x="336838" y="71224"/>
                </a:lnTo>
                <a:lnTo>
                  <a:pt x="312875" y="14738"/>
                </a:lnTo>
                <a:lnTo>
                  <a:pt x="297462" y="24558"/>
                </a:lnTo>
                <a:lnTo>
                  <a:pt x="271686" y="22106"/>
                </a:lnTo>
                <a:lnTo>
                  <a:pt x="244614" y="12894"/>
                </a:lnTo>
                <a:lnTo>
                  <a:pt x="237878" y="25788"/>
                </a:lnTo>
                <a:lnTo>
                  <a:pt x="227451" y="6140"/>
                </a:lnTo>
                <a:lnTo>
                  <a:pt x="203424" y="1229"/>
                </a:lnTo>
                <a:lnTo>
                  <a:pt x="174540" y="4910"/>
                </a:lnTo>
                <a:lnTo>
                  <a:pt x="161652" y="15967"/>
                </a:lnTo>
                <a:lnTo>
                  <a:pt x="137688" y="28246"/>
                </a:lnTo>
                <a:lnTo>
                  <a:pt x="121692" y="2210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3" name="Freeform 152">
            <a:extLst>
              <a:ext uri="{FF2B5EF4-FFF2-40B4-BE49-F238E27FC236}">
                <a16:creationId xmlns:a16="http://schemas.microsoft.com/office/drawing/2014/main" id="{7C58BC79-9A92-F03B-0E76-E36AF447B5B2}"/>
              </a:ext>
            </a:extLst>
          </p:cNvPr>
          <p:cNvSpPr/>
          <p:nvPr/>
        </p:nvSpPr>
        <p:spPr>
          <a:xfrm>
            <a:off x="3198454" y="4371762"/>
            <a:ext cx="197290" cy="247428"/>
          </a:xfrm>
          <a:custGeom>
            <a:avLst/>
            <a:gdLst>
              <a:gd name="connsiteX0" fmla="*/ 192375 w 197290"/>
              <a:gd name="connsiteY0" fmla="*/ 59552 h 247428"/>
              <a:gd name="connsiteX1" fmla="*/ 177622 w 197290"/>
              <a:gd name="connsiteY1" fmla="*/ 50339 h 247428"/>
              <a:gd name="connsiteX2" fmla="*/ 160414 w 197290"/>
              <a:gd name="connsiteY2" fmla="*/ 37452 h 247428"/>
              <a:gd name="connsiteX3" fmla="*/ 150576 w 197290"/>
              <a:gd name="connsiteY3" fmla="*/ 43592 h 247428"/>
              <a:gd name="connsiteX4" fmla="*/ 121692 w 197290"/>
              <a:gd name="connsiteY4" fmla="*/ 38060 h 247428"/>
              <a:gd name="connsiteX5" fmla="*/ 113091 w 197290"/>
              <a:gd name="connsiteY5" fmla="*/ 21485 h 247428"/>
              <a:gd name="connsiteX6" fmla="*/ 106945 w 197290"/>
              <a:gd name="connsiteY6" fmla="*/ 22100 h 247428"/>
              <a:gd name="connsiteX7" fmla="*/ 72523 w 197290"/>
              <a:gd name="connsiteY7" fmla="*/ 0 h 247428"/>
              <a:gd name="connsiteX8" fmla="*/ 48554 w 197290"/>
              <a:gd name="connsiteY8" fmla="*/ 15346 h 247428"/>
              <a:gd name="connsiteX9" fmla="*/ 29500 w 197290"/>
              <a:gd name="connsiteY9" fmla="*/ 23944 h 247428"/>
              <a:gd name="connsiteX10" fmla="*/ 31961 w 197290"/>
              <a:gd name="connsiteY10" fmla="*/ 39904 h 247428"/>
              <a:gd name="connsiteX11" fmla="*/ 18438 w 197290"/>
              <a:gd name="connsiteY11" fmla="*/ 65077 h 247428"/>
              <a:gd name="connsiteX12" fmla="*/ 12292 w 197290"/>
              <a:gd name="connsiteY12" fmla="*/ 89021 h 247428"/>
              <a:gd name="connsiteX13" fmla="*/ 615 w 197290"/>
              <a:gd name="connsiteY13" fmla="*/ 95161 h 247428"/>
              <a:gd name="connsiteX14" fmla="*/ 6761 w 197290"/>
              <a:gd name="connsiteY14" fmla="*/ 130776 h 247428"/>
              <a:gd name="connsiteX15" fmla="*/ 0 w 197290"/>
              <a:gd name="connsiteY15" fmla="*/ 141826 h 247428"/>
              <a:gd name="connsiteX16" fmla="*/ 20893 w 197290"/>
              <a:gd name="connsiteY16" fmla="*/ 158401 h 247428"/>
              <a:gd name="connsiteX17" fmla="*/ 33801 w 197290"/>
              <a:gd name="connsiteY17" fmla="*/ 140597 h 247428"/>
              <a:gd name="connsiteX18" fmla="*/ 41792 w 197290"/>
              <a:gd name="connsiteY18" fmla="*/ 157786 h 247428"/>
              <a:gd name="connsiteX19" fmla="*/ 23969 w 197290"/>
              <a:gd name="connsiteY19" fmla="*/ 186641 h 247428"/>
              <a:gd name="connsiteX20" fmla="*/ 28270 w 197290"/>
              <a:gd name="connsiteY20" fmla="*/ 203222 h 247428"/>
              <a:gd name="connsiteX21" fmla="*/ 19054 w 197290"/>
              <a:gd name="connsiteY21" fmla="*/ 212428 h 247428"/>
              <a:gd name="connsiteX22" fmla="*/ 20278 w 197290"/>
              <a:gd name="connsiteY22" fmla="*/ 226551 h 247428"/>
              <a:gd name="connsiteX23" fmla="*/ 34416 w 197290"/>
              <a:gd name="connsiteY23" fmla="*/ 223485 h 247428"/>
              <a:gd name="connsiteX24" fmla="*/ 48554 w 197290"/>
              <a:gd name="connsiteY24" fmla="*/ 227781 h 247428"/>
              <a:gd name="connsiteX25" fmla="*/ 63916 w 197290"/>
              <a:gd name="connsiteY25" fmla="*/ 247429 h 247428"/>
              <a:gd name="connsiteX26" fmla="*/ 82969 w 197290"/>
              <a:gd name="connsiteY26" fmla="*/ 231462 h 247428"/>
              <a:gd name="connsiteX27" fmla="*/ 88500 w 197290"/>
              <a:gd name="connsiteY27" fmla="*/ 205060 h 247428"/>
              <a:gd name="connsiteX28" fmla="*/ 108784 w 197290"/>
              <a:gd name="connsiteY28" fmla="*/ 171295 h 247428"/>
              <a:gd name="connsiteX29" fmla="*/ 149968 w 197290"/>
              <a:gd name="connsiteY29" fmla="*/ 155942 h 247428"/>
              <a:gd name="connsiteX30" fmla="*/ 186844 w 197290"/>
              <a:gd name="connsiteY30" fmla="*/ 114809 h 247428"/>
              <a:gd name="connsiteX31" fmla="*/ 197291 w 197290"/>
              <a:gd name="connsiteY31" fmla="*/ 89636 h 247428"/>
              <a:gd name="connsiteX32" fmla="*/ 192375 w 197290"/>
              <a:gd name="connsiteY32" fmla="*/ 59552 h 24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7290" h="247428">
                <a:moveTo>
                  <a:pt x="192375" y="59552"/>
                </a:moveTo>
                <a:lnTo>
                  <a:pt x="177622" y="50339"/>
                </a:lnTo>
                <a:lnTo>
                  <a:pt x="160414" y="37452"/>
                </a:lnTo>
                <a:lnTo>
                  <a:pt x="150576" y="43592"/>
                </a:lnTo>
                <a:lnTo>
                  <a:pt x="121692" y="38060"/>
                </a:lnTo>
                <a:lnTo>
                  <a:pt x="113091" y="21485"/>
                </a:lnTo>
                <a:lnTo>
                  <a:pt x="106945" y="22100"/>
                </a:lnTo>
                <a:lnTo>
                  <a:pt x="72523" y="0"/>
                </a:lnTo>
                <a:lnTo>
                  <a:pt x="48554" y="15346"/>
                </a:lnTo>
                <a:lnTo>
                  <a:pt x="29500" y="23944"/>
                </a:lnTo>
                <a:lnTo>
                  <a:pt x="31961" y="39904"/>
                </a:lnTo>
                <a:lnTo>
                  <a:pt x="18438" y="65077"/>
                </a:lnTo>
                <a:lnTo>
                  <a:pt x="12292" y="89021"/>
                </a:lnTo>
                <a:lnTo>
                  <a:pt x="615" y="95161"/>
                </a:lnTo>
                <a:lnTo>
                  <a:pt x="6761" y="130776"/>
                </a:lnTo>
                <a:lnTo>
                  <a:pt x="0" y="141826"/>
                </a:lnTo>
                <a:lnTo>
                  <a:pt x="20893" y="158401"/>
                </a:lnTo>
                <a:lnTo>
                  <a:pt x="33801" y="140597"/>
                </a:lnTo>
                <a:lnTo>
                  <a:pt x="41792" y="157786"/>
                </a:lnTo>
                <a:lnTo>
                  <a:pt x="23969" y="186641"/>
                </a:lnTo>
                <a:lnTo>
                  <a:pt x="28270" y="203222"/>
                </a:lnTo>
                <a:lnTo>
                  <a:pt x="19054" y="212428"/>
                </a:lnTo>
                <a:lnTo>
                  <a:pt x="20278" y="226551"/>
                </a:lnTo>
                <a:lnTo>
                  <a:pt x="34416" y="223485"/>
                </a:lnTo>
                <a:lnTo>
                  <a:pt x="48554" y="227781"/>
                </a:lnTo>
                <a:lnTo>
                  <a:pt x="63916" y="247429"/>
                </a:lnTo>
                <a:lnTo>
                  <a:pt x="82969" y="231462"/>
                </a:lnTo>
                <a:lnTo>
                  <a:pt x="88500" y="205060"/>
                </a:lnTo>
                <a:lnTo>
                  <a:pt x="108784" y="171295"/>
                </a:lnTo>
                <a:lnTo>
                  <a:pt x="149968" y="155942"/>
                </a:lnTo>
                <a:lnTo>
                  <a:pt x="186844" y="114809"/>
                </a:lnTo>
                <a:lnTo>
                  <a:pt x="197291" y="89636"/>
                </a:lnTo>
                <a:lnTo>
                  <a:pt x="192375" y="5955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4" name="Freeform 153">
            <a:extLst>
              <a:ext uri="{FF2B5EF4-FFF2-40B4-BE49-F238E27FC236}">
                <a16:creationId xmlns:a16="http://schemas.microsoft.com/office/drawing/2014/main" id="{7A8AE30F-3AE9-08FB-E65A-8C8F7C6D82BE}"/>
              </a:ext>
            </a:extLst>
          </p:cNvPr>
          <p:cNvSpPr/>
          <p:nvPr/>
        </p:nvSpPr>
        <p:spPr>
          <a:xfrm>
            <a:off x="3547545" y="3648502"/>
            <a:ext cx="123537" cy="89642"/>
          </a:xfrm>
          <a:custGeom>
            <a:avLst/>
            <a:gdLst>
              <a:gd name="connsiteX0" fmla="*/ 6146 w 123537"/>
              <a:gd name="connsiteY0" fmla="*/ 72453 h 89642"/>
              <a:gd name="connsiteX1" fmla="*/ 6146 w 123537"/>
              <a:gd name="connsiteY1" fmla="*/ 83503 h 89642"/>
              <a:gd name="connsiteX2" fmla="*/ 14753 w 123537"/>
              <a:gd name="connsiteY2" fmla="*/ 89643 h 89642"/>
              <a:gd name="connsiteX3" fmla="*/ 30730 w 123537"/>
              <a:gd name="connsiteY3" fmla="*/ 62626 h 89642"/>
              <a:gd name="connsiteX4" fmla="*/ 43023 w 123537"/>
              <a:gd name="connsiteY4" fmla="*/ 57101 h 89642"/>
              <a:gd name="connsiteX5" fmla="*/ 46708 w 123537"/>
              <a:gd name="connsiteY5" fmla="*/ 66928 h 89642"/>
              <a:gd name="connsiteX6" fmla="*/ 60230 w 123537"/>
              <a:gd name="connsiteY6" fmla="*/ 64469 h 89642"/>
              <a:gd name="connsiteX7" fmla="*/ 66992 w 123537"/>
              <a:gd name="connsiteY7" fmla="*/ 57101 h 89642"/>
              <a:gd name="connsiteX8" fmla="*/ 78054 w 123537"/>
              <a:gd name="connsiteY8" fmla="*/ 58944 h 89642"/>
              <a:gd name="connsiteX9" fmla="*/ 94037 w 123537"/>
              <a:gd name="connsiteY9" fmla="*/ 57715 h 89642"/>
              <a:gd name="connsiteX10" fmla="*/ 109400 w 123537"/>
              <a:gd name="connsiteY10" fmla="*/ 65699 h 89642"/>
              <a:gd name="connsiteX11" fmla="*/ 123537 w 123537"/>
              <a:gd name="connsiteY11" fmla="*/ 49732 h 89642"/>
              <a:gd name="connsiteX12" fmla="*/ 108175 w 123537"/>
              <a:gd name="connsiteY12" fmla="*/ 35615 h 89642"/>
              <a:gd name="connsiteX13" fmla="*/ 93422 w 123537"/>
              <a:gd name="connsiteY13" fmla="*/ 34386 h 89642"/>
              <a:gd name="connsiteX14" fmla="*/ 95268 w 123537"/>
              <a:gd name="connsiteY14" fmla="*/ 22721 h 89642"/>
              <a:gd name="connsiteX15" fmla="*/ 76829 w 123537"/>
              <a:gd name="connsiteY15" fmla="*/ 23336 h 89642"/>
              <a:gd name="connsiteX16" fmla="*/ 71908 w 123537"/>
              <a:gd name="connsiteY16" fmla="*/ 9827 h 89642"/>
              <a:gd name="connsiteX17" fmla="*/ 63307 w 123537"/>
              <a:gd name="connsiteY17" fmla="*/ 10442 h 89642"/>
              <a:gd name="connsiteX18" fmla="*/ 44253 w 123537"/>
              <a:gd name="connsiteY18" fmla="*/ 615 h 89642"/>
              <a:gd name="connsiteX19" fmla="*/ 17208 w 123537"/>
              <a:gd name="connsiteY19" fmla="*/ 0 h 89642"/>
              <a:gd name="connsiteX20" fmla="*/ 12292 w 123537"/>
              <a:gd name="connsiteY20" fmla="*/ 6754 h 89642"/>
              <a:gd name="connsiteX21" fmla="*/ 13523 w 123537"/>
              <a:gd name="connsiteY21" fmla="*/ 28246 h 89642"/>
              <a:gd name="connsiteX22" fmla="*/ 9216 w 123537"/>
              <a:gd name="connsiteY22" fmla="*/ 42977 h 89642"/>
              <a:gd name="connsiteX23" fmla="*/ 0 w 123537"/>
              <a:gd name="connsiteY23" fmla="*/ 49732 h 89642"/>
              <a:gd name="connsiteX24" fmla="*/ 7376 w 123537"/>
              <a:gd name="connsiteY24" fmla="*/ 61396 h 89642"/>
              <a:gd name="connsiteX25" fmla="*/ 6146 w 123537"/>
              <a:gd name="connsiteY25" fmla="*/ 72453 h 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537" h="89642">
                <a:moveTo>
                  <a:pt x="6146" y="72453"/>
                </a:moveTo>
                <a:lnTo>
                  <a:pt x="6146" y="83503"/>
                </a:lnTo>
                <a:lnTo>
                  <a:pt x="14753" y="89643"/>
                </a:lnTo>
                <a:lnTo>
                  <a:pt x="30730" y="62626"/>
                </a:lnTo>
                <a:lnTo>
                  <a:pt x="43023" y="57101"/>
                </a:lnTo>
                <a:lnTo>
                  <a:pt x="46708" y="66928"/>
                </a:lnTo>
                <a:lnTo>
                  <a:pt x="60230" y="64469"/>
                </a:lnTo>
                <a:lnTo>
                  <a:pt x="66992" y="57101"/>
                </a:lnTo>
                <a:lnTo>
                  <a:pt x="78054" y="58944"/>
                </a:lnTo>
                <a:lnTo>
                  <a:pt x="94037" y="57715"/>
                </a:lnTo>
                <a:lnTo>
                  <a:pt x="109400" y="65699"/>
                </a:lnTo>
                <a:lnTo>
                  <a:pt x="123537" y="49732"/>
                </a:lnTo>
                <a:lnTo>
                  <a:pt x="108175" y="35615"/>
                </a:lnTo>
                <a:lnTo>
                  <a:pt x="93422" y="34386"/>
                </a:lnTo>
                <a:lnTo>
                  <a:pt x="95268" y="22721"/>
                </a:lnTo>
                <a:lnTo>
                  <a:pt x="76829" y="23336"/>
                </a:lnTo>
                <a:lnTo>
                  <a:pt x="71908" y="9827"/>
                </a:lnTo>
                <a:lnTo>
                  <a:pt x="63307" y="10442"/>
                </a:lnTo>
                <a:lnTo>
                  <a:pt x="44253" y="615"/>
                </a:lnTo>
                <a:lnTo>
                  <a:pt x="17208" y="0"/>
                </a:lnTo>
                <a:lnTo>
                  <a:pt x="12292" y="6754"/>
                </a:lnTo>
                <a:lnTo>
                  <a:pt x="13523" y="28246"/>
                </a:lnTo>
                <a:lnTo>
                  <a:pt x="9216" y="42977"/>
                </a:lnTo>
                <a:lnTo>
                  <a:pt x="0" y="49732"/>
                </a:lnTo>
                <a:lnTo>
                  <a:pt x="7376" y="61396"/>
                </a:lnTo>
                <a:lnTo>
                  <a:pt x="6146" y="72453"/>
                </a:lnTo>
                <a:close/>
              </a:path>
            </a:pathLst>
          </a:custGeom>
          <a:solidFill>
            <a:srgbClr val="E6E8F5"/>
          </a:solidFill>
          <a:ln w="647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AECB08-EDBD-B583-B7C6-0AE4E9AECE83}"/>
              </a:ext>
            </a:extLst>
          </p:cNvPr>
          <p:cNvSpPr/>
          <p:nvPr/>
        </p:nvSpPr>
        <p:spPr>
          <a:xfrm>
            <a:off x="3893579" y="3814893"/>
            <a:ext cx="7376" cy="15960"/>
          </a:xfrm>
          <a:custGeom>
            <a:avLst/>
            <a:gdLst>
              <a:gd name="connsiteX0" fmla="*/ 5531 w 7376"/>
              <a:gd name="connsiteY0" fmla="*/ 14731 h 15960"/>
              <a:gd name="connsiteX1" fmla="*/ 7377 w 7376"/>
              <a:gd name="connsiteY1" fmla="*/ 10435 h 15960"/>
              <a:gd name="connsiteX2" fmla="*/ 6761 w 7376"/>
              <a:gd name="connsiteY2" fmla="*/ 4296 h 15960"/>
              <a:gd name="connsiteX3" fmla="*/ 5531 w 7376"/>
              <a:gd name="connsiteY3" fmla="*/ 1838 h 15960"/>
              <a:gd name="connsiteX4" fmla="*/ 615 w 7376"/>
              <a:gd name="connsiteY4" fmla="*/ 0 h 15960"/>
              <a:gd name="connsiteX5" fmla="*/ 615 w 7376"/>
              <a:gd name="connsiteY5" fmla="*/ 1223 h 15960"/>
              <a:gd name="connsiteX6" fmla="*/ 0 w 7376"/>
              <a:gd name="connsiteY6" fmla="*/ 4296 h 15960"/>
              <a:gd name="connsiteX7" fmla="*/ 1846 w 7376"/>
              <a:gd name="connsiteY7" fmla="*/ 9206 h 15960"/>
              <a:gd name="connsiteX8" fmla="*/ 2461 w 7376"/>
              <a:gd name="connsiteY8" fmla="*/ 15961 h 15960"/>
              <a:gd name="connsiteX9" fmla="*/ 5531 w 7376"/>
              <a:gd name="connsiteY9" fmla="*/ 14731 h 1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76" h="15960">
                <a:moveTo>
                  <a:pt x="5531" y="14731"/>
                </a:moveTo>
                <a:lnTo>
                  <a:pt x="7377" y="10435"/>
                </a:lnTo>
                <a:lnTo>
                  <a:pt x="6761" y="4296"/>
                </a:lnTo>
                <a:lnTo>
                  <a:pt x="5531" y="1838"/>
                </a:lnTo>
                <a:lnTo>
                  <a:pt x="615" y="0"/>
                </a:lnTo>
                <a:lnTo>
                  <a:pt x="615" y="1223"/>
                </a:lnTo>
                <a:lnTo>
                  <a:pt x="0" y="4296"/>
                </a:lnTo>
                <a:lnTo>
                  <a:pt x="1846" y="9206"/>
                </a:lnTo>
                <a:lnTo>
                  <a:pt x="2461" y="15961"/>
                </a:lnTo>
                <a:lnTo>
                  <a:pt x="5531" y="14731"/>
                </a:lnTo>
                <a:close/>
              </a:path>
            </a:pathLst>
          </a:custGeom>
          <a:solidFill>
            <a:srgbClr val="E6E8F5"/>
          </a:solidFill>
          <a:ln w="647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0496C7F4-2BE1-F80B-B190-3193DD6CE04B}"/>
              </a:ext>
            </a:extLst>
          </p:cNvPr>
          <p:cNvSpPr/>
          <p:nvPr/>
        </p:nvSpPr>
        <p:spPr>
          <a:xfrm>
            <a:off x="7424560" y="3929702"/>
            <a:ext cx="55891" cy="68765"/>
          </a:xfrm>
          <a:custGeom>
            <a:avLst/>
            <a:gdLst>
              <a:gd name="connsiteX0" fmla="*/ 51617 w 55891"/>
              <a:gd name="connsiteY0" fmla="*/ 47888 h 68765"/>
              <a:gd name="connsiteX1" fmla="*/ 36268 w 55891"/>
              <a:gd name="connsiteY1" fmla="*/ 37452 h 68765"/>
              <a:gd name="connsiteX2" fmla="*/ 55309 w 55891"/>
              <a:gd name="connsiteY2" fmla="*/ 28246 h 68765"/>
              <a:gd name="connsiteX3" fmla="*/ 55891 w 55891"/>
              <a:gd name="connsiteY3" fmla="*/ 11665 h 68765"/>
              <a:gd name="connsiteX4" fmla="*/ 47342 w 55891"/>
              <a:gd name="connsiteY4" fmla="*/ 0 h 68765"/>
              <a:gd name="connsiteX5" fmla="*/ 37499 w 55891"/>
              <a:gd name="connsiteY5" fmla="*/ 9213 h 68765"/>
              <a:gd name="connsiteX6" fmla="*/ 22732 w 55891"/>
              <a:gd name="connsiteY6" fmla="*/ 6140 h 68765"/>
              <a:gd name="connsiteX7" fmla="*/ 11074 w 55891"/>
              <a:gd name="connsiteY7" fmla="*/ 23329 h 68765"/>
              <a:gd name="connsiteX8" fmla="*/ 0 w 55891"/>
              <a:gd name="connsiteY8" fmla="*/ 41748 h 68765"/>
              <a:gd name="connsiteX9" fmla="*/ 3044 w 55891"/>
              <a:gd name="connsiteY9" fmla="*/ 52190 h 68765"/>
              <a:gd name="connsiteX10" fmla="*/ 4275 w 55891"/>
              <a:gd name="connsiteY10" fmla="*/ 64470 h 68765"/>
              <a:gd name="connsiteX11" fmla="*/ 23315 w 55891"/>
              <a:gd name="connsiteY11" fmla="*/ 65084 h 68765"/>
              <a:gd name="connsiteX12" fmla="*/ 31346 w 55891"/>
              <a:gd name="connsiteY12" fmla="*/ 62011 h 68765"/>
              <a:gd name="connsiteX13" fmla="*/ 39311 w 55891"/>
              <a:gd name="connsiteY13" fmla="*/ 68765 h 68765"/>
              <a:gd name="connsiteX14" fmla="*/ 51617 w 55891"/>
              <a:gd name="connsiteY14" fmla="*/ 47888 h 6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91" h="68765">
                <a:moveTo>
                  <a:pt x="51617" y="47888"/>
                </a:moveTo>
                <a:lnTo>
                  <a:pt x="36268" y="37452"/>
                </a:lnTo>
                <a:lnTo>
                  <a:pt x="55309" y="28246"/>
                </a:lnTo>
                <a:lnTo>
                  <a:pt x="55891" y="11665"/>
                </a:lnTo>
                <a:lnTo>
                  <a:pt x="47342" y="0"/>
                </a:lnTo>
                <a:lnTo>
                  <a:pt x="37499" y="9213"/>
                </a:lnTo>
                <a:lnTo>
                  <a:pt x="22732" y="6140"/>
                </a:lnTo>
                <a:lnTo>
                  <a:pt x="11074" y="23329"/>
                </a:lnTo>
                <a:lnTo>
                  <a:pt x="0" y="41748"/>
                </a:lnTo>
                <a:lnTo>
                  <a:pt x="3044" y="52190"/>
                </a:lnTo>
                <a:lnTo>
                  <a:pt x="4275" y="64470"/>
                </a:lnTo>
                <a:lnTo>
                  <a:pt x="23315" y="65084"/>
                </a:lnTo>
                <a:lnTo>
                  <a:pt x="31346" y="62011"/>
                </a:lnTo>
                <a:lnTo>
                  <a:pt x="39311" y="68765"/>
                </a:lnTo>
                <a:lnTo>
                  <a:pt x="51617" y="478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7" name="Freeform 156">
            <a:extLst>
              <a:ext uri="{FF2B5EF4-FFF2-40B4-BE49-F238E27FC236}">
                <a16:creationId xmlns:a16="http://schemas.microsoft.com/office/drawing/2014/main" id="{3352ECA8-6810-24C0-ECEF-82063DBE5347}"/>
              </a:ext>
            </a:extLst>
          </p:cNvPr>
          <p:cNvSpPr/>
          <p:nvPr/>
        </p:nvSpPr>
        <p:spPr>
          <a:xfrm>
            <a:off x="6224812" y="2193397"/>
            <a:ext cx="133368" cy="107446"/>
          </a:xfrm>
          <a:custGeom>
            <a:avLst/>
            <a:gdLst>
              <a:gd name="connsiteX0" fmla="*/ 133369 w 133368"/>
              <a:gd name="connsiteY0" fmla="*/ 77363 h 107446"/>
              <a:gd name="connsiteX1" fmla="*/ 122922 w 133368"/>
              <a:gd name="connsiteY1" fmla="*/ 58944 h 107446"/>
              <a:gd name="connsiteX2" fmla="*/ 81745 w 133368"/>
              <a:gd name="connsiteY2" fmla="*/ 71224 h 107446"/>
              <a:gd name="connsiteX3" fmla="*/ 87276 w 133368"/>
              <a:gd name="connsiteY3" fmla="*/ 86569 h 107446"/>
              <a:gd name="connsiteX4" fmla="*/ 118622 w 133368"/>
              <a:gd name="connsiteY4" fmla="*/ 107447 h 107446"/>
              <a:gd name="connsiteX5" fmla="*/ 133369 w 133368"/>
              <a:gd name="connsiteY5" fmla="*/ 77363 h 107446"/>
              <a:gd name="connsiteX6" fmla="*/ 80515 w 133368"/>
              <a:gd name="connsiteY6" fmla="*/ 46050 h 107446"/>
              <a:gd name="connsiteX7" fmla="*/ 64531 w 133368"/>
              <a:gd name="connsiteY7" fmla="*/ 40525 h 107446"/>
              <a:gd name="connsiteX8" fmla="*/ 60230 w 133368"/>
              <a:gd name="connsiteY8" fmla="*/ 30698 h 107446"/>
              <a:gd name="connsiteX9" fmla="*/ 68222 w 133368"/>
              <a:gd name="connsiteY9" fmla="*/ 18419 h 107446"/>
              <a:gd name="connsiteX10" fmla="*/ 67607 w 133368"/>
              <a:gd name="connsiteY10" fmla="*/ 0 h 107446"/>
              <a:gd name="connsiteX11" fmla="*/ 45478 w 133368"/>
              <a:gd name="connsiteY11" fmla="*/ 9827 h 107446"/>
              <a:gd name="connsiteX12" fmla="*/ 36261 w 133368"/>
              <a:gd name="connsiteY12" fmla="*/ 20263 h 107446"/>
              <a:gd name="connsiteX13" fmla="*/ 11677 w 133368"/>
              <a:gd name="connsiteY13" fmla="*/ 22721 h 107446"/>
              <a:gd name="connsiteX14" fmla="*/ 4300 w 133368"/>
              <a:gd name="connsiteY14" fmla="*/ 33157 h 107446"/>
              <a:gd name="connsiteX15" fmla="*/ 0 w 133368"/>
              <a:gd name="connsiteY15" fmla="*/ 42977 h 107446"/>
              <a:gd name="connsiteX16" fmla="*/ 2455 w 133368"/>
              <a:gd name="connsiteY16" fmla="*/ 80430 h 107446"/>
              <a:gd name="connsiteX17" fmla="*/ 15362 w 133368"/>
              <a:gd name="connsiteY17" fmla="*/ 101307 h 107446"/>
              <a:gd name="connsiteX18" fmla="*/ 37492 w 133368"/>
              <a:gd name="connsiteY18" fmla="*/ 106218 h 107446"/>
              <a:gd name="connsiteX19" fmla="*/ 55930 w 133368"/>
              <a:gd name="connsiteY19" fmla="*/ 100692 h 107446"/>
              <a:gd name="connsiteX20" fmla="*/ 46708 w 133368"/>
              <a:gd name="connsiteY20" fmla="*/ 82274 h 107446"/>
              <a:gd name="connsiteX21" fmla="*/ 65761 w 133368"/>
              <a:gd name="connsiteY21" fmla="*/ 55871 h 107446"/>
              <a:gd name="connsiteX22" fmla="*/ 74369 w 133368"/>
              <a:gd name="connsiteY22" fmla="*/ 60174 h 107446"/>
              <a:gd name="connsiteX23" fmla="*/ 80515 w 133368"/>
              <a:gd name="connsiteY23" fmla="*/ 46050 h 10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3368" h="107446">
                <a:moveTo>
                  <a:pt x="133369" y="77363"/>
                </a:moveTo>
                <a:lnTo>
                  <a:pt x="122922" y="58944"/>
                </a:lnTo>
                <a:lnTo>
                  <a:pt x="81745" y="71224"/>
                </a:lnTo>
                <a:lnTo>
                  <a:pt x="87276" y="86569"/>
                </a:lnTo>
                <a:lnTo>
                  <a:pt x="118622" y="107447"/>
                </a:lnTo>
                <a:lnTo>
                  <a:pt x="133369" y="77363"/>
                </a:lnTo>
                <a:close/>
                <a:moveTo>
                  <a:pt x="80515" y="46050"/>
                </a:moveTo>
                <a:lnTo>
                  <a:pt x="64531" y="40525"/>
                </a:lnTo>
                <a:lnTo>
                  <a:pt x="60230" y="30698"/>
                </a:lnTo>
                <a:lnTo>
                  <a:pt x="68222" y="18419"/>
                </a:lnTo>
                <a:lnTo>
                  <a:pt x="67607" y="0"/>
                </a:lnTo>
                <a:lnTo>
                  <a:pt x="45478" y="9827"/>
                </a:lnTo>
                <a:lnTo>
                  <a:pt x="36261" y="20263"/>
                </a:lnTo>
                <a:lnTo>
                  <a:pt x="11677" y="22721"/>
                </a:lnTo>
                <a:lnTo>
                  <a:pt x="4300" y="33157"/>
                </a:lnTo>
                <a:lnTo>
                  <a:pt x="0" y="42977"/>
                </a:lnTo>
                <a:lnTo>
                  <a:pt x="2455" y="80430"/>
                </a:lnTo>
                <a:lnTo>
                  <a:pt x="15362" y="101307"/>
                </a:lnTo>
                <a:lnTo>
                  <a:pt x="37492" y="106218"/>
                </a:lnTo>
                <a:lnTo>
                  <a:pt x="55930" y="100692"/>
                </a:lnTo>
                <a:lnTo>
                  <a:pt x="46708" y="82274"/>
                </a:lnTo>
                <a:lnTo>
                  <a:pt x="65761" y="55871"/>
                </a:lnTo>
                <a:lnTo>
                  <a:pt x="74369" y="60174"/>
                </a:lnTo>
                <a:lnTo>
                  <a:pt x="80515" y="4605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8" name="Freeform 157">
            <a:extLst>
              <a:ext uri="{FF2B5EF4-FFF2-40B4-BE49-F238E27FC236}">
                <a16:creationId xmlns:a16="http://schemas.microsoft.com/office/drawing/2014/main" id="{16C8CD1E-C734-104A-1C57-C7AE12A646B6}"/>
              </a:ext>
            </a:extLst>
          </p:cNvPr>
          <p:cNvSpPr/>
          <p:nvPr/>
        </p:nvSpPr>
        <p:spPr>
          <a:xfrm>
            <a:off x="9951846" y="2746585"/>
            <a:ext cx="156728" cy="205680"/>
          </a:xfrm>
          <a:custGeom>
            <a:avLst/>
            <a:gdLst>
              <a:gd name="connsiteX0" fmla="*/ 148115 w 156728"/>
              <a:gd name="connsiteY0" fmla="*/ 22100 h 205680"/>
              <a:gd name="connsiteX1" fmla="*/ 114309 w 156728"/>
              <a:gd name="connsiteY1" fmla="*/ 0 h 205680"/>
              <a:gd name="connsiteX2" fmla="*/ 114956 w 156728"/>
              <a:gd name="connsiteY2" fmla="*/ 21492 h 205680"/>
              <a:gd name="connsiteX3" fmla="*/ 76227 w 156728"/>
              <a:gd name="connsiteY3" fmla="*/ 37452 h 205680"/>
              <a:gd name="connsiteX4" fmla="*/ 92807 w 156728"/>
              <a:gd name="connsiteY4" fmla="*/ 57715 h 205680"/>
              <a:gd name="connsiteX5" fmla="*/ 64570 w 156728"/>
              <a:gd name="connsiteY5" fmla="*/ 56486 h 205680"/>
              <a:gd name="connsiteX6" fmla="*/ 42421 w 156728"/>
              <a:gd name="connsiteY6" fmla="*/ 44207 h 205680"/>
              <a:gd name="connsiteX7" fmla="*/ 36268 w 156728"/>
              <a:gd name="connsiteY7" fmla="*/ 71224 h 205680"/>
              <a:gd name="connsiteX8" fmla="*/ 12953 w 156728"/>
              <a:gd name="connsiteY8" fmla="*/ 92095 h 205680"/>
              <a:gd name="connsiteX9" fmla="*/ 0 w 156728"/>
              <a:gd name="connsiteY9" fmla="*/ 116653 h 205680"/>
              <a:gd name="connsiteX10" fmla="*/ 20271 w 156728"/>
              <a:gd name="connsiteY10" fmla="*/ 127095 h 205680"/>
              <a:gd name="connsiteX11" fmla="*/ 41190 w 156728"/>
              <a:gd name="connsiteY11" fmla="*/ 131391 h 205680"/>
              <a:gd name="connsiteX12" fmla="*/ 46112 w 156728"/>
              <a:gd name="connsiteY12" fmla="*/ 137530 h 205680"/>
              <a:gd name="connsiteX13" fmla="*/ 48573 w 156728"/>
              <a:gd name="connsiteY13" fmla="*/ 159016 h 205680"/>
              <a:gd name="connsiteX14" fmla="*/ 55309 w 156728"/>
              <a:gd name="connsiteY14" fmla="*/ 166385 h 205680"/>
              <a:gd name="connsiteX15" fmla="*/ 49803 w 156728"/>
              <a:gd name="connsiteY15" fmla="*/ 170687 h 205680"/>
              <a:gd name="connsiteX16" fmla="*/ 49156 w 156728"/>
              <a:gd name="connsiteY16" fmla="*/ 188491 h 205680"/>
              <a:gd name="connsiteX17" fmla="*/ 60878 w 156728"/>
              <a:gd name="connsiteY17" fmla="*/ 194631 h 205680"/>
              <a:gd name="connsiteX18" fmla="*/ 70723 w 156728"/>
              <a:gd name="connsiteY18" fmla="*/ 198312 h 205680"/>
              <a:gd name="connsiteX19" fmla="*/ 75645 w 156728"/>
              <a:gd name="connsiteY19" fmla="*/ 205681 h 205680"/>
              <a:gd name="connsiteX20" fmla="*/ 83611 w 156728"/>
              <a:gd name="connsiteY20" fmla="*/ 202608 h 205680"/>
              <a:gd name="connsiteX21" fmla="*/ 83611 w 156728"/>
              <a:gd name="connsiteY21" fmla="*/ 194631 h 205680"/>
              <a:gd name="connsiteX22" fmla="*/ 102651 w 156728"/>
              <a:gd name="connsiteY22" fmla="*/ 202608 h 205680"/>
              <a:gd name="connsiteX23" fmla="*/ 103298 w 156728"/>
              <a:gd name="connsiteY23" fmla="*/ 198927 h 205680"/>
              <a:gd name="connsiteX24" fmla="*/ 118000 w 156728"/>
              <a:gd name="connsiteY24" fmla="*/ 200156 h 205680"/>
              <a:gd name="connsiteX25" fmla="*/ 122339 w 156728"/>
              <a:gd name="connsiteY25" fmla="*/ 182352 h 205680"/>
              <a:gd name="connsiteX26" fmla="*/ 143841 w 156728"/>
              <a:gd name="connsiteY26" fmla="*/ 180508 h 205680"/>
              <a:gd name="connsiteX27" fmla="*/ 156729 w 156728"/>
              <a:gd name="connsiteY27" fmla="*/ 178049 h 205680"/>
              <a:gd name="connsiteX28" fmla="*/ 156146 w 156728"/>
              <a:gd name="connsiteY28" fmla="*/ 168228 h 205680"/>
              <a:gd name="connsiteX29" fmla="*/ 129723 w 156728"/>
              <a:gd name="connsiteY29" fmla="*/ 151039 h 205680"/>
              <a:gd name="connsiteX30" fmla="*/ 113726 w 156728"/>
              <a:gd name="connsiteY30" fmla="*/ 144899 h 205680"/>
              <a:gd name="connsiteX31" fmla="*/ 114956 w 156728"/>
              <a:gd name="connsiteY31" fmla="*/ 140597 h 205680"/>
              <a:gd name="connsiteX32" fmla="*/ 107573 w 156728"/>
              <a:gd name="connsiteY32" fmla="*/ 123407 h 205680"/>
              <a:gd name="connsiteX33" fmla="*/ 115539 w 156728"/>
              <a:gd name="connsiteY33" fmla="*/ 112972 h 205680"/>
              <a:gd name="connsiteX34" fmla="*/ 133414 w 156728"/>
              <a:gd name="connsiteY34" fmla="*/ 106832 h 205680"/>
              <a:gd name="connsiteX35" fmla="*/ 139502 w 156728"/>
              <a:gd name="connsiteY35" fmla="*/ 95167 h 205680"/>
              <a:gd name="connsiteX36" fmla="*/ 141380 w 156728"/>
              <a:gd name="connsiteY36" fmla="*/ 88413 h 205680"/>
              <a:gd name="connsiteX37" fmla="*/ 153037 w 156728"/>
              <a:gd name="connsiteY37" fmla="*/ 79815 h 205680"/>
              <a:gd name="connsiteX38" fmla="*/ 135875 w 156728"/>
              <a:gd name="connsiteY38" fmla="*/ 52190 h 205680"/>
              <a:gd name="connsiteX39" fmla="*/ 137688 w 156728"/>
              <a:gd name="connsiteY39" fmla="*/ 39296 h 205680"/>
              <a:gd name="connsiteX40" fmla="*/ 143193 w 156728"/>
              <a:gd name="connsiteY40" fmla="*/ 27017 h 205680"/>
              <a:gd name="connsiteX41" fmla="*/ 156729 w 156728"/>
              <a:gd name="connsiteY41" fmla="*/ 28854 h 205680"/>
              <a:gd name="connsiteX42" fmla="*/ 148115 w 156728"/>
              <a:gd name="connsiteY42" fmla="*/ 22100 h 20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728" h="205680">
                <a:moveTo>
                  <a:pt x="148115" y="22100"/>
                </a:moveTo>
                <a:lnTo>
                  <a:pt x="114309" y="0"/>
                </a:lnTo>
                <a:lnTo>
                  <a:pt x="114956" y="21492"/>
                </a:lnTo>
                <a:lnTo>
                  <a:pt x="76227" y="37452"/>
                </a:lnTo>
                <a:lnTo>
                  <a:pt x="92807" y="57715"/>
                </a:lnTo>
                <a:lnTo>
                  <a:pt x="64570" y="56486"/>
                </a:lnTo>
                <a:lnTo>
                  <a:pt x="42421" y="44207"/>
                </a:lnTo>
                <a:lnTo>
                  <a:pt x="36268" y="71224"/>
                </a:lnTo>
                <a:lnTo>
                  <a:pt x="12953" y="92095"/>
                </a:lnTo>
                <a:lnTo>
                  <a:pt x="0" y="116653"/>
                </a:lnTo>
                <a:lnTo>
                  <a:pt x="20271" y="127095"/>
                </a:lnTo>
                <a:lnTo>
                  <a:pt x="41190" y="131391"/>
                </a:lnTo>
                <a:lnTo>
                  <a:pt x="46112" y="137530"/>
                </a:lnTo>
                <a:lnTo>
                  <a:pt x="48573" y="159016"/>
                </a:lnTo>
                <a:lnTo>
                  <a:pt x="55309" y="166385"/>
                </a:lnTo>
                <a:lnTo>
                  <a:pt x="49803" y="170687"/>
                </a:lnTo>
                <a:lnTo>
                  <a:pt x="49156" y="188491"/>
                </a:lnTo>
                <a:lnTo>
                  <a:pt x="60878" y="194631"/>
                </a:lnTo>
                <a:lnTo>
                  <a:pt x="70723" y="198312"/>
                </a:lnTo>
                <a:lnTo>
                  <a:pt x="75645" y="205681"/>
                </a:lnTo>
                <a:lnTo>
                  <a:pt x="83611" y="202608"/>
                </a:lnTo>
                <a:lnTo>
                  <a:pt x="83611" y="194631"/>
                </a:lnTo>
                <a:lnTo>
                  <a:pt x="102651" y="202608"/>
                </a:lnTo>
                <a:lnTo>
                  <a:pt x="103298" y="198927"/>
                </a:lnTo>
                <a:lnTo>
                  <a:pt x="118000" y="200156"/>
                </a:lnTo>
                <a:lnTo>
                  <a:pt x="122339" y="182352"/>
                </a:lnTo>
                <a:lnTo>
                  <a:pt x="143841" y="180508"/>
                </a:lnTo>
                <a:lnTo>
                  <a:pt x="156729" y="178049"/>
                </a:lnTo>
                <a:lnTo>
                  <a:pt x="156146" y="168228"/>
                </a:lnTo>
                <a:lnTo>
                  <a:pt x="129723" y="151039"/>
                </a:lnTo>
                <a:lnTo>
                  <a:pt x="113726" y="144899"/>
                </a:lnTo>
                <a:lnTo>
                  <a:pt x="114956" y="140597"/>
                </a:lnTo>
                <a:lnTo>
                  <a:pt x="107573" y="123407"/>
                </a:lnTo>
                <a:lnTo>
                  <a:pt x="115539" y="112972"/>
                </a:lnTo>
                <a:lnTo>
                  <a:pt x="133414" y="106832"/>
                </a:lnTo>
                <a:lnTo>
                  <a:pt x="139502" y="95167"/>
                </a:lnTo>
                <a:lnTo>
                  <a:pt x="141380" y="88413"/>
                </a:lnTo>
                <a:lnTo>
                  <a:pt x="153037" y="79815"/>
                </a:lnTo>
                <a:lnTo>
                  <a:pt x="135875" y="52190"/>
                </a:lnTo>
                <a:lnTo>
                  <a:pt x="137688" y="39296"/>
                </a:lnTo>
                <a:lnTo>
                  <a:pt x="143193" y="27017"/>
                </a:lnTo>
                <a:lnTo>
                  <a:pt x="156729" y="28854"/>
                </a:lnTo>
                <a:lnTo>
                  <a:pt x="148115" y="2210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9" name="Freeform 158">
            <a:extLst>
              <a:ext uri="{FF2B5EF4-FFF2-40B4-BE49-F238E27FC236}">
                <a16:creationId xmlns:a16="http://schemas.microsoft.com/office/drawing/2014/main" id="{2010256D-492A-CAB5-E67C-32DC056C9325}"/>
              </a:ext>
            </a:extLst>
          </p:cNvPr>
          <p:cNvSpPr/>
          <p:nvPr/>
        </p:nvSpPr>
        <p:spPr>
          <a:xfrm>
            <a:off x="6414124" y="4220108"/>
            <a:ext cx="657017" cy="723253"/>
          </a:xfrm>
          <a:custGeom>
            <a:avLst/>
            <a:gdLst>
              <a:gd name="connsiteX0" fmla="*/ 491092 w 657017"/>
              <a:gd name="connsiteY0" fmla="*/ 4296 h 723253"/>
              <a:gd name="connsiteX1" fmla="*/ 464669 w 657017"/>
              <a:gd name="connsiteY1" fmla="*/ 0 h 723253"/>
              <a:gd name="connsiteX2" fmla="*/ 452364 w 657017"/>
              <a:gd name="connsiteY2" fmla="*/ 3681 h 723253"/>
              <a:gd name="connsiteX3" fmla="*/ 446794 w 657017"/>
              <a:gd name="connsiteY3" fmla="*/ 12894 h 723253"/>
              <a:gd name="connsiteX4" fmla="*/ 435784 w 657017"/>
              <a:gd name="connsiteY4" fmla="*/ 14123 h 723253"/>
              <a:gd name="connsiteX5" fmla="*/ 422248 w 657017"/>
              <a:gd name="connsiteY5" fmla="*/ 6140 h 723253"/>
              <a:gd name="connsiteX6" fmla="*/ 384103 w 657017"/>
              <a:gd name="connsiteY6" fmla="*/ 25173 h 723253"/>
              <a:gd name="connsiteX7" fmla="*/ 368170 w 657017"/>
              <a:gd name="connsiteY7" fmla="*/ 21492 h 723253"/>
              <a:gd name="connsiteX8" fmla="*/ 363248 w 657017"/>
              <a:gd name="connsiteY8" fmla="*/ 24559 h 723253"/>
              <a:gd name="connsiteX9" fmla="*/ 353404 w 657017"/>
              <a:gd name="connsiteY9" fmla="*/ 47888 h 723253"/>
              <a:gd name="connsiteX10" fmla="*/ 327563 w 657017"/>
              <a:gd name="connsiteY10" fmla="*/ 40526 h 723253"/>
              <a:gd name="connsiteX11" fmla="*/ 302370 w 657017"/>
              <a:gd name="connsiteY11" fmla="*/ 36838 h 723253"/>
              <a:gd name="connsiteX12" fmla="*/ 280286 w 657017"/>
              <a:gd name="connsiteY12" fmla="*/ 22100 h 723253"/>
              <a:gd name="connsiteX13" fmla="*/ 251984 w 657017"/>
              <a:gd name="connsiteY13" fmla="*/ 9213 h 723253"/>
              <a:gd name="connsiteX14" fmla="*/ 233526 w 657017"/>
              <a:gd name="connsiteY14" fmla="*/ 21492 h 723253"/>
              <a:gd name="connsiteX15" fmla="*/ 220055 w 657017"/>
              <a:gd name="connsiteY15" fmla="*/ 41134 h 723253"/>
              <a:gd name="connsiteX16" fmla="*/ 216946 w 657017"/>
              <a:gd name="connsiteY16" fmla="*/ 68765 h 723253"/>
              <a:gd name="connsiteX17" fmla="*/ 215133 w 657017"/>
              <a:gd name="connsiteY17" fmla="*/ 92094 h 723253"/>
              <a:gd name="connsiteX18" fmla="*/ 205289 w 657017"/>
              <a:gd name="connsiteY18" fmla="*/ 112972 h 723253"/>
              <a:gd name="connsiteX19" fmla="*/ 198489 w 657017"/>
              <a:gd name="connsiteY19" fmla="*/ 137530 h 723253"/>
              <a:gd name="connsiteX20" fmla="*/ 194214 w 657017"/>
              <a:gd name="connsiteY20" fmla="*/ 171910 h 723253"/>
              <a:gd name="connsiteX21" fmla="*/ 196028 w 657017"/>
              <a:gd name="connsiteY21" fmla="*/ 194016 h 723253"/>
              <a:gd name="connsiteX22" fmla="*/ 190523 w 657017"/>
              <a:gd name="connsiteY22" fmla="*/ 207525 h 723253"/>
              <a:gd name="connsiteX23" fmla="*/ 189292 w 657017"/>
              <a:gd name="connsiteY23" fmla="*/ 222256 h 723253"/>
              <a:gd name="connsiteX24" fmla="*/ 185600 w 657017"/>
              <a:gd name="connsiteY24" fmla="*/ 234535 h 723253"/>
              <a:gd name="connsiteX25" fmla="*/ 162869 w 657017"/>
              <a:gd name="connsiteY25" fmla="*/ 253569 h 723253"/>
              <a:gd name="connsiteX26" fmla="*/ 146872 w 657017"/>
              <a:gd name="connsiteY26" fmla="*/ 273217 h 723253"/>
              <a:gd name="connsiteX27" fmla="*/ 131523 w 657017"/>
              <a:gd name="connsiteY27" fmla="*/ 311284 h 723253"/>
              <a:gd name="connsiteX28" fmla="*/ 132753 w 657017"/>
              <a:gd name="connsiteY28" fmla="*/ 343826 h 723253"/>
              <a:gd name="connsiteX29" fmla="*/ 124139 w 657017"/>
              <a:gd name="connsiteY29" fmla="*/ 356105 h 723253"/>
              <a:gd name="connsiteX30" fmla="*/ 103868 w 657017"/>
              <a:gd name="connsiteY30" fmla="*/ 375132 h 723253"/>
              <a:gd name="connsiteX31" fmla="*/ 82969 w 657017"/>
              <a:gd name="connsiteY31" fmla="*/ 399697 h 723253"/>
              <a:gd name="connsiteX32" fmla="*/ 70677 w 657017"/>
              <a:gd name="connsiteY32" fmla="*/ 392943 h 723253"/>
              <a:gd name="connsiteX33" fmla="*/ 68222 w 657017"/>
              <a:gd name="connsiteY33" fmla="*/ 381886 h 723253"/>
              <a:gd name="connsiteX34" fmla="*/ 49169 w 657017"/>
              <a:gd name="connsiteY34" fmla="*/ 381272 h 723253"/>
              <a:gd name="connsiteX35" fmla="*/ 37492 w 657017"/>
              <a:gd name="connsiteY35" fmla="*/ 396009 h 723253"/>
              <a:gd name="connsiteX36" fmla="*/ 28269 w 657017"/>
              <a:gd name="connsiteY36" fmla="*/ 392328 h 723253"/>
              <a:gd name="connsiteX37" fmla="*/ 15977 w 657017"/>
              <a:gd name="connsiteY37" fmla="*/ 400305 h 723253"/>
              <a:gd name="connsiteX38" fmla="*/ 10446 w 657017"/>
              <a:gd name="connsiteY38" fmla="*/ 410747 h 723253"/>
              <a:gd name="connsiteX39" fmla="*/ 9216 w 657017"/>
              <a:gd name="connsiteY39" fmla="*/ 427322 h 723253"/>
              <a:gd name="connsiteX40" fmla="*/ 0 w 657017"/>
              <a:gd name="connsiteY40" fmla="*/ 431618 h 723253"/>
              <a:gd name="connsiteX41" fmla="*/ 4915 w 657017"/>
              <a:gd name="connsiteY41" fmla="*/ 443897 h 723253"/>
              <a:gd name="connsiteX42" fmla="*/ 19047 w 657017"/>
              <a:gd name="connsiteY42" fmla="*/ 438372 h 723253"/>
              <a:gd name="connsiteX43" fmla="*/ 29500 w 657017"/>
              <a:gd name="connsiteY43" fmla="*/ 438987 h 723253"/>
              <a:gd name="connsiteX44" fmla="*/ 41177 w 657017"/>
              <a:gd name="connsiteY44" fmla="*/ 434691 h 723253"/>
              <a:gd name="connsiteX45" fmla="*/ 143180 w 657017"/>
              <a:gd name="connsiteY45" fmla="*/ 435306 h 723253"/>
              <a:gd name="connsiteX46" fmla="*/ 151211 w 657017"/>
              <a:gd name="connsiteY46" fmla="*/ 464160 h 723253"/>
              <a:gd name="connsiteX47" fmla="*/ 161055 w 657017"/>
              <a:gd name="connsiteY47" fmla="*/ 487489 h 723253"/>
              <a:gd name="connsiteX48" fmla="*/ 169021 w 657017"/>
              <a:gd name="connsiteY48" fmla="*/ 500383 h 723253"/>
              <a:gd name="connsiteX49" fmla="*/ 181909 w 657017"/>
              <a:gd name="connsiteY49" fmla="*/ 520646 h 723253"/>
              <a:gd name="connsiteX50" fmla="*/ 204641 w 657017"/>
              <a:gd name="connsiteY50" fmla="*/ 517573 h 723253"/>
              <a:gd name="connsiteX51" fmla="*/ 216363 w 657017"/>
              <a:gd name="connsiteY51" fmla="*/ 512048 h 723253"/>
              <a:gd name="connsiteX52" fmla="*/ 234757 w 657017"/>
              <a:gd name="connsiteY52" fmla="*/ 517573 h 723253"/>
              <a:gd name="connsiteX53" fmla="*/ 240326 w 657017"/>
              <a:gd name="connsiteY53" fmla="*/ 507752 h 723253"/>
              <a:gd name="connsiteX54" fmla="*/ 249523 w 657017"/>
              <a:gd name="connsiteY54" fmla="*/ 485037 h 723253"/>
              <a:gd name="connsiteX55" fmla="*/ 270442 w 657017"/>
              <a:gd name="connsiteY55" fmla="*/ 483193 h 723253"/>
              <a:gd name="connsiteX56" fmla="*/ 272255 w 657017"/>
              <a:gd name="connsiteY56" fmla="*/ 476439 h 723253"/>
              <a:gd name="connsiteX57" fmla="*/ 290065 w 657017"/>
              <a:gd name="connsiteY57" fmla="*/ 476439 h 723253"/>
              <a:gd name="connsiteX58" fmla="*/ 287021 w 657017"/>
              <a:gd name="connsiteY58" fmla="*/ 490562 h 723253"/>
              <a:gd name="connsiteX59" fmla="*/ 328794 w 657017"/>
              <a:gd name="connsiteY59" fmla="*/ 490562 h 723253"/>
              <a:gd name="connsiteX60" fmla="*/ 328794 w 657017"/>
              <a:gd name="connsiteY60" fmla="*/ 515121 h 723253"/>
              <a:gd name="connsiteX61" fmla="*/ 336177 w 657017"/>
              <a:gd name="connsiteY61" fmla="*/ 529859 h 723253"/>
              <a:gd name="connsiteX62" fmla="*/ 330672 w 657017"/>
              <a:gd name="connsiteY62" fmla="*/ 553188 h 723253"/>
              <a:gd name="connsiteX63" fmla="*/ 332485 w 657017"/>
              <a:gd name="connsiteY63" fmla="*/ 577746 h 723253"/>
              <a:gd name="connsiteX64" fmla="*/ 344208 w 657017"/>
              <a:gd name="connsiteY64" fmla="*/ 591863 h 723253"/>
              <a:gd name="connsiteX65" fmla="*/ 341099 w 657017"/>
              <a:gd name="connsiteY65" fmla="*/ 638528 h 723253"/>
              <a:gd name="connsiteX66" fmla="*/ 349713 w 657017"/>
              <a:gd name="connsiteY66" fmla="*/ 634847 h 723253"/>
              <a:gd name="connsiteX67" fmla="*/ 364479 w 657017"/>
              <a:gd name="connsiteY67" fmla="*/ 636070 h 723253"/>
              <a:gd name="connsiteX68" fmla="*/ 385980 w 657017"/>
              <a:gd name="connsiteY68" fmla="*/ 629930 h 723253"/>
              <a:gd name="connsiteX69" fmla="*/ 401977 w 657017"/>
              <a:gd name="connsiteY69" fmla="*/ 632388 h 723253"/>
              <a:gd name="connsiteX70" fmla="*/ 413635 w 657017"/>
              <a:gd name="connsiteY70" fmla="*/ 633003 h 723253"/>
              <a:gd name="connsiteX71" fmla="*/ 415448 w 657017"/>
              <a:gd name="connsiteY71" fmla="*/ 645282 h 723253"/>
              <a:gd name="connsiteX72" fmla="*/ 431445 w 657017"/>
              <a:gd name="connsiteY72" fmla="*/ 644668 h 723253"/>
              <a:gd name="connsiteX73" fmla="*/ 452946 w 657017"/>
              <a:gd name="connsiteY73" fmla="*/ 648349 h 723253"/>
              <a:gd name="connsiteX74" fmla="*/ 464021 w 657017"/>
              <a:gd name="connsiteY74" fmla="*/ 665545 h 723253"/>
              <a:gd name="connsiteX75" fmla="*/ 491676 w 657017"/>
              <a:gd name="connsiteY75" fmla="*/ 671070 h 723253"/>
              <a:gd name="connsiteX76" fmla="*/ 512594 w 657017"/>
              <a:gd name="connsiteY76" fmla="*/ 658791 h 723253"/>
              <a:gd name="connsiteX77" fmla="*/ 519978 w 657017"/>
              <a:gd name="connsiteY77" fmla="*/ 679661 h 723253"/>
              <a:gd name="connsiteX78" fmla="*/ 546401 w 657017"/>
              <a:gd name="connsiteY78" fmla="*/ 684578 h 723253"/>
              <a:gd name="connsiteX79" fmla="*/ 558706 w 657017"/>
              <a:gd name="connsiteY79" fmla="*/ 701768 h 723253"/>
              <a:gd name="connsiteX80" fmla="*/ 571594 w 657017"/>
              <a:gd name="connsiteY80" fmla="*/ 723254 h 723253"/>
              <a:gd name="connsiteX81" fmla="*/ 598018 w 657017"/>
              <a:gd name="connsiteY81" fmla="*/ 723254 h 723253"/>
              <a:gd name="connsiteX82" fmla="*/ 596205 w 657017"/>
              <a:gd name="connsiteY82" fmla="*/ 680891 h 723253"/>
              <a:gd name="connsiteX83" fmla="*/ 586943 w 657017"/>
              <a:gd name="connsiteY83" fmla="*/ 688260 h 723253"/>
              <a:gd name="connsiteX84" fmla="*/ 562981 w 657017"/>
              <a:gd name="connsiteY84" fmla="*/ 672907 h 723253"/>
              <a:gd name="connsiteX85" fmla="*/ 554367 w 657017"/>
              <a:gd name="connsiteY85" fmla="*/ 666153 h 723253"/>
              <a:gd name="connsiteX86" fmla="*/ 559289 w 657017"/>
              <a:gd name="connsiteY86" fmla="*/ 626863 h 723253"/>
              <a:gd name="connsiteX87" fmla="*/ 566672 w 657017"/>
              <a:gd name="connsiteY87" fmla="*/ 580813 h 723253"/>
              <a:gd name="connsiteX88" fmla="*/ 559289 w 657017"/>
              <a:gd name="connsiteY88" fmla="*/ 563623 h 723253"/>
              <a:gd name="connsiteX89" fmla="*/ 569133 w 657017"/>
              <a:gd name="connsiteY89" fmla="*/ 538450 h 723253"/>
              <a:gd name="connsiteX90" fmla="*/ 578978 w 657017"/>
              <a:gd name="connsiteY90" fmla="*/ 534154 h 723253"/>
              <a:gd name="connsiteX91" fmla="*/ 625089 w 657017"/>
              <a:gd name="connsiteY91" fmla="*/ 527400 h 723253"/>
              <a:gd name="connsiteX92" fmla="*/ 631177 w 657017"/>
              <a:gd name="connsiteY92" fmla="*/ 529244 h 723253"/>
              <a:gd name="connsiteX93" fmla="*/ 632408 w 657017"/>
              <a:gd name="connsiteY93" fmla="*/ 522489 h 723253"/>
              <a:gd name="connsiteX94" fmla="*/ 623211 w 657017"/>
              <a:gd name="connsiteY94" fmla="*/ 512048 h 723253"/>
              <a:gd name="connsiteX95" fmla="*/ 618936 w 657017"/>
              <a:gd name="connsiteY95" fmla="*/ 490562 h 723253"/>
              <a:gd name="connsiteX96" fmla="*/ 598018 w 657017"/>
              <a:gd name="connsiteY96" fmla="*/ 469070 h 723253"/>
              <a:gd name="connsiteX97" fmla="*/ 586943 w 657017"/>
              <a:gd name="connsiteY97" fmla="*/ 441445 h 723253"/>
              <a:gd name="connsiteX98" fmla="*/ 593096 w 657017"/>
              <a:gd name="connsiteY98" fmla="*/ 424864 h 723253"/>
              <a:gd name="connsiteX99" fmla="*/ 583900 w 657017"/>
              <a:gd name="connsiteY99" fmla="*/ 402764 h 723253"/>
              <a:gd name="connsiteX100" fmla="*/ 590635 w 657017"/>
              <a:gd name="connsiteY100" fmla="*/ 340138 h 723253"/>
              <a:gd name="connsiteX101" fmla="*/ 591283 w 657017"/>
              <a:gd name="connsiteY101" fmla="*/ 340753 h 723253"/>
              <a:gd name="connsiteX102" fmla="*/ 590635 w 657017"/>
              <a:gd name="connsiteY102" fmla="*/ 333999 h 723253"/>
              <a:gd name="connsiteX103" fmla="*/ 582021 w 657017"/>
              <a:gd name="connsiteY103" fmla="*/ 316194 h 723253"/>
              <a:gd name="connsiteX104" fmla="*/ 585712 w 657017"/>
              <a:gd name="connsiteY104" fmla="*/ 294702 h 723253"/>
              <a:gd name="connsiteX105" fmla="*/ 590635 w 657017"/>
              <a:gd name="connsiteY105" fmla="*/ 292250 h 723253"/>
              <a:gd name="connsiteX106" fmla="*/ 591866 w 657017"/>
              <a:gd name="connsiteY106" fmla="*/ 268921 h 723253"/>
              <a:gd name="connsiteX107" fmla="*/ 601710 w 657017"/>
              <a:gd name="connsiteY107" fmla="*/ 257865 h 723253"/>
              <a:gd name="connsiteX108" fmla="*/ 602292 w 657017"/>
              <a:gd name="connsiteY108" fmla="*/ 228396 h 723253"/>
              <a:gd name="connsiteX109" fmla="*/ 610323 w 657017"/>
              <a:gd name="connsiteY109" fmla="*/ 213664 h 723253"/>
              <a:gd name="connsiteX110" fmla="*/ 612137 w 657017"/>
              <a:gd name="connsiteY110" fmla="*/ 182352 h 723253"/>
              <a:gd name="connsiteX111" fmla="*/ 619520 w 657017"/>
              <a:gd name="connsiteY111" fmla="*/ 163933 h 723253"/>
              <a:gd name="connsiteX112" fmla="*/ 632408 w 657017"/>
              <a:gd name="connsiteY112" fmla="*/ 143670 h 723253"/>
              <a:gd name="connsiteX113" fmla="*/ 645943 w 657017"/>
              <a:gd name="connsiteY113" fmla="*/ 133234 h 723253"/>
              <a:gd name="connsiteX114" fmla="*/ 657018 w 657017"/>
              <a:gd name="connsiteY114" fmla="*/ 119111 h 723253"/>
              <a:gd name="connsiteX115" fmla="*/ 642900 w 657017"/>
              <a:gd name="connsiteY115" fmla="*/ 114201 h 723253"/>
              <a:gd name="connsiteX116" fmla="*/ 644713 w 657017"/>
              <a:gd name="connsiteY116" fmla="*/ 68151 h 723253"/>
              <a:gd name="connsiteX117" fmla="*/ 614015 w 657017"/>
              <a:gd name="connsiteY117" fmla="*/ 42363 h 723253"/>
              <a:gd name="connsiteX118" fmla="*/ 605401 w 657017"/>
              <a:gd name="connsiteY118" fmla="*/ 25788 h 723253"/>
              <a:gd name="connsiteX119" fmla="*/ 586361 w 657017"/>
              <a:gd name="connsiteY119" fmla="*/ 33771 h 723253"/>
              <a:gd name="connsiteX120" fmla="*/ 570363 w 657017"/>
              <a:gd name="connsiteY120" fmla="*/ 31313 h 723253"/>
              <a:gd name="connsiteX121" fmla="*/ 561167 w 657017"/>
              <a:gd name="connsiteY121" fmla="*/ 38067 h 723253"/>
              <a:gd name="connsiteX122" fmla="*/ 545754 w 657017"/>
              <a:gd name="connsiteY122" fmla="*/ 33157 h 723253"/>
              <a:gd name="connsiteX123" fmla="*/ 524251 w 657017"/>
              <a:gd name="connsiteY123" fmla="*/ 1229 h 723253"/>
              <a:gd name="connsiteX124" fmla="*/ 513177 w 657017"/>
              <a:gd name="connsiteY124" fmla="*/ 4911 h 723253"/>
              <a:gd name="connsiteX125" fmla="*/ 491092 w 657017"/>
              <a:gd name="connsiteY125" fmla="*/ 4296 h 72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57017" h="723253">
                <a:moveTo>
                  <a:pt x="491092" y="4296"/>
                </a:moveTo>
                <a:lnTo>
                  <a:pt x="464669" y="0"/>
                </a:lnTo>
                <a:lnTo>
                  <a:pt x="452364" y="3681"/>
                </a:lnTo>
                <a:lnTo>
                  <a:pt x="446794" y="12894"/>
                </a:lnTo>
                <a:lnTo>
                  <a:pt x="435784" y="14123"/>
                </a:lnTo>
                <a:lnTo>
                  <a:pt x="422248" y="6140"/>
                </a:lnTo>
                <a:lnTo>
                  <a:pt x="384103" y="25173"/>
                </a:lnTo>
                <a:lnTo>
                  <a:pt x="368170" y="21492"/>
                </a:lnTo>
                <a:lnTo>
                  <a:pt x="363248" y="24559"/>
                </a:lnTo>
                <a:lnTo>
                  <a:pt x="353404" y="47888"/>
                </a:lnTo>
                <a:lnTo>
                  <a:pt x="327563" y="40526"/>
                </a:lnTo>
                <a:lnTo>
                  <a:pt x="302370" y="36838"/>
                </a:lnTo>
                <a:lnTo>
                  <a:pt x="280286" y="22100"/>
                </a:lnTo>
                <a:lnTo>
                  <a:pt x="251984" y="9213"/>
                </a:lnTo>
                <a:lnTo>
                  <a:pt x="233526" y="21492"/>
                </a:lnTo>
                <a:lnTo>
                  <a:pt x="220055" y="41134"/>
                </a:lnTo>
                <a:lnTo>
                  <a:pt x="216946" y="68765"/>
                </a:lnTo>
                <a:lnTo>
                  <a:pt x="215133" y="92094"/>
                </a:lnTo>
                <a:lnTo>
                  <a:pt x="205289" y="112972"/>
                </a:lnTo>
                <a:lnTo>
                  <a:pt x="198489" y="137530"/>
                </a:lnTo>
                <a:lnTo>
                  <a:pt x="194214" y="171910"/>
                </a:lnTo>
                <a:lnTo>
                  <a:pt x="196028" y="194016"/>
                </a:lnTo>
                <a:lnTo>
                  <a:pt x="190523" y="207525"/>
                </a:lnTo>
                <a:lnTo>
                  <a:pt x="189292" y="222256"/>
                </a:lnTo>
                <a:lnTo>
                  <a:pt x="185600" y="234535"/>
                </a:lnTo>
                <a:lnTo>
                  <a:pt x="162869" y="253569"/>
                </a:lnTo>
                <a:lnTo>
                  <a:pt x="146872" y="273217"/>
                </a:lnTo>
                <a:lnTo>
                  <a:pt x="131523" y="311284"/>
                </a:lnTo>
                <a:lnTo>
                  <a:pt x="132753" y="343826"/>
                </a:lnTo>
                <a:lnTo>
                  <a:pt x="124139" y="356105"/>
                </a:lnTo>
                <a:lnTo>
                  <a:pt x="103868" y="375132"/>
                </a:lnTo>
                <a:lnTo>
                  <a:pt x="82969" y="399697"/>
                </a:lnTo>
                <a:lnTo>
                  <a:pt x="70677" y="392943"/>
                </a:lnTo>
                <a:lnTo>
                  <a:pt x="68222" y="381886"/>
                </a:lnTo>
                <a:lnTo>
                  <a:pt x="49169" y="381272"/>
                </a:lnTo>
                <a:lnTo>
                  <a:pt x="37492" y="396009"/>
                </a:lnTo>
                <a:lnTo>
                  <a:pt x="28269" y="392328"/>
                </a:lnTo>
                <a:lnTo>
                  <a:pt x="15977" y="400305"/>
                </a:lnTo>
                <a:lnTo>
                  <a:pt x="10446" y="410747"/>
                </a:lnTo>
                <a:lnTo>
                  <a:pt x="9216" y="427322"/>
                </a:lnTo>
                <a:lnTo>
                  <a:pt x="0" y="431618"/>
                </a:lnTo>
                <a:lnTo>
                  <a:pt x="4915" y="443897"/>
                </a:lnTo>
                <a:lnTo>
                  <a:pt x="19047" y="438372"/>
                </a:lnTo>
                <a:lnTo>
                  <a:pt x="29500" y="438987"/>
                </a:lnTo>
                <a:lnTo>
                  <a:pt x="41177" y="434691"/>
                </a:lnTo>
                <a:lnTo>
                  <a:pt x="143180" y="435306"/>
                </a:lnTo>
                <a:lnTo>
                  <a:pt x="151211" y="464160"/>
                </a:lnTo>
                <a:lnTo>
                  <a:pt x="161055" y="487489"/>
                </a:lnTo>
                <a:lnTo>
                  <a:pt x="169021" y="500383"/>
                </a:lnTo>
                <a:lnTo>
                  <a:pt x="181909" y="520646"/>
                </a:lnTo>
                <a:lnTo>
                  <a:pt x="204641" y="517573"/>
                </a:lnTo>
                <a:lnTo>
                  <a:pt x="216363" y="512048"/>
                </a:lnTo>
                <a:lnTo>
                  <a:pt x="234757" y="517573"/>
                </a:lnTo>
                <a:lnTo>
                  <a:pt x="240326" y="507752"/>
                </a:lnTo>
                <a:lnTo>
                  <a:pt x="249523" y="485037"/>
                </a:lnTo>
                <a:lnTo>
                  <a:pt x="270442" y="483193"/>
                </a:lnTo>
                <a:lnTo>
                  <a:pt x="272255" y="476439"/>
                </a:lnTo>
                <a:lnTo>
                  <a:pt x="290065" y="476439"/>
                </a:lnTo>
                <a:lnTo>
                  <a:pt x="287021" y="490562"/>
                </a:lnTo>
                <a:lnTo>
                  <a:pt x="328794" y="490562"/>
                </a:lnTo>
                <a:lnTo>
                  <a:pt x="328794" y="515121"/>
                </a:lnTo>
                <a:lnTo>
                  <a:pt x="336177" y="529859"/>
                </a:lnTo>
                <a:lnTo>
                  <a:pt x="330672" y="553188"/>
                </a:lnTo>
                <a:lnTo>
                  <a:pt x="332485" y="577746"/>
                </a:lnTo>
                <a:lnTo>
                  <a:pt x="344208" y="591863"/>
                </a:lnTo>
                <a:lnTo>
                  <a:pt x="341099" y="638528"/>
                </a:lnTo>
                <a:lnTo>
                  <a:pt x="349713" y="634847"/>
                </a:lnTo>
                <a:lnTo>
                  <a:pt x="364479" y="636070"/>
                </a:lnTo>
                <a:lnTo>
                  <a:pt x="385980" y="629930"/>
                </a:lnTo>
                <a:lnTo>
                  <a:pt x="401977" y="632388"/>
                </a:lnTo>
                <a:lnTo>
                  <a:pt x="413635" y="633003"/>
                </a:lnTo>
                <a:lnTo>
                  <a:pt x="415448" y="645282"/>
                </a:lnTo>
                <a:lnTo>
                  <a:pt x="431445" y="644668"/>
                </a:lnTo>
                <a:lnTo>
                  <a:pt x="452946" y="648349"/>
                </a:lnTo>
                <a:lnTo>
                  <a:pt x="464021" y="665545"/>
                </a:lnTo>
                <a:lnTo>
                  <a:pt x="491676" y="671070"/>
                </a:lnTo>
                <a:lnTo>
                  <a:pt x="512594" y="658791"/>
                </a:lnTo>
                <a:lnTo>
                  <a:pt x="519978" y="679661"/>
                </a:lnTo>
                <a:lnTo>
                  <a:pt x="546401" y="684578"/>
                </a:lnTo>
                <a:lnTo>
                  <a:pt x="558706" y="701768"/>
                </a:lnTo>
                <a:lnTo>
                  <a:pt x="571594" y="723254"/>
                </a:lnTo>
                <a:lnTo>
                  <a:pt x="598018" y="723254"/>
                </a:lnTo>
                <a:lnTo>
                  <a:pt x="596205" y="680891"/>
                </a:lnTo>
                <a:lnTo>
                  <a:pt x="586943" y="688260"/>
                </a:lnTo>
                <a:lnTo>
                  <a:pt x="562981" y="672907"/>
                </a:lnTo>
                <a:lnTo>
                  <a:pt x="554367" y="666153"/>
                </a:lnTo>
                <a:lnTo>
                  <a:pt x="559289" y="626863"/>
                </a:lnTo>
                <a:lnTo>
                  <a:pt x="566672" y="580813"/>
                </a:lnTo>
                <a:lnTo>
                  <a:pt x="559289" y="563623"/>
                </a:lnTo>
                <a:lnTo>
                  <a:pt x="569133" y="538450"/>
                </a:lnTo>
                <a:lnTo>
                  <a:pt x="578978" y="534154"/>
                </a:lnTo>
                <a:lnTo>
                  <a:pt x="625089" y="527400"/>
                </a:lnTo>
                <a:lnTo>
                  <a:pt x="631177" y="529244"/>
                </a:lnTo>
                <a:lnTo>
                  <a:pt x="632408" y="522489"/>
                </a:lnTo>
                <a:lnTo>
                  <a:pt x="623211" y="512048"/>
                </a:lnTo>
                <a:lnTo>
                  <a:pt x="618936" y="490562"/>
                </a:lnTo>
                <a:lnTo>
                  <a:pt x="598018" y="469070"/>
                </a:lnTo>
                <a:lnTo>
                  <a:pt x="586943" y="441445"/>
                </a:lnTo>
                <a:lnTo>
                  <a:pt x="593096" y="424864"/>
                </a:lnTo>
                <a:lnTo>
                  <a:pt x="583900" y="402764"/>
                </a:lnTo>
                <a:lnTo>
                  <a:pt x="590635" y="340138"/>
                </a:lnTo>
                <a:lnTo>
                  <a:pt x="591283" y="340753"/>
                </a:lnTo>
                <a:lnTo>
                  <a:pt x="590635" y="333999"/>
                </a:lnTo>
                <a:lnTo>
                  <a:pt x="582021" y="316194"/>
                </a:lnTo>
                <a:lnTo>
                  <a:pt x="585712" y="294702"/>
                </a:lnTo>
                <a:lnTo>
                  <a:pt x="590635" y="292250"/>
                </a:lnTo>
                <a:lnTo>
                  <a:pt x="591866" y="268921"/>
                </a:lnTo>
                <a:lnTo>
                  <a:pt x="601710" y="257865"/>
                </a:lnTo>
                <a:lnTo>
                  <a:pt x="602292" y="228396"/>
                </a:lnTo>
                <a:lnTo>
                  <a:pt x="610323" y="213664"/>
                </a:lnTo>
                <a:lnTo>
                  <a:pt x="612137" y="182352"/>
                </a:lnTo>
                <a:lnTo>
                  <a:pt x="619520" y="163933"/>
                </a:lnTo>
                <a:lnTo>
                  <a:pt x="632408" y="143670"/>
                </a:lnTo>
                <a:lnTo>
                  <a:pt x="645943" y="133234"/>
                </a:lnTo>
                <a:lnTo>
                  <a:pt x="657018" y="119111"/>
                </a:lnTo>
                <a:lnTo>
                  <a:pt x="642900" y="114201"/>
                </a:lnTo>
                <a:lnTo>
                  <a:pt x="644713" y="68151"/>
                </a:lnTo>
                <a:lnTo>
                  <a:pt x="614015" y="42363"/>
                </a:lnTo>
                <a:lnTo>
                  <a:pt x="605401" y="25788"/>
                </a:lnTo>
                <a:lnTo>
                  <a:pt x="586361" y="33771"/>
                </a:lnTo>
                <a:lnTo>
                  <a:pt x="570363" y="31313"/>
                </a:lnTo>
                <a:lnTo>
                  <a:pt x="561167" y="38067"/>
                </a:lnTo>
                <a:lnTo>
                  <a:pt x="545754" y="33157"/>
                </a:lnTo>
                <a:lnTo>
                  <a:pt x="524251" y="1229"/>
                </a:lnTo>
                <a:lnTo>
                  <a:pt x="513177" y="4911"/>
                </a:lnTo>
                <a:lnTo>
                  <a:pt x="491092" y="42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0" name="Freeform 159">
            <a:extLst>
              <a:ext uri="{FF2B5EF4-FFF2-40B4-BE49-F238E27FC236}">
                <a16:creationId xmlns:a16="http://schemas.microsoft.com/office/drawing/2014/main" id="{12761020-1FF2-0427-1855-8BB25446DA16}"/>
              </a:ext>
            </a:extLst>
          </p:cNvPr>
          <p:cNvSpPr/>
          <p:nvPr/>
        </p:nvSpPr>
        <p:spPr>
          <a:xfrm>
            <a:off x="5698086" y="4014428"/>
            <a:ext cx="207737" cy="241903"/>
          </a:xfrm>
          <a:custGeom>
            <a:avLst/>
            <a:gdLst>
              <a:gd name="connsiteX0" fmla="*/ 110630 w 207737"/>
              <a:gd name="connsiteY0" fmla="*/ 6140 h 241903"/>
              <a:gd name="connsiteX1" fmla="*/ 96492 w 207737"/>
              <a:gd name="connsiteY1" fmla="*/ 11665 h 241903"/>
              <a:gd name="connsiteX2" fmla="*/ 88507 w 207737"/>
              <a:gd name="connsiteY2" fmla="*/ 16581 h 241903"/>
              <a:gd name="connsiteX3" fmla="*/ 82969 w 207737"/>
              <a:gd name="connsiteY3" fmla="*/ 0 h 241903"/>
              <a:gd name="connsiteX4" fmla="*/ 73138 w 207737"/>
              <a:gd name="connsiteY4" fmla="*/ 4302 h 241903"/>
              <a:gd name="connsiteX5" fmla="*/ 66992 w 207737"/>
              <a:gd name="connsiteY5" fmla="*/ 3688 h 241903"/>
              <a:gd name="connsiteX6" fmla="*/ 60846 w 207737"/>
              <a:gd name="connsiteY6" fmla="*/ 15352 h 241903"/>
              <a:gd name="connsiteX7" fmla="*/ 34416 w 207737"/>
              <a:gd name="connsiteY7" fmla="*/ 14738 h 241903"/>
              <a:gd name="connsiteX8" fmla="*/ 24585 w 207737"/>
              <a:gd name="connsiteY8" fmla="*/ 8598 h 241903"/>
              <a:gd name="connsiteX9" fmla="*/ 20284 w 207737"/>
              <a:gd name="connsiteY9" fmla="*/ 12279 h 241903"/>
              <a:gd name="connsiteX10" fmla="*/ 13523 w 207737"/>
              <a:gd name="connsiteY10" fmla="*/ 15352 h 241903"/>
              <a:gd name="connsiteX11" fmla="*/ 10447 w 207737"/>
              <a:gd name="connsiteY11" fmla="*/ 28861 h 241903"/>
              <a:gd name="connsiteX12" fmla="*/ 18439 w 207737"/>
              <a:gd name="connsiteY12" fmla="*/ 44821 h 241903"/>
              <a:gd name="connsiteX13" fmla="*/ 26430 w 207737"/>
              <a:gd name="connsiteY13" fmla="*/ 76134 h 241903"/>
              <a:gd name="connsiteX14" fmla="*/ 14138 w 207737"/>
              <a:gd name="connsiteY14" fmla="*/ 81044 h 241903"/>
              <a:gd name="connsiteX15" fmla="*/ 10447 w 207737"/>
              <a:gd name="connsiteY15" fmla="*/ 86569 h 241903"/>
              <a:gd name="connsiteX16" fmla="*/ 12908 w 207737"/>
              <a:gd name="connsiteY16" fmla="*/ 93938 h 241903"/>
              <a:gd name="connsiteX17" fmla="*/ 11062 w 207737"/>
              <a:gd name="connsiteY17" fmla="*/ 111128 h 241903"/>
              <a:gd name="connsiteX18" fmla="*/ 5531 w 207737"/>
              <a:gd name="connsiteY18" fmla="*/ 111128 h 241903"/>
              <a:gd name="connsiteX19" fmla="*/ 3685 w 207737"/>
              <a:gd name="connsiteY19" fmla="*/ 122185 h 241903"/>
              <a:gd name="connsiteX20" fmla="*/ 7377 w 207737"/>
              <a:gd name="connsiteY20" fmla="*/ 141218 h 241903"/>
              <a:gd name="connsiteX21" fmla="*/ 0 w 207737"/>
              <a:gd name="connsiteY21" fmla="*/ 158408 h 241903"/>
              <a:gd name="connsiteX22" fmla="*/ 9831 w 207737"/>
              <a:gd name="connsiteY22" fmla="*/ 169458 h 241903"/>
              <a:gd name="connsiteX23" fmla="*/ 20893 w 207737"/>
              <a:gd name="connsiteY23" fmla="*/ 171916 h 241903"/>
              <a:gd name="connsiteX24" fmla="*/ 35031 w 207737"/>
              <a:gd name="connsiteY24" fmla="*/ 188491 h 241903"/>
              <a:gd name="connsiteX25" fmla="*/ 36261 w 207737"/>
              <a:gd name="connsiteY25" fmla="*/ 203837 h 241903"/>
              <a:gd name="connsiteX26" fmla="*/ 33185 w 207737"/>
              <a:gd name="connsiteY26" fmla="*/ 208754 h 241903"/>
              <a:gd name="connsiteX27" fmla="*/ 30115 w 207737"/>
              <a:gd name="connsiteY27" fmla="*/ 240681 h 241903"/>
              <a:gd name="connsiteX28" fmla="*/ 36877 w 207737"/>
              <a:gd name="connsiteY28" fmla="*/ 241904 h 241903"/>
              <a:gd name="connsiteX29" fmla="*/ 71292 w 207737"/>
              <a:gd name="connsiteY29" fmla="*/ 227173 h 241903"/>
              <a:gd name="connsiteX30" fmla="*/ 95262 w 207737"/>
              <a:gd name="connsiteY30" fmla="*/ 216116 h 241903"/>
              <a:gd name="connsiteX31" fmla="*/ 135830 w 207737"/>
              <a:gd name="connsiteY31" fmla="*/ 209368 h 241903"/>
              <a:gd name="connsiteX32" fmla="*/ 157953 w 207737"/>
              <a:gd name="connsiteY32" fmla="*/ 208754 h 241903"/>
              <a:gd name="connsiteX33" fmla="*/ 181922 w 207737"/>
              <a:gd name="connsiteY33" fmla="*/ 216731 h 241903"/>
              <a:gd name="connsiteX34" fmla="*/ 197906 w 207737"/>
              <a:gd name="connsiteY34" fmla="*/ 216116 h 241903"/>
              <a:gd name="connsiteX35" fmla="*/ 199137 w 207737"/>
              <a:gd name="connsiteY35" fmla="*/ 200770 h 241903"/>
              <a:gd name="connsiteX36" fmla="*/ 184383 w 207737"/>
              <a:gd name="connsiteY36" fmla="*/ 166999 h 241903"/>
              <a:gd name="connsiteX37" fmla="*/ 193606 w 207737"/>
              <a:gd name="connsiteY37" fmla="*/ 122799 h 241903"/>
              <a:gd name="connsiteX38" fmla="*/ 207737 w 207737"/>
              <a:gd name="connsiteY38" fmla="*/ 90257 h 241903"/>
              <a:gd name="connsiteX39" fmla="*/ 199137 w 207737"/>
              <a:gd name="connsiteY39" fmla="*/ 34386 h 241903"/>
              <a:gd name="connsiteX40" fmla="*/ 175776 w 207737"/>
              <a:gd name="connsiteY40" fmla="*/ 24558 h 241903"/>
              <a:gd name="connsiteX41" fmla="*/ 159184 w 207737"/>
              <a:gd name="connsiteY41" fmla="*/ 25788 h 241903"/>
              <a:gd name="connsiteX42" fmla="*/ 147507 w 207737"/>
              <a:gd name="connsiteY42" fmla="*/ 35615 h 241903"/>
              <a:gd name="connsiteX43" fmla="*/ 132138 w 207737"/>
              <a:gd name="connsiteY43" fmla="*/ 27632 h 241903"/>
              <a:gd name="connsiteX44" fmla="*/ 125992 w 207737"/>
              <a:gd name="connsiteY44" fmla="*/ 14738 h 241903"/>
              <a:gd name="connsiteX45" fmla="*/ 110630 w 207737"/>
              <a:gd name="connsiteY45" fmla="*/ 6140 h 24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7737" h="241903">
                <a:moveTo>
                  <a:pt x="110630" y="6140"/>
                </a:moveTo>
                <a:lnTo>
                  <a:pt x="96492" y="11665"/>
                </a:lnTo>
                <a:lnTo>
                  <a:pt x="88507" y="16581"/>
                </a:lnTo>
                <a:lnTo>
                  <a:pt x="82969" y="0"/>
                </a:lnTo>
                <a:lnTo>
                  <a:pt x="73138" y="4302"/>
                </a:lnTo>
                <a:lnTo>
                  <a:pt x="66992" y="3688"/>
                </a:lnTo>
                <a:lnTo>
                  <a:pt x="60846" y="15352"/>
                </a:lnTo>
                <a:lnTo>
                  <a:pt x="34416" y="14738"/>
                </a:lnTo>
                <a:lnTo>
                  <a:pt x="24585" y="8598"/>
                </a:lnTo>
                <a:lnTo>
                  <a:pt x="20284" y="12279"/>
                </a:lnTo>
                <a:lnTo>
                  <a:pt x="13523" y="15352"/>
                </a:lnTo>
                <a:lnTo>
                  <a:pt x="10447" y="28861"/>
                </a:lnTo>
                <a:lnTo>
                  <a:pt x="18439" y="44821"/>
                </a:lnTo>
                <a:lnTo>
                  <a:pt x="26430" y="76134"/>
                </a:lnTo>
                <a:lnTo>
                  <a:pt x="14138" y="81044"/>
                </a:lnTo>
                <a:lnTo>
                  <a:pt x="10447" y="86569"/>
                </a:lnTo>
                <a:lnTo>
                  <a:pt x="12908" y="93938"/>
                </a:lnTo>
                <a:lnTo>
                  <a:pt x="11062" y="111128"/>
                </a:lnTo>
                <a:lnTo>
                  <a:pt x="5531" y="111128"/>
                </a:lnTo>
                <a:lnTo>
                  <a:pt x="3685" y="122185"/>
                </a:lnTo>
                <a:lnTo>
                  <a:pt x="7377" y="141218"/>
                </a:lnTo>
                <a:lnTo>
                  <a:pt x="0" y="158408"/>
                </a:lnTo>
                <a:lnTo>
                  <a:pt x="9831" y="169458"/>
                </a:lnTo>
                <a:lnTo>
                  <a:pt x="20893" y="171916"/>
                </a:lnTo>
                <a:lnTo>
                  <a:pt x="35031" y="188491"/>
                </a:lnTo>
                <a:lnTo>
                  <a:pt x="36261" y="203837"/>
                </a:lnTo>
                <a:lnTo>
                  <a:pt x="33185" y="208754"/>
                </a:lnTo>
                <a:lnTo>
                  <a:pt x="30115" y="240681"/>
                </a:lnTo>
                <a:lnTo>
                  <a:pt x="36877" y="241904"/>
                </a:lnTo>
                <a:lnTo>
                  <a:pt x="71292" y="227173"/>
                </a:lnTo>
                <a:lnTo>
                  <a:pt x="95262" y="216116"/>
                </a:lnTo>
                <a:lnTo>
                  <a:pt x="135830" y="209368"/>
                </a:lnTo>
                <a:lnTo>
                  <a:pt x="157953" y="208754"/>
                </a:lnTo>
                <a:lnTo>
                  <a:pt x="181922" y="216731"/>
                </a:lnTo>
                <a:lnTo>
                  <a:pt x="197906" y="216116"/>
                </a:lnTo>
                <a:lnTo>
                  <a:pt x="199137" y="200770"/>
                </a:lnTo>
                <a:lnTo>
                  <a:pt x="184383" y="166999"/>
                </a:lnTo>
                <a:lnTo>
                  <a:pt x="193606" y="122799"/>
                </a:lnTo>
                <a:lnTo>
                  <a:pt x="207737" y="90257"/>
                </a:lnTo>
                <a:lnTo>
                  <a:pt x="199137" y="34386"/>
                </a:lnTo>
                <a:lnTo>
                  <a:pt x="175776" y="24558"/>
                </a:lnTo>
                <a:lnTo>
                  <a:pt x="159184" y="25788"/>
                </a:lnTo>
                <a:lnTo>
                  <a:pt x="147507" y="35615"/>
                </a:lnTo>
                <a:lnTo>
                  <a:pt x="132138" y="27632"/>
                </a:lnTo>
                <a:lnTo>
                  <a:pt x="125992" y="14738"/>
                </a:lnTo>
                <a:lnTo>
                  <a:pt x="110630" y="614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1" name="Freeform 160">
            <a:extLst>
              <a:ext uri="{FF2B5EF4-FFF2-40B4-BE49-F238E27FC236}">
                <a16:creationId xmlns:a16="http://schemas.microsoft.com/office/drawing/2014/main" id="{3FB1E3EB-76F4-ABD6-DE55-9827AB203F0B}"/>
              </a:ext>
            </a:extLst>
          </p:cNvPr>
          <p:cNvSpPr/>
          <p:nvPr/>
        </p:nvSpPr>
        <p:spPr>
          <a:xfrm>
            <a:off x="6360655" y="2437759"/>
            <a:ext cx="200989" cy="97004"/>
          </a:xfrm>
          <a:custGeom>
            <a:avLst/>
            <a:gdLst>
              <a:gd name="connsiteX0" fmla="*/ 80515 w 200989"/>
              <a:gd name="connsiteY0" fmla="*/ 615 h 97004"/>
              <a:gd name="connsiteX1" fmla="*/ 67607 w 200989"/>
              <a:gd name="connsiteY1" fmla="*/ 4296 h 97004"/>
              <a:gd name="connsiteX2" fmla="*/ 59007 w 200989"/>
              <a:gd name="connsiteY2" fmla="*/ 0 h 97004"/>
              <a:gd name="connsiteX3" fmla="*/ 52245 w 200989"/>
              <a:gd name="connsiteY3" fmla="*/ 7369 h 97004"/>
              <a:gd name="connsiteX4" fmla="*/ 31346 w 200989"/>
              <a:gd name="connsiteY4" fmla="*/ 14738 h 97004"/>
              <a:gd name="connsiteX5" fmla="*/ 20900 w 200989"/>
              <a:gd name="connsiteY5" fmla="*/ 23944 h 97004"/>
              <a:gd name="connsiteX6" fmla="*/ 0 w 200989"/>
              <a:gd name="connsiteY6" fmla="*/ 31927 h 97004"/>
              <a:gd name="connsiteX7" fmla="*/ 6146 w 200989"/>
              <a:gd name="connsiteY7" fmla="*/ 43592 h 97004"/>
              <a:gd name="connsiteX8" fmla="*/ 10453 w 200989"/>
              <a:gd name="connsiteY8" fmla="*/ 59552 h 97004"/>
              <a:gd name="connsiteX9" fmla="*/ 26431 w 200989"/>
              <a:gd name="connsiteY9" fmla="*/ 68765 h 97004"/>
              <a:gd name="connsiteX10" fmla="*/ 44253 w 200989"/>
              <a:gd name="connsiteY10" fmla="*/ 84726 h 97004"/>
              <a:gd name="connsiteX11" fmla="*/ 67607 w 200989"/>
              <a:gd name="connsiteY11" fmla="*/ 97005 h 97004"/>
              <a:gd name="connsiteX12" fmla="*/ 83591 w 200989"/>
              <a:gd name="connsiteY12" fmla="*/ 81659 h 97004"/>
              <a:gd name="connsiteX13" fmla="*/ 94037 w 200989"/>
              <a:gd name="connsiteY13" fmla="*/ 78586 h 97004"/>
              <a:gd name="connsiteX14" fmla="*/ 118622 w 200989"/>
              <a:gd name="connsiteY14" fmla="*/ 90251 h 97004"/>
              <a:gd name="connsiteX15" fmla="*/ 132760 w 200989"/>
              <a:gd name="connsiteY15" fmla="*/ 88413 h 97004"/>
              <a:gd name="connsiteX16" fmla="*/ 146898 w 200989"/>
              <a:gd name="connsiteY16" fmla="*/ 95776 h 97004"/>
              <a:gd name="connsiteX17" fmla="*/ 150583 w 200989"/>
              <a:gd name="connsiteY17" fmla="*/ 87184 h 97004"/>
              <a:gd name="connsiteX18" fmla="*/ 164106 w 200989"/>
              <a:gd name="connsiteY18" fmla="*/ 87799 h 97004"/>
              <a:gd name="connsiteX19" fmla="*/ 173917 w 200989"/>
              <a:gd name="connsiteY19" fmla="*/ 84111 h 97004"/>
              <a:gd name="connsiteX20" fmla="*/ 174565 w 200989"/>
              <a:gd name="connsiteY20" fmla="*/ 80430 h 97004"/>
              <a:gd name="connsiteX21" fmla="*/ 180070 w 200989"/>
              <a:gd name="connsiteY21" fmla="*/ 78586 h 97004"/>
              <a:gd name="connsiteX22" fmla="*/ 181301 w 200989"/>
              <a:gd name="connsiteY22" fmla="*/ 69994 h 97004"/>
              <a:gd name="connsiteX23" fmla="*/ 188101 w 200989"/>
              <a:gd name="connsiteY23" fmla="*/ 68151 h 97004"/>
              <a:gd name="connsiteX24" fmla="*/ 191792 w 200989"/>
              <a:gd name="connsiteY24" fmla="*/ 61396 h 97004"/>
              <a:gd name="connsiteX25" fmla="*/ 200989 w 200989"/>
              <a:gd name="connsiteY25" fmla="*/ 61396 h 97004"/>
              <a:gd name="connsiteX26" fmla="*/ 184992 w 200989"/>
              <a:gd name="connsiteY26" fmla="*/ 42363 h 97004"/>
              <a:gd name="connsiteX27" fmla="*/ 162875 w 200989"/>
              <a:gd name="connsiteY27" fmla="*/ 40519 h 97004"/>
              <a:gd name="connsiteX28" fmla="*/ 158575 w 200989"/>
              <a:gd name="connsiteY28" fmla="*/ 28240 h 97004"/>
              <a:gd name="connsiteX29" fmla="*/ 137676 w 200989"/>
              <a:gd name="connsiteY29" fmla="*/ 24559 h 97004"/>
              <a:gd name="connsiteX30" fmla="*/ 133990 w 200989"/>
              <a:gd name="connsiteY30" fmla="*/ 33765 h 97004"/>
              <a:gd name="connsiteX31" fmla="*/ 117392 w 200989"/>
              <a:gd name="connsiteY31" fmla="*/ 26402 h 97004"/>
              <a:gd name="connsiteX32" fmla="*/ 118007 w 200989"/>
              <a:gd name="connsiteY32" fmla="*/ 15961 h 97004"/>
              <a:gd name="connsiteX33" fmla="*/ 95268 w 200989"/>
              <a:gd name="connsiteY33" fmla="*/ 12279 h 97004"/>
              <a:gd name="connsiteX34" fmla="*/ 80515 w 200989"/>
              <a:gd name="connsiteY34" fmla="*/ 615 h 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0989" h="97004">
                <a:moveTo>
                  <a:pt x="80515" y="615"/>
                </a:moveTo>
                <a:lnTo>
                  <a:pt x="67607" y="4296"/>
                </a:lnTo>
                <a:lnTo>
                  <a:pt x="59007" y="0"/>
                </a:lnTo>
                <a:lnTo>
                  <a:pt x="52245" y="7369"/>
                </a:lnTo>
                <a:lnTo>
                  <a:pt x="31346" y="14738"/>
                </a:lnTo>
                <a:lnTo>
                  <a:pt x="20900" y="23944"/>
                </a:lnTo>
                <a:lnTo>
                  <a:pt x="0" y="31927"/>
                </a:lnTo>
                <a:lnTo>
                  <a:pt x="6146" y="43592"/>
                </a:lnTo>
                <a:lnTo>
                  <a:pt x="10453" y="59552"/>
                </a:lnTo>
                <a:lnTo>
                  <a:pt x="26431" y="68765"/>
                </a:lnTo>
                <a:lnTo>
                  <a:pt x="44253" y="84726"/>
                </a:lnTo>
                <a:lnTo>
                  <a:pt x="67607" y="97005"/>
                </a:lnTo>
                <a:lnTo>
                  <a:pt x="83591" y="81659"/>
                </a:lnTo>
                <a:lnTo>
                  <a:pt x="94037" y="78586"/>
                </a:lnTo>
                <a:lnTo>
                  <a:pt x="118622" y="90251"/>
                </a:lnTo>
                <a:lnTo>
                  <a:pt x="132760" y="88413"/>
                </a:lnTo>
                <a:lnTo>
                  <a:pt x="146898" y="95776"/>
                </a:lnTo>
                <a:lnTo>
                  <a:pt x="150583" y="87184"/>
                </a:lnTo>
                <a:lnTo>
                  <a:pt x="164106" y="87799"/>
                </a:lnTo>
                <a:lnTo>
                  <a:pt x="173917" y="84111"/>
                </a:lnTo>
                <a:lnTo>
                  <a:pt x="174565" y="80430"/>
                </a:lnTo>
                <a:lnTo>
                  <a:pt x="180070" y="78586"/>
                </a:lnTo>
                <a:lnTo>
                  <a:pt x="181301" y="69994"/>
                </a:lnTo>
                <a:lnTo>
                  <a:pt x="188101" y="68151"/>
                </a:lnTo>
                <a:lnTo>
                  <a:pt x="191792" y="61396"/>
                </a:lnTo>
                <a:lnTo>
                  <a:pt x="200989" y="61396"/>
                </a:lnTo>
                <a:lnTo>
                  <a:pt x="184992" y="42363"/>
                </a:lnTo>
                <a:lnTo>
                  <a:pt x="162875" y="40519"/>
                </a:lnTo>
                <a:lnTo>
                  <a:pt x="158575" y="28240"/>
                </a:lnTo>
                <a:lnTo>
                  <a:pt x="137676" y="24559"/>
                </a:lnTo>
                <a:lnTo>
                  <a:pt x="133990" y="33765"/>
                </a:lnTo>
                <a:lnTo>
                  <a:pt x="117392" y="26402"/>
                </a:lnTo>
                <a:lnTo>
                  <a:pt x="118007" y="15961"/>
                </a:lnTo>
                <a:lnTo>
                  <a:pt x="95268" y="12279"/>
                </a:lnTo>
                <a:lnTo>
                  <a:pt x="80515" y="6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2" name="Freeform 161">
            <a:extLst>
              <a:ext uri="{FF2B5EF4-FFF2-40B4-BE49-F238E27FC236}">
                <a16:creationId xmlns:a16="http://schemas.microsoft.com/office/drawing/2014/main" id="{9FFC7036-5BFD-A84B-BA6A-8118821160F8}"/>
              </a:ext>
            </a:extLst>
          </p:cNvPr>
          <p:cNvSpPr/>
          <p:nvPr/>
        </p:nvSpPr>
        <p:spPr>
          <a:xfrm>
            <a:off x="7045949" y="3032081"/>
            <a:ext cx="70656" cy="42977"/>
          </a:xfrm>
          <a:custGeom>
            <a:avLst/>
            <a:gdLst>
              <a:gd name="connsiteX0" fmla="*/ 12888 w 70656"/>
              <a:gd name="connsiteY0" fmla="*/ 19648 h 42977"/>
              <a:gd name="connsiteX1" fmla="*/ 11074 w 70656"/>
              <a:gd name="connsiteY1" fmla="*/ 19034 h 42977"/>
              <a:gd name="connsiteX2" fmla="*/ 7966 w 70656"/>
              <a:gd name="connsiteY2" fmla="*/ 20263 h 42977"/>
              <a:gd name="connsiteX3" fmla="*/ 5505 w 70656"/>
              <a:gd name="connsiteY3" fmla="*/ 22715 h 42977"/>
              <a:gd name="connsiteX4" fmla="*/ 3044 w 70656"/>
              <a:gd name="connsiteY4" fmla="*/ 24559 h 42977"/>
              <a:gd name="connsiteX5" fmla="*/ 0 w 70656"/>
              <a:gd name="connsiteY5" fmla="*/ 22715 h 42977"/>
              <a:gd name="connsiteX6" fmla="*/ 1230 w 70656"/>
              <a:gd name="connsiteY6" fmla="*/ 28240 h 42977"/>
              <a:gd name="connsiteX7" fmla="*/ 4921 w 70656"/>
              <a:gd name="connsiteY7" fmla="*/ 34994 h 42977"/>
              <a:gd name="connsiteX8" fmla="*/ 6152 w 70656"/>
              <a:gd name="connsiteY8" fmla="*/ 36838 h 42977"/>
              <a:gd name="connsiteX9" fmla="*/ 7966 w 70656"/>
              <a:gd name="connsiteY9" fmla="*/ 38067 h 42977"/>
              <a:gd name="connsiteX10" fmla="*/ 14766 w 70656"/>
              <a:gd name="connsiteY10" fmla="*/ 39911 h 42977"/>
              <a:gd name="connsiteX11" fmla="*/ 16579 w 70656"/>
              <a:gd name="connsiteY11" fmla="*/ 39911 h 42977"/>
              <a:gd name="connsiteX12" fmla="*/ 20270 w 70656"/>
              <a:gd name="connsiteY12" fmla="*/ 39911 h 42977"/>
              <a:gd name="connsiteX13" fmla="*/ 21501 w 70656"/>
              <a:gd name="connsiteY13" fmla="*/ 40519 h 42977"/>
              <a:gd name="connsiteX14" fmla="*/ 22731 w 70656"/>
              <a:gd name="connsiteY14" fmla="*/ 42977 h 42977"/>
              <a:gd name="connsiteX15" fmla="*/ 25193 w 70656"/>
              <a:gd name="connsiteY15" fmla="*/ 42977 h 42977"/>
              <a:gd name="connsiteX16" fmla="*/ 25193 w 70656"/>
              <a:gd name="connsiteY16" fmla="*/ 42363 h 42977"/>
              <a:gd name="connsiteX17" fmla="*/ 25193 w 70656"/>
              <a:gd name="connsiteY17" fmla="*/ 40519 h 42977"/>
              <a:gd name="connsiteX18" fmla="*/ 26423 w 70656"/>
              <a:gd name="connsiteY18" fmla="*/ 39296 h 42977"/>
              <a:gd name="connsiteX19" fmla="*/ 28237 w 70656"/>
              <a:gd name="connsiteY19" fmla="*/ 38067 h 42977"/>
              <a:gd name="connsiteX20" fmla="*/ 30115 w 70656"/>
              <a:gd name="connsiteY20" fmla="*/ 38067 h 42977"/>
              <a:gd name="connsiteX21" fmla="*/ 33807 w 70656"/>
              <a:gd name="connsiteY21" fmla="*/ 37452 h 42977"/>
              <a:gd name="connsiteX22" fmla="*/ 37498 w 70656"/>
              <a:gd name="connsiteY22" fmla="*/ 36223 h 42977"/>
              <a:gd name="connsiteX23" fmla="*/ 40542 w 70656"/>
              <a:gd name="connsiteY23" fmla="*/ 33771 h 42977"/>
              <a:gd name="connsiteX24" fmla="*/ 46112 w 70656"/>
              <a:gd name="connsiteY24" fmla="*/ 27632 h 42977"/>
              <a:gd name="connsiteX25" fmla="*/ 47925 w 70656"/>
              <a:gd name="connsiteY25" fmla="*/ 27632 h 42977"/>
              <a:gd name="connsiteX26" fmla="*/ 49803 w 70656"/>
              <a:gd name="connsiteY26" fmla="*/ 27632 h 42977"/>
              <a:gd name="connsiteX27" fmla="*/ 53494 w 70656"/>
              <a:gd name="connsiteY27" fmla="*/ 27632 h 42977"/>
              <a:gd name="connsiteX28" fmla="*/ 57122 w 70656"/>
              <a:gd name="connsiteY28" fmla="*/ 27017 h 42977"/>
              <a:gd name="connsiteX29" fmla="*/ 55891 w 70656"/>
              <a:gd name="connsiteY29" fmla="*/ 24559 h 42977"/>
              <a:gd name="connsiteX30" fmla="*/ 55308 w 70656"/>
              <a:gd name="connsiteY30" fmla="*/ 23944 h 42977"/>
              <a:gd name="connsiteX31" fmla="*/ 52847 w 70656"/>
              <a:gd name="connsiteY31" fmla="*/ 20877 h 42977"/>
              <a:gd name="connsiteX32" fmla="*/ 51617 w 70656"/>
              <a:gd name="connsiteY32" fmla="*/ 18419 h 42977"/>
              <a:gd name="connsiteX33" fmla="*/ 52264 w 70656"/>
              <a:gd name="connsiteY33" fmla="*/ 14738 h 42977"/>
              <a:gd name="connsiteX34" fmla="*/ 67613 w 70656"/>
              <a:gd name="connsiteY34" fmla="*/ 3067 h 42977"/>
              <a:gd name="connsiteX35" fmla="*/ 70657 w 70656"/>
              <a:gd name="connsiteY35" fmla="*/ 0 h 42977"/>
              <a:gd name="connsiteX36" fmla="*/ 65735 w 70656"/>
              <a:gd name="connsiteY36" fmla="*/ 1229 h 42977"/>
              <a:gd name="connsiteX37" fmla="*/ 62044 w 70656"/>
              <a:gd name="connsiteY37" fmla="*/ 3681 h 42977"/>
              <a:gd name="connsiteX38" fmla="*/ 59583 w 70656"/>
              <a:gd name="connsiteY38" fmla="*/ 4910 h 42977"/>
              <a:gd name="connsiteX39" fmla="*/ 55308 w 70656"/>
              <a:gd name="connsiteY39" fmla="*/ 7369 h 42977"/>
              <a:gd name="connsiteX40" fmla="*/ 41190 w 70656"/>
              <a:gd name="connsiteY40" fmla="*/ 12279 h 42977"/>
              <a:gd name="connsiteX41" fmla="*/ 36268 w 70656"/>
              <a:gd name="connsiteY41" fmla="*/ 12894 h 42977"/>
              <a:gd name="connsiteX42" fmla="*/ 31346 w 70656"/>
              <a:gd name="connsiteY42" fmla="*/ 12894 h 42977"/>
              <a:gd name="connsiteX43" fmla="*/ 25193 w 70656"/>
              <a:gd name="connsiteY43" fmla="*/ 12279 h 42977"/>
              <a:gd name="connsiteX44" fmla="*/ 19688 w 70656"/>
              <a:gd name="connsiteY44" fmla="*/ 11050 h 42977"/>
              <a:gd name="connsiteX45" fmla="*/ 19688 w 70656"/>
              <a:gd name="connsiteY45" fmla="*/ 15346 h 42977"/>
              <a:gd name="connsiteX46" fmla="*/ 18458 w 70656"/>
              <a:gd name="connsiteY46" fmla="*/ 19034 h 42977"/>
              <a:gd name="connsiteX47" fmla="*/ 14766 w 70656"/>
              <a:gd name="connsiteY47" fmla="*/ 20263 h 42977"/>
              <a:gd name="connsiteX48" fmla="*/ 12888 w 70656"/>
              <a:gd name="connsiteY48" fmla="*/ 19648 h 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0656" h="42977">
                <a:moveTo>
                  <a:pt x="12888" y="19648"/>
                </a:moveTo>
                <a:lnTo>
                  <a:pt x="11074" y="19034"/>
                </a:lnTo>
                <a:lnTo>
                  <a:pt x="7966" y="20263"/>
                </a:lnTo>
                <a:lnTo>
                  <a:pt x="5505" y="22715"/>
                </a:lnTo>
                <a:lnTo>
                  <a:pt x="3044" y="24559"/>
                </a:lnTo>
                <a:lnTo>
                  <a:pt x="0" y="22715"/>
                </a:lnTo>
                <a:lnTo>
                  <a:pt x="1230" y="28240"/>
                </a:lnTo>
                <a:lnTo>
                  <a:pt x="4921" y="34994"/>
                </a:lnTo>
                <a:lnTo>
                  <a:pt x="6152" y="36838"/>
                </a:lnTo>
                <a:lnTo>
                  <a:pt x="7966" y="38067"/>
                </a:lnTo>
                <a:lnTo>
                  <a:pt x="14766" y="39911"/>
                </a:lnTo>
                <a:lnTo>
                  <a:pt x="16579" y="39911"/>
                </a:lnTo>
                <a:lnTo>
                  <a:pt x="20270" y="39911"/>
                </a:lnTo>
                <a:lnTo>
                  <a:pt x="21501" y="40519"/>
                </a:lnTo>
                <a:lnTo>
                  <a:pt x="22731" y="42977"/>
                </a:lnTo>
                <a:lnTo>
                  <a:pt x="25193" y="42977"/>
                </a:lnTo>
                <a:lnTo>
                  <a:pt x="25193" y="42363"/>
                </a:lnTo>
                <a:lnTo>
                  <a:pt x="25193" y="40519"/>
                </a:lnTo>
                <a:lnTo>
                  <a:pt x="26423" y="39296"/>
                </a:lnTo>
                <a:lnTo>
                  <a:pt x="28237" y="38067"/>
                </a:lnTo>
                <a:lnTo>
                  <a:pt x="30115" y="38067"/>
                </a:lnTo>
                <a:lnTo>
                  <a:pt x="33807" y="37452"/>
                </a:lnTo>
                <a:lnTo>
                  <a:pt x="37498" y="36223"/>
                </a:lnTo>
                <a:lnTo>
                  <a:pt x="40542" y="33771"/>
                </a:lnTo>
                <a:lnTo>
                  <a:pt x="46112" y="27632"/>
                </a:lnTo>
                <a:lnTo>
                  <a:pt x="47925" y="27632"/>
                </a:lnTo>
                <a:lnTo>
                  <a:pt x="49803" y="27632"/>
                </a:lnTo>
                <a:lnTo>
                  <a:pt x="53494" y="27632"/>
                </a:lnTo>
                <a:lnTo>
                  <a:pt x="57122" y="27017"/>
                </a:lnTo>
                <a:lnTo>
                  <a:pt x="55891" y="24559"/>
                </a:lnTo>
                <a:lnTo>
                  <a:pt x="55308" y="23944"/>
                </a:lnTo>
                <a:lnTo>
                  <a:pt x="52847" y="20877"/>
                </a:lnTo>
                <a:lnTo>
                  <a:pt x="51617" y="18419"/>
                </a:lnTo>
                <a:lnTo>
                  <a:pt x="52264" y="14738"/>
                </a:lnTo>
                <a:lnTo>
                  <a:pt x="67613" y="3067"/>
                </a:lnTo>
                <a:lnTo>
                  <a:pt x="70657" y="0"/>
                </a:lnTo>
                <a:lnTo>
                  <a:pt x="65735" y="1229"/>
                </a:lnTo>
                <a:lnTo>
                  <a:pt x="62044" y="3681"/>
                </a:lnTo>
                <a:lnTo>
                  <a:pt x="59583" y="4910"/>
                </a:lnTo>
                <a:lnTo>
                  <a:pt x="55308" y="7369"/>
                </a:lnTo>
                <a:lnTo>
                  <a:pt x="41190" y="12279"/>
                </a:lnTo>
                <a:lnTo>
                  <a:pt x="36268" y="12894"/>
                </a:lnTo>
                <a:lnTo>
                  <a:pt x="31346" y="12894"/>
                </a:lnTo>
                <a:lnTo>
                  <a:pt x="25193" y="12279"/>
                </a:lnTo>
                <a:lnTo>
                  <a:pt x="19688" y="11050"/>
                </a:lnTo>
                <a:lnTo>
                  <a:pt x="19688" y="15346"/>
                </a:lnTo>
                <a:lnTo>
                  <a:pt x="18458" y="19034"/>
                </a:lnTo>
                <a:lnTo>
                  <a:pt x="14766" y="20263"/>
                </a:lnTo>
                <a:lnTo>
                  <a:pt x="12888" y="1964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3" name="Freeform 162">
            <a:extLst>
              <a:ext uri="{FF2B5EF4-FFF2-40B4-BE49-F238E27FC236}">
                <a16:creationId xmlns:a16="http://schemas.microsoft.com/office/drawing/2014/main" id="{93450000-4F6A-6CE8-ED34-832509F5C2D0}"/>
              </a:ext>
            </a:extLst>
          </p:cNvPr>
          <p:cNvSpPr/>
          <p:nvPr/>
        </p:nvSpPr>
        <p:spPr>
          <a:xfrm>
            <a:off x="3648331" y="3945054"/>
            <a:ext cx="5530" cy="10435"/>
          </a:xfrm>
          <a:custGeom>
            <a:avLst/>
            <a:gdLst>
              <a:gd name="connsiteX0" fmla="*/ 5531 w 5530"/>
              <a:gd name="connsiteY0" fmla="*/ 6140 h 10435"/>
              <a:gd name="connsiteX1" fmla="*/ 5531 w 5530"/>
              <a:gd name="connsiteY1" fmla="*/ 2452 h 10435"/>
              <a:gd name="connsiteX2" fmla="*/ 0 w 5530"/>
              <a:gd name="connsiteY2" fmla="*/ 0 h 10435"/>
              <a:gd name="connsiteX3" fmla="*/ 0 w 5530"/>
              <a:gd name="connsiteY3" fmla="*/ 1837 h 10435"/>
              <a:gd name="connsiteX4" fmla="*/ 615 w 5530"/>
              <a:gd name="connsiteY4" fmla="*/ 3067 h 10435"/>
              <a:gd name="connsiteX5" fmla="*/ 2454 w 5530"/>
              <a:gd name="connsiteY5" fmla="*/ 3681 h 10435"/>
              <a:gd name="connsiteX6" fmla="*/ 3070 w 5530"/>
              <a:gd name="connsiteY6" fmla="*/ 4910 h 10435"/>
              <a:gd name="connsiteX7" fmla="*/ 2454 w 5530"/>
              <a:gd name="connsiteY7" fmla="*/ 8592 h 10435"/>
              <a:gd name="connsiteX8" fmla="*/ 3685 w 5530"/>
              <a:gd name="connsiteY8" fmla="*/ 10435 h 10435"/>
              <a:gd name="connsiteX9" fmla="*/ 5531 w 5530"/>
              <a:gd name="connsiteY9" fmla="*/ 6140 h 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 h="10435">
                <a:moveTo>
                  <a:pt x="5531" y="6140"/>
                </a:moveTo>
                <a:lnTo>
                  <a:pt x="5531" y="2452"/>
                </a:lnTo>
                <a:lnTo>
                  <a:pt x="0" y="0"/>
                </a:lnTo>
                <a:lnTo>
                  <a:pt x="0" y="1837"/>
                </a:lnTo>
                <a:lnTo>
                  <a:pt x="615" y="3067"/>
                </a:lnTo>
                <a:lnTo>
                  <a:pt x="2454" y="3681"/>
                </a:lnTo>
                <a:lnTo>
                  <a:pt x="3070" y="4910"/>
                </a:lnTo>
                <a:lnTo>
                  <a:pt x="2454" y="8592"/>
                </a:lnTo>
                <a:lnTo>
                  <a:pt x="3685" y="10435"/>
                </a:lnTo>
                <a:lnTo>
                  <a:pt x="5531" y="614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4" name="Freeform 163">
            <a:extLst>
              <a:ext uri="{FF2B5EF4-FFF2-40B4-BE49-F238E27FC236}">
                <a16:creationId xmlns:a16="http://schemas.microsoft.com/office/drawing/2014/main" id="{3E5D1447-FAE6-9A30-ECB0-7AF26C020AAC}"/>
              </a:ext>
            </a:extLst>
          </p:cNvPr>
          <p:cNvSpPr/>
          <p:nvPr/>
        </p:nvSpPr>
        <p:spPr>
          <a:xfrm>
            <a:off x="3120990" y="3519570"/>
            <a:ext cx="357711" cy="130161"/>
          </a:xfrm>
          <a:custGeom>
            <a:avLst/>
            <a:gdLst>
              <a:gd name="connsiteX0" fmla="*/ 183159 w 357711"/>
              <a:gd name="connsiteY0" fmla="*/ 16575 h 130161"/>
              <a:gd name="connsiteX1" fmla="*/ 153037 w 357711"/>
              <a:gd name="connsiteY1" fmla="*/ 3688 h 130161"/>
              <a:gd name="connsiteX2" fmla="*/ 126614 w 357711"/>
              <a:gd name="connsiteY2" fmla="*/ 3073 h 130161"/>
              <a:gd name="connsiteX3" fmla="*/ 97723 w 357711"/>
              <a:gd name="connsiteY3" fmla="*/ 0 h 130161"/>
              <a:gd name="connsiteX4" fmla="*/ 89122 w 357711"/>
              <a:gd name="connsiteY4" fmla="*/ 4296 h 130161"/>
              <a:gd name="connsiteX5" fmla="*/ 63307 w 357711"/>
              <a:gd name="connsiteY5" fmla="*/ 7984 h 130161"/>
              <a:gd name="connsiteX6" fmla="*/ 44869 w 357711"/>
              <a:gd name="connsiteY6" fmla="*/ 15967 h 130161"/>
              <a:gd name="connsiteX7" fmla="*/ 28276 w 357711"/>
              <a:gd name="connsiteY7" fmla="*/ 24558 h 130161"/>
              <a:gd name="connsiteX8" fmla="*/ 19054 w 357711"/>
              <a:gd name="connsiteY8" fmla="*/ 38682 h 130161"/>
              <a:gd name="connsiteX9" fmla="*/ 0 w 357711"/>
              <a:gd name="connsiteY9" fmla="*/ 50961 h 130161"/>
              <a:gd name="connsiteX10" fmla="*/ 13523 w 357711"/>
              <a:gd name="connsiteY10" fmla="*/ 54642 h 130161"/>
              <a:gd name="connsiteX11" fmla="*/ 31346 w 357711"/>
              <a:gd name="connsiteY11" fmla="*/ 50346 h 130161"/>
              <a:gd name="connsiteX12" fmla="*/ 36877 w 357711"/>
              <a:gd name="connsiteY12" fmla="*/ 40525 h 130161"/>
              <a:gd name="connsiteX13" fmla="*/ 51015 w 357711"/>
              <a:gd name="connsiteY13" fmla="*/ 39911 h 130161"/>
              <a:gd name="connsiteX14" fmla="*/ 78060 w 357711"/>
              <a:gd name="connsiteY14" fmla="*/ 19648 h 130161"/>
              <a:gd name="connsiteX15" fmla="*/ 111245 w 357711"/>
              <a:gd name="connsiteY15" fmla="*/ 21492 h 130161"/>
              <a:gd name="connsiteX16" fmla="*/ 97114 w 357711"/>
              <a:gd name="connsiteY16" fmla="*/ 31313 h 130161"/>
              <a:gd name="connsiteX17" fmla="*/ 108175 w 357711"/>
              <a:gd name="connsiteY17" fmla="*/ 39296 h 130161"/>
              <a:gd name="connsiteX18" fmla="*/ 151198 w 357711"/>
              <a:gd name="connsiteY18" fmla="*/ 45436 h 130161"/>
              <a:gd name="connsiteX19" fmla="*/ 160414 w 357711"/>
              <a:gd name="connsiteY19" fmla="*/ 53419 h 130161"/>
              <a:gd name="connsiteX20" fmla="*/ 190529 w 357711"/>
              <a:gd name="connsiteY20" fmla="*/ 63855 h 130161"/>
              <a:gd name="connsiteX21" fmla="*/ 210198 w 357711"/>
              <a:gd name="connsiteY21" fmla="*/ 62625 h 130161"/>
              <a:gd name="connsiteX22" fmla="*/ 215114 w 357711"/>
              <a:gd name="connsiteY22" fmla="*/ 84726 h 130161"/>
              <a:gd name="connsiteX23" fmla="*/ 225567 w 357711"/>
              <a:gd name="connsiteY23" fmla="*/ 95782 h 130161"/>
              <a:gd name="connsiteX24" fmla="*/ 247075 w 357711"/>
              <a:gd name="connsiteY24" fmla="*/ 98234 h 130161"/>
              <a:gd name="connsiteX25" fmla="*/ 259982 w 357711"/>
              <a:gd name="connsiteY25" fmla="*/ 108676 h 130161"/>
              <a:gd name="connsiteX26" fmla="*/ 234783 w 357711"/>
              <a:gd name="connsiteY26" fmla="*/ 130161 h 130161"/>
              <a:gd name="connsiteX27" fmla="*/ 283336 w 357711"/>
              <a:gd name="connsiteY27" fmla="*/ 126480 h 130161"/>
              <a:gd name="connsiteX28" fmla="*/ 306696 w 357711"/>
              <a:gd name="connsiteY28" fmla="*/ 129547 h 130161"/>
              <a:gd name="connsiteX29" fmla="*/ 329435 w 357711"/>
              <a:gd name="connsiteY29" fmla="*/ 127709 h 130161"/>
              <a:gd name="connsiteX30" fmla="*/ 352789 w 357711"/>
              <a:gd name="connsiteY30" fmla="*/ 122792 h 130161"/>
              <a:gd name="connsiteX31" fmla="*/ 357711 w 357711"/>
              <a:gd name="connsiteY31" fmla="*/ 113586 h 130161"/>
              <a:gd name="connsiteX32" fmla="*/ 333736 w 357711"/>
              <a:gd name="connsiteY32" fmla="*/ 97619 h 130161"/>
              <a:gd name="connsiteX33" fmla="*/ 309151 w 357711"/>
              <a:gd name="connsiteY33" fmla="*/ 95782 h 130161"/>
              <a:gd name="connsiteX34" fmla="*/ 312843 w 357711"/>
              <a:gd name="connsiteY34" fmla="*/ 85340 h 130161"/>
              <a:gd name="connsiteX35" fmla="*/ 293789 w 357711"/>
              <a:gd name="connsiteY35" fmla="*/ 77363 h 130161"/>
              <a:gd name="connsiteX36" fmla="*/ 282112 w 357711"/>
              <a:gd name="connsiteY36" fmla="*/ 77363 h 130161"/>
              <a:gd name="connsiteX37" fmla="*/ 263674 w 357711"/>
              <a:gd name="connsiteY37" fmla="*/ 60167 h 130161"/>
              <a:gd name="connsiteX38" fmla="*/ 237859 w 357711"/>
              <a:gd name="connsiteY38" fmla="*/ 35609 h 130161"/>
              <a:gd name="connsiteX39" fmla="*/ 226797 w 357711"/>
              <a:gd name="connsiteY39" fmla="*/ 26402 h 130161"/>
              <a:gd name="connsiteX40" fmla="*/ 194836 w 357711"/>
              <a:gd name="connsiteY40" fmla="*/ 31313 h 130161"/>
              <a:gd name="connsiteX41" fmla="*/ 183159 w 357711"/>
              <a:gd name="connsiteY41" fmla="*/ 16575 h 13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7711" h="130161">
                <a:moveTo>
                  <a:pt x="183159" y="16575"/>
                </a:moveTo>
                <a:lnTo>
                  <a:pt x="153037" y="3688"/>
                </a:lnTo>
                <a:lnTo>
                  <a:pt x="126614" y="3073"/>
                </a:lnTo>
                <a:lnTo>
                  <a:pt x="97723" y="0"/>
                </a:lnTo>
                <a:lnTo>
                  <a:pt x="89122" y="4296"/>
                </a:lnTo>
                <a:lnTo>
                  <a:pt x="63307" y="7984"/>
                </a:lnTo>
                <a:lnTo>
                  <a:pt x="44869" y="15967"/>
                </a:lnTo>
                <a:lnTo>
                  <a:pt x="28276" y="24558"/>
                </a:lnTo>
                <a:lnTo>
                  <a:pt x="19054" y="38682"/>
                </a:lnTo>
                <a:lnTo>
                  <a:pt x="0" y="50961"/>
                </a:lnTo>
                <a:lnTo>
                  <a:pt x="13523" y="54642"/>
                </a:lnTo>
                <a:lnTo>
                  <a:pt x="31346" y="50346"/>
                </a:lnTo>
                <a:lnTo>
                  <a:pt x="36877" y="40525"/>
                </a:lnTo>
                <a:lnTo>
                  <a:pt x="51015" y="39911"/>
                </a:lnTo>
                <a:lnTo>
                  <a:pt x="78060" y="19648"/>
                </a:lnTo>
                <a:lnTo>
                  <a:pt x="111245" y="21492"/>
                </a:lnTo>
                <a:lnTo>
                  <a:pt x="97114" y="31313"/>
                </a:lnTo>
                <a:lnTo>
                  <a:pt x="108175" y="39296"/>
                </a:lnTo>
                <a:lnTo>
                  <a:pt x="151198" y="45436"/>
                </a:lnTo>
                <a:lnTo>
                  <a:pt x="160414" y="53419"/>
                </a:lnTo>
                <a:lnTo>
                  <a:pt x="190529" y="63855"/>
                </a:lnTo>
                <a:lnTo>
                  <a:pt x="210198" y="62625"/>
                </a:lnTo>
                <a:lnTo>
                  <a:pt x="215114" y="84726"/>
                </a:lnTo>
                <a:lnTo>
                  <a:pt x="225567" y="95782"/>
                </a:lnTo>
                <a:lnTo>
                  <a:pt x="247075" y="98234"/>
                </a:lnTo>
                <a:lnTo>
                  <a:pt x="259982" y="108676"/>
                </a:lnTo>
                <a:lnTo>
                  <a:pt x="234783" y="130161"/>
                </a:lnTo>
                <a:lnTo>
                  <a:pt x="283336" y="126480"/>
                </a:lnTo>
                <a:lnTo>
                  <a:pt x="306696" y="129547"/>
                </a:lnTo>
                <a:lnTo>
                  <a:pt x="329435" y="127709"/>
                </a:lnTo>
                <a:lnTo>
                  <a:pt x="352789" y="122792"/>
                </a:lnTo>
                <a:lnTo>
                  <a:pt x="357711" y="113586"/>
                </a:lnTo>
                <a:lnTo>
                  <a:pt x="333736" y="97619"/>
                </a:lnTo>
                <a:lnTo>
                  <a:pt x="309151" y="95782"/>
                </a:lnTo>
                <a:lnTo>
                  <a:pt x="312843" y="85340"/>
                </a:lnTo>
                <a:lnTo>
                  <a:pt x="293789" y="77363"/>
                </a:lnTo>
                <a:lnTo>
                  <a:pt x="282112" y="77363"/>
                </a:lnTo>
                <a:lnTo>
                  <a:pt x="263674" y="60167"/>
                </a:lnTo>
                <a:lnTo>
                  <a:pt x="237859" y="35609"/>
                </a:lnTo>
                <a:lnTo>
                  <a:pt x="226797" y="26402"/>
                </a:lnTo>
                <a:lnTo>
                  <a:pt x="194836" y="31313"/>
                </a:lnTo>
                <a:lnTo>
                  <a:pt x="183159" y="1657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5" name="Freeform 164">
            <a:extLst>
              <a:ext uri="{FF2B5EF4-FFF2-40B4-BE49-F238E27FC236}">
                <a16:creationId xmlns:a16="http://schemas.microsoft.com/office/drawing/2014/main" id="{4F536148-0AF3-5E12-3720-E1C20730B11F}"/>
              </a:ext>
            </a:extLst>
          </p:cNvPr>
          <p:cNvSpPr/>
          <p:nvPr/>
        </p:nvSpPr>
        <p:spPr>
          <a:xfrm>
            <a:off x="6416566" y="2613357"/>
            <a:ext cx="177006" cy="152261"/>
          </a:xfrm>
          <a:custGeom>
            <a:avLst/>
            <a:gdLst>
              <a:gd name="connsiteX0" fmla="*/ 120467 w 177006"/>
              <a:gd name="connsiteY0" fmla="*/ 20871 h 152261"/>
              <a:gd name="connsiteX1" fmla="*/ 95883 w 177006"/>
              <a:gd name="connsiteY1" fmla="*/ 4910 h 152261"/>
              <a:gd name="connsiteX2" fmla="*/ 86045 w 177006"/>
              <a:gd name="connsiteY2" fmla="*/ 0 h 152261"/>
              <a:gd name="connsiteX3" fmla="*/ 62076 w 177006"/>
              <a:gd name="connsiteY3" fmla="*/ 10435 h 152261"/>
              <a:gd name="connsiteX4" fmla="*/ 60230 w 177006"/>
              <a:gd name="connsiteY4" fmla="*/ 25781 h 152261"/>
              <a:gd name="connsiteX5" fmla="*/ 49784 w 177006"/>
              <a:gd name="connsiteY5" fmla="*/ 29469 h 152261"/>
              <a:gd name="connsiteX6" fmla="*/ 51014 w 177006"/>
              <a:gd name="connsiteY6" fmla="*/ 39904 h 152261"/>
              <a:gd name="connsiteX7" fmla="*/ 38722 w 177006"/>
              <a:gd name="connsiteY7" fmla="*/ 39290 h 152261"/>
              <a:gd name="connsiteX8" fmla="*/ 27661 w 177006"/>
              <a:gd name="connsiteY8" fmla="*/ 33150 h 152261"/>
              <a:gd name="connsiteX9" fmla="*/ 22739 w 177006"/>
              <a:gd name="connsiteY9" fmla="*/ 39290 h 152261"/>
              <a:gd name="connsiteX10" fmla="*/ 1230 w 177006"/>
              <a:gd name="connsiteY10" fmla="*/ 38060 h 152261"/>
              <a:gd name="connsiteX11" fmla="*/ 0 w 177006"/>
              <a:gd name="connsiteY11" fmla="*/ 38675 h 152261"/>
              <a:gd name="connsiteX12" fmla="*/ 0 w 177006"/>
              <a:gd name="connsiteY12" fmla="*/ 52183 h 152261"/>
              <a:gd name="connsiteX13" fmla="*/ 10446 w 177006"/>
              <a:gd name="connsiteY13" fmla="*/ 64463 h 152261"/>
              <a:gd name="connsiteX14" fmla="*/ 18438 w 177006"/>
              <a:gd name="connsiteY14" fmla="*/ 48502 h 152261"/>
              <a:gd name="connsiteX15" fmla="*/ 38722 w 177006"/>
              <a:gd name="connsiteY15" fmla="*/ 54642 h 152261"/>
              <a:gd name="connsiteX16" fmla="*/ 40568 w 177006"/>
              <a:gd name="connsiteY16" fmla="*/ 66921 h 152261"/>
              <a:gd name="connsiteX17" fmla="*/ 55930 w 177006"/>
              <a:gd name="connsiteY17" fmla="*/ 82882 h 152261"/>
              <a:gd name="connsiteX18" fmla="*/ 49784 w 177006"/>
              <a:gd name="connsiteY18" fmla="*/ 85955 h 152261"/>
              <a:gd name="connsiteX19" fmla="*/ 78060 w 177006"/>
              <a:gd name="connsiteY19" fmla="*/ 113580 h 152261"/>
              <a:gd name="connsiteX20" fmla="*/ 107560 w 177006"/>
              <a:gd name="connsiteY20" fmla="*/ 124630 h 152261"/>
              <a:gd name="connsiteX21" fmla="*/ 126620 w 177006"/>
              <a:gd name="connsiteY21" fmla="*/ 138138 h 152261"/>
              <a:gd name="connsiteX22" fmla="*/ 157318 w 177006"/>
              <a:gd name="connsiteY22" fmla="*/ 152262 h 152261"/>
              <a:gd name="connsiteX23" fmla="*/ 160427 w 177006"/>
              <a:gd name="connsiteY23" fmla="*/ 146122 h 152261"/>
              <a:gd name="connsiteX24" fmla="*/ 131542 w 177006"/>
              <a:gd name="connsiteY24" fmla="*/ 131384 h 152261"/>
              <a:gd name="connsiteX25" fmla="*/ 118006 w 177006"/>
              <a:gd name="connsiteY25" fmla="*/ 116038 h 152261"/>
              <a:gd name="connsiteX26" fmla="*/ 105714 w 177006"/>
              <a:gd name="connsiteY26" fmla="*/ 107440 h 152261"/>
              <a:gd name="connsiteX27" fmla="*/ 90352 w 177006"/>
              <a:gd name="connsiteY27" fmla="*/ 93324 h 152261"/>
              <a:gd name="connsiteX28" fmla="*/ 82360 w 177006"/>
              <a:gd name="connsiteY28" fmla="*/ 81653 h 152261"/>
              <a:gd name="connsiteX29" fmla="*/ 65761 w 177006"/>
              <a:gd name="connsiteY29" fmla="*/ 63848 h 152261"/>
              <a:gd name="connsiteX30" fmla="*/ 71299 w 177006"/>
              <a:gd name="connsiteY30" fmla="*/ 48502 h 152261"/>
              <a:gd name="connsiteX31" fmla="*/ 82975 w 177006"/>
              <a:gd name="connsiteY31" fmla="*/ 57094 h 152261"/>
              <a:gd name="connsiteX32" fmla="*/ 89122 w 177006"/>
              <a:gd name="connsiteY32" fmla="*/ 49117 h 152261"/>
              <a:gd name="connsiteX33" fmla="*/ 103253 w 177006"/>
              <a:gd name="connsiteY33" fmla="*/ 48502 h 152261"/>
              <a:gd name="connsiteX34" fmla="*/ 130312 w 177006"/>
              <a:gd name="connsiteY34" fmla="*/ 54642 h 152261"/>
              <a:gd name="connsiteX35" fmla="*/ 151813 w 177006"/>
              <a:gd name="connsiteY35" fmla="*/ 54027 h 152261"/>
              <a:gd name="connsiteX36" fmla="*/ 166579 w 177006"/>
              <a:gd name="connsiteY36" fmla="*/ 62625 h 152261"/>
              <a:gd name="connsiteX37" fmla="*/ 177007 w 177006"/>
              <a:gd name="connsiteY37" fmla="*/ 48502 h 152261"/>
              <a:gd name="connsiteX38" fmla="*/ 166579 w 177006"/>
              <a:gd name="connsiteY38" fmla="*/ 37452 h 152261"/>
              <a:gd name="connsiteX39" fmla="*/ 157318 w 177006"/>
              <a:gd name="connsiteY39" fmla="*/ 22715 h 152261"/>
              <a:gd name="connsiteX40" fmla="*/ 146308 w 177006"/>
              <a:gd name="connsiteY40" fmla="*/ 28240 h 152261"/>
              <a:gd name="connsiteX41" fmla="*/ 120467 w 177006"/>
              <a:gd name="connsiteY41" fmla="*/ 20871 h 15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006" h="152261">
                <a:moveTo>
                  <a:pt x="120467" y="20871"/>
                </a:moveTo>
                <a:lnTo>
                  <a:pt x="95883" y="4910"/>
                </a:lnTo>
                <a:lnTo>
                  <a:pt x="86045" y="0"/>
                </a:lnTo>
                <a:lnTo>
                  <a:pt x="62076" y="10435"/>
                </a:lnTo>
                <a:lnTo>
                  <a:pt x="60230" y="25781"/>
                </a:lnTo>
                <a:lnTo>
                  <a:pt x="49784" y="29469"/>
                </a:lnTo>
                <a:lnTo>
                  <a:pt x="51014" y="39904"/>
                </a:lnTo>
                <a:lnTo>
                  <a:pt x="38722" y="39290"/>
                </a:lnTo>
                <a:lnTo>
                  <a:pt x="27661" y="33150"/>
                </a:lnTo>
                <a:lnTo>
                  <a:pt x="22739" y="39290"/>
                </a:lnTo>
                <a:lnTo>
                  <a:pt x="1230" y="38060"/>
                </a:lnTo>
                <a:lnTo>
                  <a:pt x="0" y="38675"/>
                </a:lnTo>
                <a:lnTo>
                  <a:pt x="0" y="52183"/>
                </a:lnTo>
                <a:lnTo>
                  <a:pt x="10446" y="64463"/>
                </a:lnTo>
                <a:lnTo>
                  <a:pt x="18438" y="48502"/>
                </a:lnTo>
                <a:lnTo>
                  <a:pt x="38722" y="54642"/>
                </a:lnTo>
                <a:lnTo>
                  <a:pt x="40568" y="66921"/>
                </a:lnTo>
                <a:lnTo>
                  <a:pt x="55930" y="82882"/>
                </a:lnTo>
                <a:lnTo>
                  <a:pt x="49784" y="85955"/>
                </a:lnTo>
                <a:lnTo>
                  <a:pt x="78060" y="113580"/>
                </a:lnTo>
                <a:lnTo>
                  <a:pt x="107560" y="124630"/>
                </a:lnTo>
                <a:lnTo>
                  <a:pt x="126620" y="138138"/>
                </a:lnTo>
                <a:lnTo>
                  <a:pt x="157318" y="152262"/>
                </a:lnTo>
                <a:lnTo>
                  <a:pt x="160427" y="146122"/>
                </a:lnTo>
                <a:lnTo>
                  <a:pt x="131542" y="131384"/>
                </a:lnTo>
                <a:lnTo>
                  <a:pt x="118006" y="116038"/>
                </a:lnTo>
                <a:lnTo>
                  <a:pt x="105714" y="107440"/>
                </a:lnTo>
                <a:lnTo>
                  <a:pt x="90352" y="93324"/>
                </a:lnTo>
                <a:lnTo>
                  <a:pt x="82360" y="81653"/>
                </a:lnTo>
                <a:lnTo>
                  <a:pt x="65761" y="63848"/>
                </a:lnTo>
                <a:lnTo>
                  <a:pt x="71299" y="48502"/>
                </a:lnTo>
                <a:lnTo>
                  <a:pt x="82975" y="57094"/>
                </a:lnTo>
                <a:lnTo>
                  <a:pt x="89122" y="49117"/>
                </a:lnTo>
                <a:lnTo>
                  <a:pt x="103253" y="48502"/>
                </a:lnTo>
                <a:lnTo>
                  <a:pt x="130312" y="54642"/>
                </a:lnTo>
                <a:lnTo>
                  <a:pt x="151813" y="54027"/>
                </a:lnTo>
                <a:lnTo>
                  <a:pt x="166579" y="62625"/>
                </a:lnTo>
                <a:lnTo>
                  <a:pt x="177007" y="48502"/>
                </a:lnTo>
                <a:lnTo>
                  <a:pt x="166579" y="37452"/>
                </a:lnTo>
                <a:lnTo>
                  <a:pt x="157318" y="22715"/>
                </a:lnTo>
                <a:lnTo>
                  <a:pt x="146308" y="28240"/>
                </a:lnTo>
                <a:lnTo>
                  <a:pt x="120467" y="2087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6" name="Freeform 165">
            <a:extLst>
              <a:ext uri="{FF2B5EF4-FFF2-40B4-BE49-F238E27FC236}">
                <a16:creationId xmlns:a16="http://schemas.microsoft.com/office/drawing/2014/main" id="{87D1E737-8FD1-E07A-24B3-A1485BB4D74E}"/>
              </a:ext>
            </a:extLst>
          </p:cNvPr>
          <p:cNvSpPr/>
          <p:nvPr/>
        </p:nvSpPr>
        <p:spPr>
          <a:xfrm>
            <a:off x="3041712" y="3987417"/>
            <a:ext cx="113090" cy="116652"/>
          </a:xfrm>
          <a:custGeom>
            <a:avLst/>
            <a:gdLst>
              <a:gd name="connsiteX0" fmla="*/ 78669 w 113090"/>
              <a:gd name="connsiteY0" fmla="*/ 11050 h 116652"/>
              <a:gd name="connsiteX1" fmla="*/ 70068 w 113090"/>
              <a:gd name="connsiteY1" fmla="*/ 19033 h 116652"/>
              <a:gd name="connsiteX2" fmla="*/ 59615 w 113090"/>
              <a:gd name="connsiteY2" fmla="*/ 16575 h 116652"/>
              <a:gd name="connsiteX3" fmla="*/ 54700 w 113090"/>
              <a:gd name="connsiteY3" fmla="*/ 8592 h 116652"/>
              <a:gd name="connsiteX4" fmla="*/ 44253 w 113090"/>
              <a:gd name="connsiteY4" fmla="*/ 5525 h 116652"/>
              <a:gd name="connsiteX5" fmla="*/ 35646 w 113090"/>
              <a:gd name="connsiteY5" fmla="*/ 10435 h 116652"/>
              <a:gd name="connsiteX6" fmla="*/ 14138 w 113090"/>
              <a:gd name="connsiteY6" fmla="*/ 0 h 116652"/>
              <a:gd name="connsiteX7" fmla="*/ 8607 w 113090"/>
              <a:gd name="connsiteY7" fmla="*/ 4910 h 116652"/>
              <a:gd name="connsiteX8" fmla="*/ 0 w 113090"/>
              <a:gd name="connsiteY8" fmla="*/ 12279 h 116652"/>
              <a:gd name="connsiteX9" fmla="*/ 9222 w 113090"/>
              <a:gd name="connsiteY9" fmla="*/ 17804 h 116652"/>
              <a:gd name="connsiteX10" fmla="*/ 3685 w 113090"/>
              <a:gd name="connsiteY10" fmla="*/ 30083 h 116652"/>
              <a:gd name="connsiteX11" fmla="*/ 3076 w 113090"/>
              <a:gd name="connsiteY11" fmla="*/ 42363 h 116652"/>
              <a:gd name="connsiteX12" fmla="*/ 7377 w 113090"/>
              <a:gd name="connsiteY12" fmla="*/ 50346 h 116652"/>
              <a:gd name="connsiteX13" fmla="*/ 17823 w 113090"/>
              <a:gd name="connsiteY13" fmla="*/ 54027 h 116652"/>
              <a:gd name="connsiteX14" fmla="*/ 25200 w 113090"/>
              <a:gd name="connsiteY14" fmla="*/ 65077 h 116652"/>
              <a:gd name="connsiteX15" fmla="*/ 32576 w 113090"/>
              <a:gd name="connsiteY15" fmla="*/ 55257 h 116652"/>
              <a:gd name="connsiteX16" fmla="*/ 30730 w 113090"/>
              <a:gd name="connsiteY16" fmla="*/ 44206 h 116652"/>
              <a:gd name="connsiteX17" fmla="*/ 39338 w 113090"/>
              <a:gd name="connsiteY17" fmla="*/ 50954 h 116652"/>
              <a:gd name="connsiteX18" fmla="*/ 41177 w 113090"/>
              <a:gd name="connsiteY18" fmla="*/ 62625 h 116652"/>
              <a:gd name="connsiteX19" fmla="*/ 52861 w 113090"/>
              <a:gd name="connsiteY19" fmla="*/ 67536 h 116652"/>
              <a:gd name="connsiteX20" fmla="*/ 65762 w 113090"/>
              <a:gd name="connsiteY20" fmla="*/ 75513 h 116652"/>
              <a:gd name="connsiteX21" fmla="*/ 74984 w 113090"/>
              <a:gd name="connsiteY21" fmla="*/ 84725 h 116652"/>
              <a:gd name="connsiteX22" fmla="*/ 75599 w 113090"/>
              <a:gd name="connsiteY22" fmla="*/ 93324 h 116652"/>
              <a:gd name="connsiteX23" fmla="*/ 71299 w 113090"/>
              <a:gd name="connsiteY23" fmla="*/ 100071 h 116652"/>
              <a:gd name="connsiteX24" fmla="*/ 78054 w 113090"/>
              <a:gd name="connsiteY24" fmla="*/ 108055 h 116652"/>
              <a:gd name="connsiteX25" fmla="*/ 95883 w 113090"/>
              <a:gd name="connsiteY25" fmla="*/ 116653 h 116652"/>
              <a:gd name="connsiteX26" fmla="*/ 98338 w 113090"/>
              <a:gd name="connsiteY26" fmla="*/ 109284 h 116652"/>
              <a:gd name="connsiteX27" fmla="*/ 101414 w 113090"/>
              <a:gd name="connsiteY27" fmla="*/ 101301 h 116652"/>
              <a:gd name="connsiteX28" fmla="*/ 100799 w 113090"/>
              <a:gd name="connsiteY28" fmla="*/ 93932 h 116652"/>
              <a:gd name="connsiteX29" fmla="*/ 105714 w 113090"/>
              <a:gd name="connsiteY29" fmla="*/ 89636 h 116652"/>
              <a:gd name="connsiteX30" fmla="*/ 98953 w 113090"/>
              <a:gd name="connsiteY30" fmla="*/ 83496 h 116652"/>
              <a:gd name="connsiteX31" fmla="*/ 99568 w 113090"/>
              <a:gd name="connsiteY31" fmla="*/ 68151 h 116652"/>
              <a:gd name="connsiteX32" fmla="*/ 113091 w 113090"/>
              <a:gd name="connsiteY32" fmla="*/ 64463 h 116652"/>
              <a:gd name="connsiteX33" fmla="*/ 98338 w 113090"/>
              <a:gd name="connsiteY33" fmla="*/ 47888 h 116652"/>
              <a:gd name="connsiteX34" fmla="*/ 86046 w 113090"/>
              <a:gd name="connsiteY34" fmla="*/ 31921 h 116652"/>
              <a:gd name="connsiteX35" fmla="*/ 78669 w 113090"/>
              <a:gd name="connsiteY35" fmla="*/ 11050 h 11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090" h="116652">
                <a:moveTo>
                  <a:pt x="78669" y="11050"/>
                </a:moveTo>
                <a:lnTo>
                  <a:pt x="70068" y="19033"/>
                </a:lnTo>
                <a:lnTo>
                  <a:pt x="59615" y="16575"/>
                </a:lnTo>
                <a:lnTo>
                  <a:pt x="54700" y="8592"/>
                </a:lnTo>
                <a:lnTo>
                  <a:pt x="44253" y="5525"/>
                </a:lnTo>
                <a:lnTo>
                  <a:pt x="35646" y="10435"/>
                </a:lnTo>
                <a:lnTo>
                  <a:pt x="14138" y="0"/>
                </a:lnTo>
                <a:lnTo>
                  <a:pt x="8607" y="4910"/>
                </a:lnTo>
                <a:lnTo>
                  <a:pt x="0" y="12279"/>
                </a:lnTo>
                <a:lnTo>
                  <a:pt x="9222" y="17804"/>
                </a:lnTo>
                <a:lnTo>
                  <a:pt x="3685" y="30083"/>
                </a:lnTo>
                <a:lnTo>
                  <a:pt x="3076" y="42363"/>
                </a:lnTo>
                <a:lnTo>
                  <a:pt x="7377" y="50346"/>
                </a:lnTo>
                <a:lnTo>
                  <a:pt x="17823" y="54027"/>
                </a:lnTo>
                <a:lnTo>
                  <a:pt x="25200" y="65077"/>
                </a:lnTo>
                <a:lnTo>
                  <a:pt x="32576" y="55257"/>
                </a:lnTo>
                <a:lnTo>
                  <a:pt x="30730" y="44206"/>
                </a:lnTo>
                <a:lnTo>
                  <a:pt x="39338" y="50954"/>
                </a:lnTo>
                <a:lnTo>
                  <a:pt x="41177" y="62625"/>
                </a:lnTo>
                <a:lnTo>
                  <a:pt x="52861" y="67536"/>
                </a:lnTo>
                <a:lnTo>
                  <a:pt x="65762" y="75513"/>
                </a:lnTo>
                <a:lnTo>
                  <a:pt x="74984" y="84725"/>
                </a:lnTo>
                <a:lnTo>
                  <a:pt x="75599" y="93324"/>
                </a:lnTo>
                <a:lnTo>
                  <a:pt x="71299" y="100071"/>
                </a:lnTo>
                <a:lnTo>
                  <a:pt x="78054" y="108055"/>
                </a:lnTo>
                <a:lnTo>
                  <a:pt x="95883" y="116653"/>
                </a:lnTo>
                <a:lnTo>
                  <a:pt x="98338" y="109284"/>
                </a:lnTo>
                <a:lnTo>
                  <a:pt x="101414" y="101301"/>
                </a:lnTo>
                <a:lnTo>
                  <a:pt x="100799" y="93932"/>
                </a:lnTo>
                <a:lnTo>
                  <a:pt x="105714" y="89636"/>
                </a:lnTo>
                <a:lnTo>
                  <a:pt x="98953" y="83496"/>
                </a:lnTo>
                <a:lnTo>
                  <a:pt x="99568" y="68151"/>
                </a:lnTo>
                <a:lnTo>
                  <a:pt x="113091" y="64463"/>
                </a:lnTo>
                <a:lnTo>
                  <a:pt x="98338" y="47888"/>
                </a:lnTo>
                <a:lnTo>
                  <a:pt x="86046" y="31921"/>
                </a:lnTo>
                <a:lnTo>
                  <a:pt x="78669" y="1105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7" name="Freeform 166">
            <a:extLst>
              <a:ext uri="{FF2B5EF4-FFF2-40B4-BE49-F238E27FC236}">
                <a16:creationId xmlns:a16="http://schemas.microsoft.com/office/drawing/2014/main" id="{91447758-52F0-7646-E185-19C2FBB4F343}"/>
              </a:ext>
            </a:extLst>
          </p:cNvPr>
          <p:cNvSpPr/>
          <p:nvPr/>
        </p:nvSpPr>
        <p:spPr>
          <a:xfrm>
            <a:off x="6377228" y="4279667"/>
            <a:ext cx="253842" cy="342590"/>
          </a:xfrm>
          <a:custGeom>
            <a:avLst/>
            <a:gdLst>
              <a:gd name="connsiteX0" fmla="*/ 253843 w 253842"/>
              <a:gd name="connsiteY0" fmla="*/ 9206 h 342590"/>
              <a:gd name="connsiteX1" fmla="*/ 231693 w 253842"/>
              <a:gd name="connsiteY1" fmla="*/ 6748 h 342590"/>
              <a:gd name="connsiteX2" fmla="*/ 208378 w 253842"/>
              <a:gd name="connsiteY2" fmla="*/ 0 h 342590"/>
              <a:gd name="connsiteX3" fmla="*/ 188043 w 253842"/>
              <a:gd name="connsiteY3" fmla="*/ 20871 h 342590"/>
              <a:gd name="connsiteX4" fmla="*/ 170232 w 253842"/>
              <a:gd name="connsiteY4" fmla="*/ 57094 h 342590"/>
              <a:gd name="connsiteX5" fmla="*/ 167771 w 253842"/>
              <a:gd name="connsiteY5" fmla="*/ 78586 h 342590"/>
              <a:gd name="connsiteX6" fmla="*/ 140130 w 253842"/>
              <a:gd name="connsiteY6" fmla="*/ 69373 h 342590"/>
              <a:gd name="connsiteX7" fmla="*/ 112469 w 253842"/>
              <a:gd name="connsiteY7" fmla="*/ 58938 h 342590"/>
              <a:gd name="connsiteX8" fmla="*/ 68831 w 253842"/>
              <a:gd name="connsiteY8" fmla="*/ 57094 h 342590"/>
              <a:gd name="connsiteX9" fmla="*/ 66377 w 253842"/>
              <a:gd name="connsiteY9" fmla="*/ 74290 h 342590"/>
              <a:gd name="connsiteX10" fmla="*/ 75593 w 253842"/>
              <a:gd name="connsiteY10" fmla="*/ 94546 h 342590"/>
              <a:gd name="connsiteX11" fmla="*/ 101408 w 253842"/>
              <a:gd name="connsiteY11" fmla="*/ 91480 h 342590"/>
              <a:gd name="connsiteX12" fmla="*/ 110015 w 253842"/>
              <a:gd name="connsiteY12" fmla="*/ 98849 h 342590"/>
              <a:gd name="connsiteX13" fmla="*/ 95261 w 253842"/>
              <a:gd name="connsiteY13" fmla="*/ 144278 h 342590"/>
              <a:gd name="connsiteX14" fmla="*/ 111854 w 253842"/>
              <a:gd name="connsiteY14" fmla="*/ 167614 h 342590"/>
              <a:gd name="connsiteX15" fmla="*/ 115546 w 253842"/>
              <a:gd name="connsiteY15" fmla="*/ 197698 h 342590"/>
              <a:gd name="connsiteX16" fmla="*/ 110630 w 253842"/>
              <a:gd name="connsiteY16" fmla="*/ 224093 h 342590"/>
              <a:gd name="connsiteX17" fmla="*/ 100177 w 253842"/>
              <a:gd name="connsiteY17" fmla="*/ 242512 h 342590"/>
              <a:gd name="connsiteX18" fmla="*/ 70062 w 253842"/>
              <a:gd name="connsiteY18" fmla="*/ 240675 h 342590"/>
              <a:gd name="connsiteX19" fmla="*/ 51623 w 253842"/>
              <a:gd name="connsiteY19" fmla="*/ 222256 h 342590"/>
              <a:gd name="connsiteX20" fmla="*/ 48554 w 253842"/>
              <a:gd name="connsiteY20" fmla="*/ 239446 h 342590"/>
              <a:gd name="connsiteX21" fmla="*/ 25193 w 253842"/>
              <a:gd name="connsiteY21" fmla="*/ 244356 h 342590"/>
              <a:gd name="connsiteX22" fmla="*/ 13516 w 253842"/>
              <a:gd name="connsiteY22" fmla="*/ 254177 h 342590"/>
              <a:gd name="connsiteX23" fmla="*/ 26424 w 253842"/>
              <a:gd name="connsiteY23" fmla="*/ 279965 h 342590"/>
              <a:gd name="connsiteX24" fmla="*/ 0 w 253842"/>
              <a:gd name="connsiteY24" fmla="*/ 301457 h 342590"/>
              <a:gd name="connsiteX25" fmla="*/ 28269 w 253842"/>
              <a:gd name="connsiteY25" fmla="*/ 342590 h 342590"/>
              <a:gd name="connsiteX26" fmla="*/ 41792 w 253842"/>
              <a:gd name="connsiteY26" fmla="*/ 326015 h 342590"/>
              <a:gd name="connsiteX27" fmla="*/ 52854 w 253842"/>
              <a:gd name="connsiteY27" fmla="*/ 319261 h 342590"/>
              <a:gd name="connsiteX28" fmla="*/ 65146 w 253842"/>
              <a:gd name="connsiteY28" fmla="*/ 332769 h 342590"/>
              <a:gd name="connsiteX29" fmla="*/ 74362 w 253842"/>
              <a:gd name="connsiteY29" fmla="*/ 336450 h 342590"/>
              <a:gd name="connsiteX30" fmla="*/ 86046 w 253842"/>
              <a:gd name="connsiteY30" fmla="*/ 321719 h 342590"/>
              <a:gd name="connsiteX31" fmla="*/ 105099 w 253842"/>
              <a:gd name="connsiteY31" fmla="*/ 322334 h 342590"/>
              <a:gd name="connsiteX32" fmla="*/ 107554 w 253842"/>
              <a:gd name="connsiteY32" fmla="*/ 333384 h 342590"/>
              <a:gd name="connsiteX33" fmla="*/ 119846 w 253842"/>
              <a:gd name="connsiteY33" fmla="*/ 340138 h 342590"/>
              <a:gd name="connsiteX34" fmla="*/ 140745 w 253842"/>
              <a:gd name="connsiteY34" fmla="*/ 315579 h 342590"/>
              <a:gd name="connsiteX35" fmla="*/ 161036 w 253842"/>
              <a:gd name="connsiteY35" fmla="*/ 296546 h 342590"/>
              <a:gd name="connsiteX36" fmla="*/ 169649 w 253842"/>
              <a:gd name="connsiteY36" fmla="*/ 284267 h 342590"/>
              <a:gd name="connsiteX37" fmla="*/ 168419 w 253842"/>
              <a:gd name="connsiteY37" fmla="*/ 251725 h 342590"/>
              <a:gd name="connsiteX38" fmla="*/ 183768 w 253842"/>
              <a:gd name="connsiteY38" fmla="*/ 213658 h 342590"/>
              <a:gd name="connsiteX39" fmla="*/ 199765 w 253842"/>
              <a:gd name="connsiteY39" fmla="*/ 194010 h 342590"/>
              <a:gd name="connsiteX40" fmla="*/ 222497 w 253842"/>
              <a:gd name="connsiteY40" fmla="*/ 174976 h 342590"/>
              <a:gd name="connsiteX41" fmla="*/ 226188 w 253842"/>
              <a:gd name="connsiteY41" fmla="*/ 162697 h 342590"/>
              <a:gd name="connsiteX42" fmla="*/ 227419 w 253842"/>
              <a:gd name="connsiteY42" fmla="*/ 147966 h 342590"/>
              <a:gd name="connsiteX43" fmla="*/ 232924 w 253842"/>
              <a:gd name="connsiteY43" fmla="*/ 134457 h 342590"/>
              <a:gd name="connsiteX44" fmla="*/ 231110 w 253842"/>
              <a:gd name="connsiteY44" fmla="*/ 112351 h 342590"/>
              <a:gd name="connsiteX45" fmla="*/ 235385 w 253842"/>
              <a:gd name="connsiteY45" fmla="*/ 77971 h 342590"/>
              <a:gd name="connsiteX46" fmla="*/ 242185 w 253842"/>
              <a:gd name="connsiteY46" fmla="*/ 53413 h 342590"/>
              <a:gd name="connsiteX47" fmla="*/ 251965 w 253842"/>
              <a:gd name="connsiteY47" fmla="*/ 32535 h 342590"/>
              <a:gd name="connsiteX48" fmla="*/ 253843 w 253842"/>
              <a:gd name="connsiteY48" fmla="*/ 9206 h 34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3842" h="342590">
                <a:moveTo>
                  <a:pt x="253843" y="9206"/>
                </a:moveTo>
                <a:lnTo>
                  <a:pt x="231693" y="6748"/>
                </a:lnTo>
                <a:lnTo>
                  <a:pt x="208378" y="0"/>
                </a:lnTo>
                <a:lnTo>
                  <a:pt x="188043" y="20871"/>
                </a:lnTo>
                <a:lnTo>
                  <a:pt x="170232" y="57094"/>
                </a:lnTo>
                <a:lnTo>
                  <a:pt x="167771" y="78586"/>
                </a:lnTo>
                <a:lnTo>
                  <a:pt x="140130" y="69373"/>
                </a:lnTo>
                <a:lnTo>
                  <a:pt x="112469" y="58938"/>
                </a:lnTo>
                <a:lnTo>
                  <a:pt x="68831" y="57094"/>
                </a:lnTo>
                <a:lnTo>
                  <a:pt x="66377" y="74290"/>
                </a:lnTo>
                <a:lnTo>
                  <a:pt x="75593" y="94546"/>
                </a:lnTo>
                <a:lnTo>
                  <a:pt x="101408" y="91480"/>
                </a:lnTo>
                <a:lnTo>
                  <a:pt x="110015" y="98849"/>
                </a:lnTo>
                <a:lnTo>
                  <a:pt x="95261" y="144278"/>
                </a:lnTo>
                <a:lnTo>
                  <a:pt x="111854" y="167614"/>
                </a:lnTo>
                <a:lnTo>
                  <a:pt x="115546" y="197698"/>
                </a:lnTo>
                <a:lnTo>
                  <a:pt x="110630" y="224093"/>
                </a:lnTo>
                <a:lnTo>
                  <a:pt x="100177" y="242512"/>
                </a:lnTo>
                <a:lnTo>
                  <a:pt x="70062" y="240675"/>
                </a:lnTo>
                <a:lnTo>
                  <a:pt x="51623" y="222256"/>
                </a:lnTo>
                <a:lnTo>
                  <a:pt x="48554" y="239446"/>
                </a:lnTo>
                <a:lnTo>
                  <a:pt x="25193" y="244356"/>
                </a:lnTo>
                <a:lnTo>
                  <a:pt x="13516" y="254177"/>
                </a:lnTo>
                <a:lnTo>
                  <a:pt x="26424" y="279965"/>
                </a:lnTo>
                <a:lnTo>
                  <a:pt x="0" y="301457"/>
                </a:lnTo>
                <a:lnTo>
                  <a:pt x="28269" y="342590"/>
                </a:lnTo>
                <a:lnTo>
                  <a:pt x="41792" y="326015"/>
                </a:lnTo>
                <a:lnTo>
                  <a:pt x="52854" y="319261"/>
                </a:lnTo>
                <a:lnTo>
                  <a:pt x="65146" y="332769"/>
                </a:lnTo>
                <a:lnTo>
                  <a:pt x="74362" y="336450"/>
                </a:lnTo>
                <a:lnTo>
                  <a:pt x="86046" y="321719"/>
                </a:lnTo>
                <a:lnTo>
                  <a:pt x="105099" y="322334"/>
                </a:lnTo>
                <a:lnTo>
                  <a:pt x="107554" y="333384"/>
                </a:lnTo>
                <a:lnTo>
                  <a:pt x="119846" y="340138"/>
                </a:lnTo>
                <a:lnTo>
                  <a:pt x="140745" y="315579"/>
                </a:lnTo>
                <a:lnTo>
                  <a:pt x="161036" y="296546"/>
                </a:lnTo>
                <a:lnTo>
                  <a:pt x="169649" y="284267"/>
                </a:lnTo>
                <a:lnTo>
                  <a:pt x="168419" y="251725"/>
                </a:lnTo>
                <a:lnTo>
                  <a:pt x="183768" y="213658"/>
                </a:lnTo>
                <a:lnTo>
                  <a:pt x="199765" y="194010"/>
                </a:lnTo>
                <a:lnTo>
                  <a:pt x="222497" y="174976"/>
                </a:lnTo>
                <a:lnTo>
                  <a:pt x="226188" y="162697"/>
                </a:lnTo>
                <a:lnTo>
                  <a:pt x="227419" y="147966"/>
                </a:lnTo>
                <a:lnTo>
                  <a:pt x="232924" y="134457"/>
                </a:lnTo>
                <a:lnTo>
                  <a:pt x="231110" y="112351"/>
                </a:lnTo>
                <a:lnTo>
                  <a:pt x="235385" y="77971"/>
                </a:lnTo>
                <a:lnTo>
                  <a:pt x="242185" y="53413"/>
                </a:lnTo>
                <a:lnTo>
                  <a:pt x="251965" y="32535"/>
                </a:lnTo>
                <a:lnTo>
                  <a:pt x="253843" y="920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8" name="Freeform 167">
            <a:extLst>
              <a:ext uri="{FF2B5EF4-FFF2-40B4-BE49-F238E27FC236}">
                <a16:creationId xmlns:a16="http://schemas.microsoft.com/office/drawing/2014/main" id="{2BFABDE3-6758-F8D7-4526-FCD22B16CF0E}"/>
              </a:ext>
            </a:extLst>
          </p:cNvPr>
          <p:cNvSpPr/>
          <p:nvPr/>
        </p:nvSpPr>
        <p:spPr>
          <a:xfrm>
            <a:off x="7477990" y="4869687"/>
            <a:ext cx="44298" cy="39296"/>
          </a:xfrm>
          <a:custGeom>
            <a:avLst/>
            <a:gdLst>
              <a:gd name="connsiteX0" fmla="*/ 18458 w 44298"/>
              <a:gd name="connsiteY0" fmla="*/ 36838 h 39296"/>
              <a:gd name="connsiteX1" fmla="*/ 15997 w 44298"/>
              <a:gd name="connsiteY1" fmla="*/ 34386 h 39296"/>
              <a:gd name="connsiteX2" fmla="*/ 13535 w 44298"/>
              <a:gd name="connsiteY2" fmla="*/ 34386 h 39296"/>
              <a:gd name="connsiteX3" fmla="*/ 13535 w 44298"/>
              <a:gd name="connsiteY3" fmla="*/ 35608 h 39296"/>
              <a:gd name="connsiteX4" fmla="*/ 14183 w 44298"/>
              <a:gd name="connsiteY4" fmla="*/ 38067 h 39296"/>
              <a:gd name="connsiteX5" fmla="*/ 20919 w 44298"/>
              <a:gd name="connsiteY5" fmla="*/ 39296 h 39296"/>
              <a:gd name="connsiteX6" fmla="*/ 18458 w 44298"/>
              <a:gd name="connsiteY6" fmla="*/ 36838 h 39296"/>
              <a:gd name="connsiteX7" fmla="*/ 42420 w 44298"/>
              <a:gd name="connsiteY7" fmla="*/ 27632 h 39296"/>
              <a:gd name="connsiteX8" fmla="*/ 41837 w 44298"/>
              <a:gd name="connsiteY8" fmla="*/ 27632 h 39296"/>
              <a:gd name="connsiteX9" fmla="*/ 40607 w 44298"/>
              <a:gd name="connsiteY9" fmla="*/ 28246 h 39296"/>
              <a:gd name="connsiteX10" fmla="*/ 39959 w 44298"/>
              <a:gd name="connsiteY10" fmla="*/ 29469 h 39296"/>
              <a:gd name="connsiteX11" fmla="*/ 39376 w 44298"/>
              <a:gd name="connsiteY11" fmla="*/ 31313 h 39296"/>
              <a:gd name="connsiteX12" fmla="*/ 37499 w 44298"/>
              <a:gd name="connsiteY12" fmla="*/ 31313 h 39296"/>
              <a:gd name="connsiteX13" fmla="*/ 36268 w 44298"/>
              <a:gd name="connsiteY13" fmla="*/ 31313 h 39296"/>
              <a:gd name="connsiteX14" fmla="*/ 33807 w 44298"/>
              <a:gd name="connsiteY14" fmla="*/ 31313 h 39296"/>
              <a:gd name="connsiteX15" fmla="*/ 38729 w 44298"/>
              <a:gd name="connsiteY15" fmla="*/ 34386 h 39296"/>
              <a:gd name="connsiteX16" fmla="*/ 41837 w 44298"/>
              <a:gd name="connsiteY16" fmla="*/ 37452 h 39296"/>
              <a:gd name="connsiteX17" fmla="*/ 43068 w 44298"/>
              <a:gd name="connsiteY17" fmla="*/ 38682 h 39296"/>
              <a:gd name="connsiteX18" fmla="*/ 43651 w 44298"/>
              <a:gd name="connsiteY18" fmla="*/ 37452 h 39296"/>
              <a:gd name="connsiteX19" fmla="*/ 44298 w 44298"/>
              <a:gd name="connsiteY19" fmla="*/ 33157 h 39296"/>
              <a:gd name="connsiteX20" fmla="*/ 42420 w 44298"/>
              <a:gd name="connsiteY20" fmla="*/ 27632 h 39296"/>
              <a:gd name="connsiteX21" fmla="*/ 8031 w 44298"/>
              <a:gd name="connsiteY21" fmla="*/ 20877 h 39296"/>
              <a:gd name="connsiteX22" fmla="*/ 9261 w 44298"/>
              <a:gd name="connsiteY22" fmla="*/ 19033 h 39296"/>
              <a:gd name="connsiteX23" fmla="*/ 8031 w 44298"/>
              <a:gd name="connsiteY23" fmla="*/ 14737 h 39296"/>
              <a:gd name="connsiteX24" fmla="*/ 5570 w 44298"/>
              <a:gd name="connsiteY24" fmla="*/ 9827 h 39296"/>
              <a:gd name="connsiteX25" fmla="*/ 6152 w 44298"/>
              <a:gd name="connsiteY25" fmla="*/ 1229 h 39296"/>
              <a:gd name="connsiteX26" fmla="*/ 4922 w 44298"/>
              <a:gd name="connsiteY26" fmla="*/ 0 h 39296"/>
              <a:gd name="connsiteX27" fmla="*/ 3109 w 44298"/>
              <a:gd name="connsiteY27" fmla="*/ 0 h 39296"/>
              <a:gd name="connsiteX28" fmla="*/ 2461 w 44298"/>
              <a:gd name="connsiteY28" fmla="*/ 614 h 39296"/>
              <a:gd name="connsiteX29" fmla="*/ 1878 w 44298"/>
              <a:gd name="connsiteY29" fmla="*/ 2458 h 39296"/>
              <a:gd name="connsiteX30" fmla="*/ 0 w 44298"/>
              <a:gd name="connsiteY30" fmla="*/ 14737 h 39296"/>
              <a:gd name="connsiteX31" fmla="*/ 2461 w 44298"/>
              <a:gd name="connsiteY31" fmla="*/ 18419 h 39296"/>
              <a:gd name="connsiteX32" fmla="*/ 4339 w 44298"/>
              <a:gd name="connsiteY32" fmla="*/ 19033 h 39296"/>
              <a:gd name="connsiteX33" fmla="*/ 7383 w 44298"/>
              <a:gd name="connsiteY33" fmla="*/ 21492 h 39296"/>
              <a:gd name="connsiteX34" fmla="*/ 8031 w 44298"/>
              <a:gd name="connsiteY34" fmla="*/ 20877 h 3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98" h="39296">
                <a:moveTo>
                  <a:pt x="18458" y="36838"/>
                </a:moveTo>
                <a:lnTo>
                  <a:pt x="15997" y="34386"/>
                </a:lnTo>
                <a:lnTo>
                  <a:pt x="13535" y="34386"/>
                </a:lnTo>
                <a:lnTo>
                  <a:pt x="13535" y="35608"/>
                </a:lnTo>
                <a:lnTo>
                  <a:pt x="14183" y="38067"/>
                </a:lnTo>
                <a:lnTo>
                  <a:pt x="20919" y="39296"/>
                </a:lnTo>
                <a:lnTo>
                  <a:pt x="18458" y="36838"/>
                </a:lnTo>
                <a:close/>
                <a:moveTo>
                  <a:pt x="42420" y="27632"/>
                </a:moveTo>
                <a:lnTo>
                  <a:pt x="41837" y="27632"/>
                </a:lnTo>
                <a:lnTo>
                  <a:pt x="40607" y="28246"/>
                </a:lnTo>
                <a:lnTo>
                  <a:pt x="39959" y="29469"/>
                </a:lnTo>
                <a:lnTo>
                  <a:pt x="39376" y="31313"/>
                </a:lnTo>
                <a:lnTo>
                  <a:pt x="37499" y="31313"/>
                </a:lnTo>
                <a:lnTo>
                  <a:pt x="36268" y="31313"/>
                </a:lnTo>
                <a:lnTo>
                  <a:pt x="33807" y="31313"/>
                </a:lnTo>
                <a:lnTo>
                  <a:pt x="38729" y="34386"/>
                </a:lnTo>
                <a:lnTo>
                  <a:pt x="41837" y="37452"/>
                </a:lnTo>
                <a:lnTo>
                  <a:pt x="43068" y="38682"/>
                </a:lnTo>
                <a:lnTo>
                  <a:pt x="43651" y="37452"/>
                </a:lnTo>
                <a:lnTo>
                  <a:pt x="44298" y="33157"/>
                </a:lnTo>
                <a:lnTo>
                  <a:pt x="42420" y="27632"/>
                </a:lnTo>
                <a:close/>
                <a:moveTo>
                  <a:pt x="8031" y="20877"/>
                </a:moveTo>
                <a:lnTo>
                  <a:pt x="9261" y="19033"/>
                </a:lnTo>
                <a:lnTo>
                  <a:pt x="8031" y="14737"/>
                </a:lnTo>
                <a:lnTo>
                  <a:pt x="5570" y="9827"/>
                </a:lnTo>
                <a:lnTo>
                  <a:pt x="6152" y="1229"/>
                </a:lnTo>
                <a:lnTo>
                  <a:pt x="4922" y="0"/>
                </a:lnTo>
                <a:lnTo>
                  <a:pt x="3109" y="0"/>
                </a:lnTo>
                <a:lnTo>
                  <a:pt x="2461" y="614"/>
                </a:lnTo>
                <a:lnTo>
                  <a:pt x="1878" y="2458"/>
                </a:lnTo>
                <a:lnTo>
                  <a:pt x="0" y="14737"/>
                </a:lnTo>
                <a:lnTo>
                  <a:pt x="2461" y="18419"/>
                </a:lnTo>
                <a:lnTo>
                  <a:pt x="4339" y="19033"/>
                </a:lnTo>
                <a:lnTo>
                  <a:pt x="7383" y="21492"/>
                </a:lnTo>
                <a:lnTo>
                  <a:pt x="8031" y="2087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9" name="Freeform 168">
            <a:extLst>
              <a:ext uri="{FF2B5EF4-FFF2-40B4-BE49-F238E27FC236}">
                <a16:creationId xmlns:a16="http://schemas.microsoft.com/office/drawing/2014/main" id="{C6CBF7B2-F39B-4569-122D-3EB3391A8D3E}"/>
              </a:ext>
            </a:extLst>
          </p:cNvPr>
          <p:cNvSpPr/>
          <p:nvPr/>
        </p:nvSpPr>
        <p:spPr>
          <a:xfrm>
            <a:off x="3266055" y="3939523"/>
            <a:ext cx="418550" cy="653880"/>
          </a:xfrm>
          <a:custGeom>
            <a:avLst/>
            <a:gdLst>
              <a:gd name="connsiteX0" fmla="*/ 279651 w 418550"/>
              <a:gd name="connsiteY0" fmla="*/ 25788 h 653880"/>
              <a:gd name="connsiteX1" fmla="*/ 287028 w 418550"/>
              <a:gd name="connsiteY1" fmla="*/ 12894 h 653880"/>
              <a:gd name="connsiteX2" fmla="*/ 279036 w 418550"/>
              <a:gd name="connsiteY2" fmla="*/ 2458 h 653880"/>
              <a:gd name="connsiteX3" fmla="*/ 266744 w 418550"/>
              <a:gd name="connsiteY3" fmla="*/ 0 h 653880"/>
              <a:gd name="connsiteX4" fmla="*/ 248921 w 418550"/>
              <a:gd name="connsiteY4" fmla="*/ 19034 h 653880"/>
              <a:gd name="connsiteX5" fmla="*/ 234783 w 418550"/>
              <a:gd name="connsiteY5" fmla="*/ 27632 h 653880"/>
              <a:gd name="connsiteX6" fmla="*/ 206513 w 418550"/>
              <a:gd name="connsiteY6" fmla="*/ 47280 h 653880"/>
              <a:gd name="connsiteX7" fmla="*/ 180083 w 418550"/>
              <a:gd name="connsiteY7" fmla="*/ 44207 h 653880"/>
              <a:gd name="connsiteX8" fmla="*/ 177007 w 418550"/>
              <a:gd name="connsiteY8" fmla="*/ 52190 h 653880"/>
              <a:gd name="connsiteX9" fmla="*/ 154883 w 418550"/>
              <a:gd name="connsiteY9" fmla="*/ 52805 h 653880"/>
              <a:gd name="connsiteX10" fmla="*/ 134599 w 418550"/>
              <a:gd name="connsiteY10" fmla="*/ 71224 h 653880"/>
              <a:gd name="connsiteX11" fmla="*/ 125999 w 418550"/>
              <a:gd name="connsiteY11" fmla="*/ 104380 h 653880"/>
              <a:gd name="connsiteX12" fmla="*/ 125383 w 418550"/>
              <a:gd name="connsiteY12" fmla="*/ 117268 h 653880"/>
              <a:gd name="connsiteX13" fmla="*/ 110630 w 418550"/>
              <a:gd name="connsiteY13" fmla="*/ 121570 h 653880"/>
              <a:gd name="connsiteX14" fmla="*/ 83591 w 418550"/>
              <a:gd name="connsiteY14" fmla="*/ 148580 h 653880"/>
              <a:gd name="connsiteX15" fmla="*/ 65761 w 418550"/>
              <a:gd name="connsiteY15" fmla="*/ 147358 h 653880"/>
              <a:gd name="connsiteX16" fmla="*/ 61461 w 418550"/>
              <a:gd name="connsiteY16" fmla="*/ 152883 h 653880"/>
              <a:gd name="connsiteX17" fmla="*/ 68222 w 418550"/>
              <a:gd name="connsiteY17" fmla="*/ 176212 h 653880"/>
              <a:gd name="connsiteX18" fmla="*/ 61461 w 418550"/>
              <a:gd name="connsiteY18" fmla="*/ 187877 h 653880"/>
              <a:gd name="connsiteX19" fmla="*/ 50399 w 418550"/>
              <a:gd name="connsiteY19" fmla="*/ 184810 h 653880"/>
              <a:gd name="connsiteX20" fmla="*/ 44868 w 418550"/>
              <a:gd name="connsiteY20" fmla="*/ 203843 h 653880"/>
              <a:gd name="connsiteX21" fmla="*/ 58391 w 418550"/>
              <a:gd name="connsiteY21" fmla="*/ 224714 h 653880"/>
              <a:gd name="connsiteX22" fmla="*/ 62076 w 418550"/>
              <a:gd name="connsiteY22" fmla="*/ 257871 h 653880"/>
              <a:gd name="connsiteX23" fmla="*/ 54700 w 418550"/>
              <a:gd name="connsiteY23" fmla="*/ 267692 h 653880"/>
              <a:gd name="connsiteX24" fmla="*/ 61461 w 418550"/>
              <a:gd name="connsiteY24" fmla="*/ 303915 h 653880"/>
              <a:gd name="connsiteX25" fmla="*/ 54084 w 418550"/>
              <a:gd name="connsiteY25" fmla="*/ 326636 h 653880"/>
              <a:gd name="connsiteX26" fmla="*/ 66377 w 418550"/>
              <a:gd name="connsiteY26" fmla="*/ 335842 h 653880"/>
              <a:gd name="connsiteX27" fmla="*/ 52854 w 418550"/>
              <a:gd name="connsiteY27" fmla="*/ 356105 h 653880"/>
              <a:gd name="connsiteX28" fmla="*/ 37492 w 418550"/>
              <a:gd name="connsiteY28" fmla="*/ 380663 h 653880"/>
              <a:gd name="connsiteX29" fmla="*/ 20284 w 418550"/>
              <a:gd name="connsiteY29" fmla="*/ 383122 h 653880"/>
              <a:gd name="connsiteX30" fmla="*/ 11677 w 418550"/>
              <a:gd name="connsiteY30" fmla="*/ 397239 h 653880"/>
              <a:gd name="connsiteX31" fmla="*/ 12907 w 418550"/>
              <a:gd name="connsiteY31" fmla="*/ 416887 h 653880"/>
              <a:gd name="connsiteX32" fmla="*/ 0 w 418550"/>
              <a:gd name="connsiteY32" fmla="*/ 419960 h 653880"/>
              <a:gd name="connsiteX33" fmla="*/ 4916 w 418550"/>
              <a:gd name="connsiteY33" fmla="*/ 432239 h 653880"/>
              <a:gd name="connsiteX34" fmla="*/ 39338 w 418550"/>
              <a:gd name="connsiteY34" fmla="*/ 454339 h 653880"/>
              <a:gd name="connsiteX35" fmla="*/ 45484 w 418550"/>
              <a:gd name="connsiteY35" fmla="*/ 453725 h 653880"/>
              <a:gd name="connsiteX36" fmla="*/ 54084 w 418550"/>
              <a:gd name="connsiteY36" fmla="*/ 470300 h 653880"/>
              <a:gd name="connsiteX37" fmla="*/ 82976 w 418550"/>
              <a:gd name="connsiteY37" fmla="*/ 475831 h 653880"/>
              <a:gd name="connsiteX38" fmla="*/ 92807 w 418550"/>
              <a:gd name="connsiteY38" fmla="*/ 469692 h 653880"/>
              <a:gd name="connsiteX39" fmla="*/ 110015 w 418550"/>
              <a:gd name="connsiteY39" fmla="*/ 482579 h 653880"/>
              <a:gd name="connsiteX40" fmla="*/ 124768 w 418550"/>
              <a:gd name="connsiteY40" fmla="*/ 491791 h 653880"/>
              <a:gd name="connsiteX41" fmla="*/ 133984 w 418550"/>
              <a:gd name="connsiteY41" fmla="*/ 488110 h 653880"/>
              <a:gd name="connsiteX42" fmla="*/ 156729 w 418550"/>
              <a:gd name="connsiteY42" fmla="*/ 506529 h 653880"/>
              <a:gd name="connsiteX43" fmla="*/ 167791 w 418550"/>
              <a:gd name="connsiteY43" fmla="*/ 524948 h 653880"/>
              <a:gd name="connsiteX44" fmla="*/ 184383 w 418550"/>
              <a:gd name="connsiteY44" fmla="*/ 535384 h 653880"/>
              <a:gd name="connsiteX45" fmla="*/ 205283 w 418550"/>
              <a:gd name="connsiteY45" fmla="*/ 576517 h 653880"/>
              <a:gd name="connsiteX46" fmla="*/ 231097 w 418550"/>
              <a:gd name="connsiteY46" fmla="*/ 581434 h 653880"/>
              <a:gd name="connsiteX47" fmla="*/ 249536 w 418550"/>
              <a:gd name="connsiteY47" fmla="*/ 570992 h 653880"/>
              <a:gd name="connsiteX48" fmla="*/ 262443 w 418550"/>
              <a:gd name="connsiteY48" fmla="*/ 577746 h 653880"/>
              <a:gd name="connsiteX49" fmla="*/ 282721 w 418550"/>
              <a:gd name="connsiteY49" fmla="*/ 574065 h 653880"/>
              <a:gd name="connsiteX50" fmla="*/ 309766 w 418550"/>
              <a:gd name="connsiteY50" fmla="*/ 592484 h 653880"/>
              <a:gd name="connsiteX51" fmla="*/ 288252 w 418550"/>
              <a:gd name="connsiteY51" fmla="*/ 632388 h 653880"/>
              <a:gd name="connsiteX52" fmla="*/ 298705 w 418550"/>
              <a:gd name="connsiteY52" fmla="*/ 633003 h 653880"/>
              <a:gd name="connsiteX53" fmla="*/ 316528 w 418550"/>
              <a:gd name="connsiteY53" fmla="*/ 653880 h 653880"/>
              <a:gd name="connsiteX54" fmla="*/ 330050 w 418550"/>
              <a:gd name="connsiteY54" fmla="*/ 547048 h 653880"/>
              <a:gd name="connsiteX55" fmla="*/ 330666 w 418550"/>
              <a:gd name="connsiteY55" fmla="*/ 529859 h 653880"/>
              <a:gd name="connsiteX56" fmla="*/ 325135 w 418550"/>
              <a:gd name="connsiteY56" fmla="*/ 507752 h 653880"/>
              <a:gd name="connsiteX57" fmla="*/ 309766 w 418550"/>
              <a:gd name="connsiteY57" fmla="*/ 493021 h 653880"/>
              <a:gd name="connsiteX58" fmla="*/ 309766 w 418550"/>
              <a:gd name="connsiteY58" fmla="*/ 464775 h 653880"/>
              <a:gd name="connsiteX59" fmla="*/ 329435 w 418550"/>
              <a:gd name="connsiteY59" fmla="*/ 458635 h 653880"/>
              <a:gd name="connsiteX60" fmla="*/ 336197 w 418550"/>
              <a:gd name="connsiteY60" fmla="*/ 462322 h 653880"/>
              <a:gd name="connsiteX61" fmla="*/ 337427 w 418550"/>
              <a:gd name="connsiteY61" fmla="*/ 447585 h 653880"/>
              <a:gd name="connsiteX62" fmla="*/ 317143 w 418550"/>
              <a:gd name="connsiteY62" fmla="*/ 443289 h 653880"/>
              <a:gd name="connsiteX63" fmla="*/ 317143 w 418550"/>
              <a:gd name="connsiteY63" fmla="*/ 419345 h 653880"/>
              <a:gd name="connsiteX64" fmla="*/ 384135 w 418550"/>
              <a:gd name="connsiteY64" fmla="*/ 419960 h 653880"/>
              <a:gd name="connsiteX65" fmla="*/ 395812 w 418550"/>
              <a:gd name="connsiteY65" fmla="*/ 406451 h 653880"/>
              <a:gd name="connsiteX66" fmla="*/ 405650 w 418550"/>
              <a:gd name="connsiteY66" fmla="*/ 418731 h 653880"/>
              <a:gd name="connsiteX67" fmla="*/ 411795 w 418550"/>
              <a:gd name="connsiteY67" fmla="*/ 442060 h 653880"/>
              <a:gd name="connsiteX68" fmla="*/ 418551 w 418550"/>
              <a:gd name="connsiteY68" fmla="*/ 437149 h 653880"/>
              <a:gd name="connsiteX69" fmla="*/ 408104 w 418550"/>
              <a:gd name="connsiteY69" fmla="*/ 397853 h 653880"/>
              <a:gd name="connsiteX70" fmla="*/ 399503 w 418550"/>
              <a:gd name="connsiteY70" fmla="*/ 384345 h 653880"/>
              <a:gd name="connsiteX71" fmla="*/ 387211 w 418550"/>
              <a:gd name="connsiteY71" fmla="*/ 375753 h 653880"/>
              <a:gd name="connsiteX72" fmla="*/ 405034 w 418550"/>
              <a:gd name="connsiteY72" fmla="*/ 356720 h 653880"/>
              <a:gd name="connsiteX73" fmla="*/ 403804 w 418550"/>
              <a:gd name="connsiteY73" fmla="*/ 347507 h 653880"/>
              <a:gd name="connsiteX74" fmla="*/ 394581 w 418550"/>
              <a:gd name="connsiteY74" fmla="*/ 335842 h 653880"/>
              <a:gd name="connsiteX75" fmla="*/ 388435 w 418550"/>
              <a:gd name="connsiteY75" fmla="*/ 310054 h 653880"/>
              <a:gd name="connsiteX76" fmla="*/ 391511 w 418550"/>
              <a:gd name="connsiteY76" fmla="*/ 281815 h 653880"/>
              <a:gd name="connsiteX77" fmla="*/ 399503 w 418550"/>
              <a:gd name="connsiteY77" fmla="*/ 268921 h 653880"/>
              <a:gd name="connsiteX78" fmla="*/ 406873 w 418550"/>
              <a:gd name="connsiteY78" fmla="*/ 248044 h 653880"/>
              <a:gd name="connsiteX79" fmla="*/ 394581 w 418550"/>
              <a:gd name="connsiteY79" fmla="*/ 241290 h 653880"/>
              <a:gd name="connsiteX80" fmla="*/ 374912 w 418550"/>
              <a:gd name="connsiteY80" fmla="*/ 245592 h 653880"/>
              <a:gd name="connsiteX81" fmla="*/ 350328 w 418550"/>
              <a:gd name="connsiteY81" fmla="*/ 243748 h 653880"/>
              <a:gd name="connsiteX82" fmla="*/ 336197 w 418550"/>
              <a:gd name="connsiteY82" fmla="*/ 248044 h 653880"/>
              <a:gd name="connsiteX83" fmla="*/ 312843 w 418550"/>
              <a:gd name="connsiteY83" fmla="*/ 214279 h 653880"/>
              <a:gd name="connsiteX84" fmla="*/ 293174 w 418550"/>
              <a:gd name="connsiteY84" fmla="*/ 209368 h 653880"/>
              <a:gd name="connsiteX85" fmla="*/ 248921 w 418550"/>
              <a:gd name="connsiteY85" fmla="*/ 213050 h 653880"/>
              <a:gd name="connsiteX86" fmla="*/ 240929 w 418550"/>
              <a:gd name="connsiteY86" fmla="*/ 199541 h 653880"/>
              <a:gd name="connsiteX87" fmla="*/ 232937 w 418550"/>
              <a:gd name="connsiteY87" fmla="*/ 195860 h 653880"/>
              <a:gd name="connsiteX88" fmla="*/ 231713 w 418550"/>
              <a:gd name="connsiteY88" fmla="*/ 187877 h 653880"/>
              <a:gd name="connsiteX89" fmla="*/ 236628 w 418550"/>
              <a:gd name="connsiteY89" fmla="*/ 173139 h 653880"/>
              <a:gd name="connsiteX90" fmla="*/ 234167 w 418550"/>
              <a:gd name="connsiteY90" fmla="*/ 157793 h 653880"/>
              <a:gd name="connsiteX91" fmla="*/ 227406 w 418550"/>
              <a:gd name="connsiteY91" fmla="*/ 149195 h 653880"/>
              <a:gd name="connsiteX92" fmla="*/ 223721 w 418550"/>
              <a:gd name="connsiteY92" fmla="*/ 131391 h 653880"/>
              <a:gd name="connsiteX93" fmla="*/ 205898 w 418550"/>
              <a:gd name="connsiteY93" fmla="*/ 128324 h 653880"/>
              <a:gd name="connsiteX94" fmla="*/ 216959 w 418550"/>
              <a:gd name="connsiteY94" fmla="*/ 105603 h 653880"/>
              <a:gd name="connsiteX95" fmla="*/ 222490 w 418550"/>
              <a:gd name="connsiteY95" fmla="*/ 77978 h 653880"/>
              <a:gd name="connsiteX96" fmla="*/ 233552 w 418550"/>
              <a:gd name="connsiteY96" fmla="*/ 63240 h 653880"/>
              <a:gd name="connsiteX97" fmla="*/ 247075 w 418550"/>
              <a:gd name="connsiteY97" fmla="*/ 52190 h 653880"/>
              <a:gd name="connsiteX98" fmla="*/ 256912 w 418550"/>
              <a:gd name="connsiteY98" fmla="*/ 32542 h 653880"/>
              <a:gd name="connsiteX99" fmla="*/ 279651 w 418550"/>
              <a:gd name="connsiteY99" fmla="*/ 25788 h 65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18550" h="653880">
                <a:moveTo>
                  <a:pt x="279651" y="25788"/>
                </a:moveTo>
                <a:lnTo>
                  <a:pt x="287028" y="12894"/>
                </a:lnTo>
                <a:lnTo>
                  <a:pt x="279036" y="2458"/>
                </a:lnTo>
                <a:lnTo>
                  <a:pt x="266744" y="0"/>
                </a:lnTo>
                <a:lnTo>
                  <a:pt x="248921" y="19034"/>
                </a:lnTo>
                <a:lnTo>
                  <a:pt x="234783" y="27632"/>
                </a:lnTo>
                <a:lnTo>
                  <a:pt x="206513" y="47280"/>
                </a:lnTo>
                <a:lnTo>
                  <a:pt x="180083" y="44207"/>
                </a:lnTo>
                <a:lnTo>
                  <a:pt x="177007" y="52190"/>
                </a:lnTo>
                <a:lnTo>
                  <a:pt x="154883" y="52805"/>
                </a:lnTo>
                <a:lnTo>
                  <a:pt x="134599" y="71224"/>
                </a:lnTo>
                <a:lnTo>
                  <a:pt x="125999" y="104380"/>
                </a:lnTo>
                <a:lnTo>
                  <a:pt x="125383" y="117268"/>
                </a:lnTo>
                <a:lnTo>
                  <a:pt x="110630" y="121570"/>
                </a:lnTo>
                <a:lnTo>
                  <a:pt x="83591" y="148580"/>
                </a:lnTo>
                <a:lnTo>
                  <a:pt x="65761" y="147358"/>
                </a:lnTo>
                <a:lnTo>
                  <a:pt x="61461" y="152883"/>
                </a:lnTo>
                <a:lnTo>
                  <a:pt x="68222" y="176212"/>
                </a:lnTo>
                <a:lnTo>
                  <a:pt x="61461" y="187877"/>
                </a:lnTo>
                <a:lnTo>
                  <a:pt x="50399" y="184810"/>
                </a:lnTo>
                <a:lnTo>
                  <a:pt x="44868" y="203843"/>
                </a:lnTo>
                <a:lnTo>
                  <a:pt x="58391" y="224714"/>
                </a:lnTo>
                <a:lnTo>
                  <a:pt x="62076" y="257871"/>
                </a:lnTo>
                <a:lnTo>
                  <a:pt x="54700" y="267692"/>
                </a:lnTo>
                <a:lnTo>
                  <a:pt x="61461" y="303915"/>
                </a:lnTo>
                <a:lnTo>
                  <a:pt x="54084" y="326636"/>
                </a:lnTo>
                <a:lnTo>
                  <a:pt x="66377" y="335842"/>
                </a:lnTo>
                <a:lnTo>
                  <a:pt x="52854" y="356105"/>
                </a:lnTo>
                <a:lnTo>
                  <a:pt x="37492" y="380663"/>
                </a:lnTo>
                <a:lnTo>
                  <a:pt x="20284" y="383122"/>
                </a:lnTo>
                <a:lnTo>
                  <a:pt x="11677" y="397239"/>
                </a:lnTo>
                <a:lnTo>
                  <a:pt x="12907" y="416887"/>
                </a:lnTo>
                <a:lnTo>
                  <a:pt x="0" y="419960"/>
                </a:lnTo>
                <a:lnTo>
                  <a:pt x="4916" y="432239"/>
                </a:lnTo>
                <a:lnTo>
                  <a:pt x="39338" y="454339"/>
                </a:lnTo>
                <a:lnTo>
                  <a:pt x="45484" y="453725"/>
                </a:lnTo>
                <a:lnTo>
                  <a:pt x="54084" y="470300"/>
                </a:lnTo>
                <a:lnTo>
                  <a:pt x="82976" y="475831"/>
                </a:lnTo>
                <a:lnTo>
                  <a:pt x="92807" y="469692"/>
                </a:lnTo>
                <a:lnTo>
                  <a:pt x="110015" y="482579"/>
                </a:lnTo>
                <a:lnTo>
                  <a:pt x="124768" y="491791"/>
                </a:lnTo>
                <a:lnTo>
                  <a:pt x="133984" y="488110"/>
                </a:lnTo>
                <a:lnTo>
                  <a:pt x="156729" y="506529"/>
                </a:lnTo>
                <a:lnTo>
                  <a:pt x="167791" y="524948"/>
                </a:lnTo>
                <a:lnTo>
                  <a:pt x="184383" y="535384"/>
                </a:lnTo>
                <a:lnTo>
                  <a:pt x="205283" y="576517"/>
                </a:lnTo>
                <a:lnTo>
                  <a:pt x="231097" y="581434"/>
                </a:lnTo>
                <a:lnTo>
                  <a:pt x="249536" y="570992"/>
                </a:lnTo>
                <a:lnTo>
                  <a:pt x="262443" y="577746"/>
                </a:lnTo>
                <a:lnTo>
                  <a:pt x="282721" y="574065"/>
                </a:lnTo>
                <a:lnTo>
                  <a:pt x="309766" y="592484"/>
                </a:lnTo>
                <a:lnTo>
                  <a:pt x="288252" y="632388"/>
                </a:lnTo>
                <a:lnTo>
                  <a:pt x="298705" y="633003"/>
                </a:lnTo>
                <a:lnTo>
                  <a:pt x="316528" y="653880"/>
                </a:lnTo>
                <a:lnTo>
                  <a:pt x="330050" y="547048"/>
                </a:lnTo>
                <a:lnTo>
                  <a:pt x="330666" y="529859"/>
                </a:lnTo>
                <a:lnTo>
                  <a:pt x="325135" y="507752"/>
                </a:lnTo>
                <a:lnTo>
                  <a:pt x="309766" y="493021"/>
                </a:lnTo>
                <a:lnTo>
                  <a:pt x="309766" y="464775"/>
                </a:lnTo>
                <a:lnTo>
                  <a:pt x="329435" y="458635"/>
                </a:lnTo>
                <a:lnTo>
                  <a:pt x="336197" y="462322"/>
                </a:lnTo>
                <a:lnTo>
                  <a:pt x="337427" y="447585"/>
                </a:lnTo>
                <a:lnTo>
                  <a:pt x="317143" y="443289"/>
                </a:lnTo>
                <a:lnTo>
                  <a:pt x="317143" y="419345"/>
                </a:lnTo>
                <a:lnTo>
                  <a:pt x="384135" y="419960"/>
                </a:lnTo>
                <a:lnTo>
                  <a:pt x="395812" y="406451"/>
                </a:lnTo>
                <a:lnTo>
                  <a:pt x="405650" y="418731"/>
                </a:lnTo>
                <a:lnTo>
                  <a:pt x="411795" y="442060"/>
                </a:lnTo>
                <a:lnTo>
                  <a:pt x="418551" y="437149"/>
                </a:lnTo>
                <a:lnTo>
                  <a:pt x="408104" y="397853"/>
                </a:lnTo>
                <a:lnTo>
                  <a:pt x="399503" y="384345"/>
                </a:lnTo>
                <a:lnTo>
                  <a:pt x="387211" y="375753"/>
                </a:lnTo>
                <a:lnTo>
                  <a:pt x="405034" y="356720"/>
                </a:lnTo>
                <a:lnTo>
                  <a:pt x="403804" y="347507"/>
                </a:lnTo>
                <a:lnTo>
                  <a:pt x="394581" y="335842"/>
                </a:lnTo>
                <a:lnTo>
                  <a:pt x="388435" y="310054"/>
                </a:lnTo>
                <a:lnTo>
                  <a:pt x="391511" y="281815"/>
                </a:lnTo>
                <a:lnTo>
                  <a:pt x="399503" y="268921"/>
                </a:lnTo>
                <a:lnTo>
                  <a:pt x="406873" y="248044"/>
                </a:lnTo>
                <a:lnTo>
                  <a:pt x="394581" y="241290"/>
                </a:lnTo>
                <a:lnTo>
                  <a:pt x="374912" y="245592"/>
                </a:lnTo>
                <a:lnTo>
                  <a:pt x="350328" y="243748"/>
                </a:lnTo>
                <a:lnTo>
                  <a:pt x="336197" y="248044"/>
                </a:lnTo>
                <a:lnTo>
                  <a:pt x="312843" y="214279"/>
                </a:lnTo>
                <a:lnTo>
                  <a:pt x="293174" y="209368"/>
                </a:lnTo>
                <a:lnTo>
                  <a:pt x="248921" y="213050"/>
                </a:lnTo>
                <a:lnTo>
                  <a:pt x="240929" y="199541"/>
                </a:lnTo>
                <a:lnTo>
                  <a:pt x="232937" y="195860"/>
                </a:lnTo>
                <a:lnTo>
                  <a:pt x="231713" y="187877"/>
                </a:lnTo>
                <a:lnTo>
                  <a:pt x="236628" y="173139"/>
                </a:lnTo>
                <a:lnTo>
                  <a:pt x="234167" y="157793"/>
                </a:lnTo>
                <a:lnTo>
                  <a:pt x="227406" y="149195"/>
                </a:lnTo>
                <a:lnTo>
                  <a:pt x="223721" y="131391"/>
                </a:lnTo>
                <a:lnTo>
                  <a:pt x="205898" y="128324"/>
                </a:lnTo>
                <a:lnTo>
                  <a:pt x="216959" y="105603"/>
                </a:lnTo>
                <a:lnTo>
                  <a:pt x="222490" y="77978"/>
                </a:lnTo>
                <a:lnTo>
                  <a:pt x="233552" y="63240"/>
                </a:lnTo>
                <a:lnTo>
                  <a:pt x="247075" y="52190"/>
                </a:lnTo>
                <a:lnTo>
                  <a:pt x="256912" y="32542"/>
                </a:lnTo>
                <a:lnTo>
                  <a:pt x="279651" y="257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0" name="Freeform 169">
            <a:extLst>
              <a:ext uri="{FF2B5EF4-FFF2-40B4-BE49-F238E27FC236}">
                <a16:creationId xmlns:a16="http://schemas.microsoft.com/office/drawing/2014/main" id="{CBC0130B-D57E-DFC4-2ECE-187D30826E6F}"/>
              </a:ext>
            </a:extLst>
          </p:cNvPr>
          <p:cNvSpPr/>
          <p:nvPr/>
        </p:nvSpPr>
        <p:spPr>
          <a:xfrm>
            <a:off x="8345893" y="2349961"/>
            <a:ext cx="1765143" cy="1364854"/>
          </a:xfrm>
          <a:custGeom>
            <a:avLst/>
            <a:gdLst>
              <a:gd name="connsiteX0" fmla="*/ 1404343 w 1765143"/>
              <a:gd name="connsiteY0" fmla="*/ 1323715 h 1364854"/>
              <a:gd name="connsiteX1" fmla="*/ 1400717 w 1765143"/>
              <a:gd name="connsiteY1" fmla="*/ 1345821 h 1364854"/>
              <a:gd name="connsiteX2" fmla="*/ 1374228 w 1765143"/>
              <a:gd name="connsiteY2" fmla="*/ 1364854 h 1364854"/>
              <a:gd name="connsiteX3" fmla="*/ 1344112 w 1765143"/>
              <a:gd name="connsiteY3" fmla="*/ 1352575 h 1364854"/>
              <a:gd name="connsiteX4" fmla="*/ 1338025 w 1765143"/>
              <a:gd name="connsiteY4" fmla="*/ 1318804 h 1364854"/>
              <a:gd name="connsiteX5" fmla="*/ 1351495 w 1765143"/>
              <a:gd name="connsiteY5" fmla="*/ 1301614 h 1364854"/>
              <a:gd name="connsiteX6" fmla="*/ 1387180 w 1765143"/>
              <a:gd name="connsiteY6" fmla="*/ 1290564 h 1364854"/>
              <a:gd name="connsiteX7" fmla="*/ 1406804 w 1765143"/>
              <a:gd name="connsiteY7" fmla="*/ 1291179 h 1364854"/>
              <a:gd name="connsiteX8" fmla="*/ 1416648 w 1765143"/>
              <a:gd name="connsiteY8" fmla="*/ 1306525 h 1364854"/>
              <a:gd name="connsiteX9" fmla="*/ 1404343 w 1765143"/>
              <a:gd name="connsiteY9" fmla="*/ 1323715 h 1364854"/>
              <a:gd name="connsiteX10" fmla="*/ 1444303 w 1765143"/>
              <a:gd name="connsiteY10" fmla="*/ 101922 h 1364854"/>
              <a:gd name="connsiteX11" fmla="*/ 1481800 w 1765143"/>
              <a:gd name="connsiteY11" fmla="*/ 139374 h 1364854"/>
              <a:gd name="connsiteX12" fmla="*/ 1542679 w 1765143"/>
              <a:gd name="connsiteY12" fmla="*/ 151039 h 1364854"/>
              <a:gd name="connsiteX13" fmla="*/ 1597340 w 1765143"/>
              <a:gd name="connsiteY13" fmla="*/ 178664 h 1364854"/>
              <a:gd name="connsiteX14" fmla="*/ 1634255 w 1765143"/>
              <a:gd name="connsiteY14" fmla="*/ 214279 h 1364854"/>
              <a:gd name="connsiteX15" fmla="*/ 1680302 w 1765143"/>
              <a:gd name="connsiteY15" fmla="*/ 214279 h 1364854"/>
              <a:gd name="connsiteX16" fmla="*/ 1696299 w 1765143"/>
              <a:gd name="connsiteY16" fmla="*/ 198927 h 1364854"/>
              <a:gd name="connsiteX17" fmla="*/ 1738720 w 1765143"/>
              <a:gd name="connsiteY17" fmla="*/ 187877 h 1364854"/>
              <a:gd name="connsiteX18" fmla="*/ 1746686 w 1765143"/>
              <a:gd name="connsiteY18" fmla="*/ 222256 h 1364854"/>
              <a:gd name="connsiteX19" fmla="*/ 1744224 w 1765143"/>
              <a:gd name="connsiteY19" fmla="*/ 236379 h 1364854"/>
              <a:gd name="connsiteX20" fmla="*/ 1761452 w 1765143"/>
              <a:gd name="connsiteY20" fmla="*/ 278127 h 1364854"/>
              <a:gd name="connsiteX21" fmla="*/ 1765143 w 1765143"/>
              <a:gd name="connsiteY21" fmla="*/ 314965 h 1364854"/>
              <a:gd name="connsiteX22" fmla="*/ 1723371 w 1765143"/>
              <a:gd name="connsiteY22" fmla="*/ 308211 h 1364854"/>
              <a:gd name="connsiteX23" fmla="*/ 1705561 w 1765143"/>
              <a:gd name="connsiteY23" fmla="*/ 321719 h 1364854"/>
              <a:gd name="connsiteX24" fmla="*/ 1734445 w 1765143"/>
              <a:gd name="connsiteY24" fmla="*/ 354261 h 1364854"/>
              <a:gd name="connsiteX25" fmla="*/ 1757760 w 1765143"/>
              <a:gd name="connsiteY25" fmla="*/ 399082 h 1364854"/>
              <a:gd name="connsiteX26" fmla="*/ 1742411 w 1765143"/>
              <a:gd name="connsiteY26" fmla="*/ 399697 h 1364854"/>
              <a:gd name="connsiteX27" fmla="*/ 1754069 w 1765143"/>
              <a:gd name="connsiteY27" fmla="*/ 418730 h 1364854"/>
              <a:gd name="connsiteX28" fmla="*/ 1720262 w 1765143"/>
              <a:gd name="connsiteY28" fmla="*/ 396624 h 1364854"/>
              <a:gd name="connsiteX29" fmla="*/ 1720910 w 1765143"/>
              <a:gd name="connsiteY29" fmla="*/ 418116 h 1364854"/>
              <a:gd name="connsiteX30" fmla="*/ 1682181 w 1765143"/>
              <a:gd name="connsiteY30" fmla="*/ 434076 h 1364854"/>
              <a:gd name="connsiteX31" fmla="*/ 1698760 w 1765143"/>
              <a:gd name="connsiteY31" fmla="*/ 454339 h 1364854"/>
              <a:gd name="connsiteX32" fmla="*/ 1670523 w 1765143"/>
              <a:gd name="connsiteY32" fmla="*/ 453110 h 1364854"/>
              <a:gd name="connsiteX33" fmla="*/ 1648374 w 1765143"/>
              <a:gd name="connsiteY33" fmla="*/ 440831 h 1364854"/>
              <a:gd name="connsiteX34" fmla="*/ 1642221 w 1765143"/>
              <a:gd name="connsiteY34" fmla="*/ 467848 h 1364854"/>
              <a:gd name="connsiteX35" fmla="*/ 1618841 w 1765143"/>
              <a:gd name="connsiteY35" fmla="*/ 488718 h 1364854"/>
              <a:gd name="connsiteX36" fmla="*/ 1605953 w 1765143"/>
              <a:gd name="connsiteY36" fmla="*/ 513277 h 1364854"/>
              <a:gd name="connsiteX37" fmla="*/ 1567225 w 1765143"/>
              <a:gd name="connsiteY37" fmla="*/ 524942 h 1364854"/>
              <a:gd name="connsiteX38" fmla="*/ 1552523 w 1765143"/>
              <a:gd name="connsiteY38" fmla="*/ 542752 h 1364854"/>
              <a:gd name="connsiteX39" fmla="*/ 1522990 w 1765143"/>
              <a:gd name="connsiteY39" fmla="*/ 553802 h 1364854"/>
              <a:gd name="connsiteX40" fmla="*/ 1531604 w 1765143"/>
              <a:gd name="connsiteY40" fmla="*/ 535383 h 1364854"/>
              <a:gd name="connsiteX41" fmla="*/ 1517486 w 1765143"/>
              <a:gd name="connsiteY41" fmla="*/ 520031 h 1364854"/>
              <a:gd name="connsiteX42" fmla="*/ 1529143 w 1765143"/>
              <a:gd name="connsiteY42" fmla="*/ 494244 h 1364854"/>
              <a:gd name="connsiteX43" fmla="*/ 1502072 w 1765143"/>
              <a:gd name="connsiteY43" fmla="*/ 473987 h 1364854"/>
              <a:gd name="connsiteX44" fmla="*/ 1481218 w 1765143"/>
              <a:gd name="connsiteY44" fmla="*/ 487489 h 1364854"/>
              <a:gd name="connsiteX45" fmla="*/ 1459068 w 1765143"/>
              <a:gd name="connsiteY45" fmla="*/ 514506 h 1364854"/>
              <a:gd name="connsiteX46" fmla="*/ 1451686 w 1765143"/>
              <a:gd name="connsiteY46" fmla="*/ 539679 h 1364854"/>
              <a:gd name="connsiteX47" fmla="*/ 1420987 w 1765143"/>
              <a:gd name="connsiteY47" fmla="*/ 541523 h 1364854"/>
              <a:gd name="connsiteX48" fmla="*/ 1413605 w 1765143"/>
              <a:gd name="connsiteY48" fmla="*/ 559942 h 1364854"/>
              <a:gd name="connsiteX49" fmla="*/ 1442489 w 1765143"/>
              <a:gd name="connsiteY49" fmla="*/ 586952 h 1364854"/>
              <a:gd name="connsiteX50" fmla="*/ 1471374 w 1765143"/>
              <a:gd name="connsiteY50" fmla="*/ 593092 h 1364854"/>
              <a:gd name="connsiteX51" fmla="*/ 1480570 w 1765143"/>
              <a:gd name="connsiteY51" fmla="*/ 610903 h 1364854"/>
              <a:gd name="connsiteX52" fmla="*/ 1510686 w 1765143"/>
              <a:gd name="connsiteY52" fmla="*/ 622568 h 1364854"/>
              <a:gd name="connsiteX53" fmla="*/ 1534648 w 1765143"/>
              <a:gd name="connsiteY53" fmla="*/ 594321 h 1364854"/>
              <a:gd name="connsiteX54" fmla="*/ 1570333 w 1765143"/>
              <a:gd name="connsiteY54" fmla="*/ 609674 h 1364854"/>
              <a:gd name="connsiteX55" fmla="*/ 1591187 w 1765143"/>
              <a:gd name="connsiteY55" fmla="*/ 610903 h 1364854"/>
              <a:gd name="connsiteX56" fmla="*/ 1605953 w 1765143"/>
              <a:gd name="connsiteY56" fmla="*/ 631774 h 1364854"/>
              <a:gd name="connsiteX57" fmla="*/ 1564764 w 1765143"/>
              <a:gd name="connsiteY57" fmla="*/ 642824 h 1364854"/>
              <a:gd name="connsiteX58" fmla="*/ 1558611 w 1765143"/>
              <a:gd name="connsiteY58" fmla="*/ 664316 h 1364854"/>
              <a:gd name="connsiteX59" fmla="*/ 1535296 w 1765143"/>
              <a:gd name="connsiteY59" fmla="*/ 683964 h 1364854"/>
              <a:gd name="connsiteX60" fmla="*/ 1529726 w 1765143"/>
              <a:gd name="connsiteY60" fmla="*/ 712203 h 1364854"/>
              <a:gd name="connsiteX61" fmla="*/ 1573377 w 1765143"/>
              <a:gd name="connsiteY61" fmla="*/ 733695 h 1364854"/>
              <a:gd name="connsiteX62" fmla="*/ 1601679 w 1765143"/>
              <a:gd name="connsiteY62" fmla="*/ 772371 h 1364854"/>
              <a:gd name="connsiteX63" fmla="*/ 1634838 w 1765143"/>
              <a:gd name="connsiteY63" fmla="*/ 807986 h 1364854"/>
              <a:gd name="connsiteX64" fmla="*/ 1668062 w 1765143"/>
              <a:gd name="connsiteY64" fmla="*/ 838069 h 1364854"/>
              <a:gd name="connsiteX65" fmla="*/ 1677906 w 1765143"/>
              <a:gd name="connsiteY65" fmla="*/ 866923 h 1364854"/>
              <a:gd name="connsiteX66" fmla="*/ 1660679 w 1765143"/>
              <a:gd name="connsiteY66" fmla="*/ 877359 h 1364854"/>
              <a:gd name="connsiteX67" fmla="*/ 1676028 w 1765143"/>
              <a:gd name="connsiteY67" fmla="*/ 898236 h 1364854"/>
              <a:gd name="connsiteX68" fmla="*/ 1699408 w 1765143"/>
              <a:gd name="connsiteY68" fmla="*/ 910515 h 1364854"/>
              <a:gd name="connsiteX69" fmla="*/ 1704330 w 1765143"/>
              <a:gd name="connsiteY69" fmla="*/ 941828 h 1364854"/>
              <a:gd name="connsiteX70" fmla="*/ 1704913 w 1765143"/>
              <a:gd name="connsiteY70" fmla="*/ 973141 h 1364854"/>
              <a:gd name="connsiteX71" fmla="*/ 1687686 w 1765143"/>
              <a:gd name="connsiteY71" fmla="*/ 976214 h 1364854"/>
              <a:gd name="connsiteX72" fmla="*/ 1674798 w 1765143"/>
              <a:gd name="connsiteY72" fmla="*/ 1018577 h 1364854"/>
              <a:gd name="connsiteX73" fmla="*/ 1660679 w 1765143"/>
              <a:gd name="connsiteY73" fmla="*/ 1070146 h 1364854"/>
              <a:gd name="connsiteX74" fmla="*/ 1640408 w 1765143"/>
              <a:gd name="connsiteY74" fmla="*/ 1116811 h 1364854"/>
              <a:gd name="connsiteX75" fmla="*/ 1601679 w 1765143"/>
              <a:gd name="connsiteY75" fmla="*/ 1153034 h 1364854"/>
              <a:gd name="connsiteX76" fmla="*/ 1561072 w 1765143"/>
              <a:gd name="connsiteY76" fmla="*/ 1185576 h 1364854"/>
              <a:gd name="connsiteX77" fmla="*/ 1523639 w 1765143"/>
              <a:gd name="connsiteY77" fmla="*/ 1189872 h 1364854"/>
              <a:gd name="connsiteX78" fmla="*/ 1506411 w 1765143"/>
              <a:gd name="connsiteY78" fmla="*/ 1207676 h 1364854"/>
              <a:gd name="connsiteX79" fmla="*/ 1492292 w 1765143"/>
              <a:gd name="connsiteY79" fmla="*/ 1194782 h 1364854"/>
              <a:gd name="connsiteX80" fmla="*/ 1476878 w 1765143"/>
              <a:gd name="connsiteY80" fmla="*/ 1214430 h 1364854"/>
              <a:gd name="connsiteX81" fmla="*/ 1432645 w 1765143"/>
              <a:gd name="connsiteY81" fmla="*/ 1234078 h 1364854"/>
              <a:gd name="connsiteX82" fmla="*/ 1398256 w 1765143"/>
              <a:gd name="connsiteY82" fmla="*/ 1239604 h 1364854"/>
              <a:gd name="connsiteX83" fmla="*/ 1393333 w 1765143"/>
              <a:gd name="connsiteY83" fmla="*/ 1280737 h 1364854"/>
              <a:gd name="connsiteX84" fmla="*/ 1374875 w 1765143"/>
              <a:gd name="connsiteY84" fmla="*/ 1283196 h 1364854"/>
              <a:gd name="connsiteX85" fmla="*/ 1361340 w 1765143"/>
              <a:gd name="connsiteY85" fmla="*/ 1254956 h 1364854"/>
              <a:gd name="connsiteX86" fmla="*/ 1366909 w 1765143"/>
              <a:gd name="connsiteY86" fmla="*/ 1239604 h 1364854"/>
              <a:gd name="connsiteX87" fmla="*/ 1319567 w 1765143"/>
              <a:gd name="connsiteY87" fmla="*/ 1227324 h 1364854"/>
              <a:gd name="connsiteX88" fmla="*/ 1304801 w 1765143"/>
              <a:gd name="connsiteY88" fmla="*/ 1233464 h 1364854"/>
              <a:gd name="connsiteX89" fmla="*/ 1268533 w 1765143"/>
              <a:gd name="connsiteY89" fmla="*/ 1223643 h 1364854"/>
              <a:gd name="connsiteX90" fmla="*/ 1250075 w 1765143"/>
              <a:gd name="connsiteY90" fmla="*/ 1207676 h 1364854"/>
              <a:gd name="connsiteX91" fmla="*/ 1251306 w 1765143"/>
              <a:gd name="connsiteY91" fmla="*/ 1184961 h 1364854"/>
              <a:gd name="connsiteX92" fmla="*/ 1219377 w 1765143"/>
              <a:gd name="connsiteY92" fmla="*/ 1178207 h 1364854"/>
              <a:gd name="connsiteX93" fmla="*/ 1200919 w 1765143"/>
              <a:gd name="connsiteY93" fmla="*/ 1163469 h 1364854"/>
              <a:gd name="connsiteX94" fmla="*/ 1175726 w 1765143"/>
              <a:gd name="connsiteY94" fmla="*/ 1184347 h 1364854"/>
              <a:gd name="connsiteX95" fmla="*/ 1143150 w 1765143"/>
              <a:gd name="connsiteY95" fmla="*/ 1188643 h 1364854"/>
              <a:gd name="connsiteX96" fmla="*/ 1116726 w 1765143"/>
              <a:gd name="connsiteY96" fmla="*/ 1188643 h 1364854"/>
              <a:gd name="connsiteX97" fmla="*/ 1100147 w 1765143"/>
              <a:gd name="connsiteY97" fmla="*/ 1197855 h 1364854"/>
              <a:gd name="connsiteX98" fmla="*/ 1083567 w 1765143"/>
              <a:gd name="connsiteY98" fmla="*/ 1203995 h 1364854"/>
              <a:gd name="connsiteX99" fmla="*/ 1095224 w 1765143"/>
              <a:gd name="connsiteY99" fmla="*/ 1248201 h 1364854"/>
              <a:gd name="connsiteX100" fmla="*/ 1077414 w 1765143"/>
              <a:gd name="connsiteY100" fmla="*/ 1247587 h 1364854"/>
              <a:gd name="connsiteX101" fmla="*/ 1073075 w 1765143"/>
              <a:gd name="connsiteY101" fmla="*/ 1238374 h 1364854"/>
              <a:gd name="connsiteX102" fmla="*/ 1069384 w 1765143"/>
              <a:gd name="connsiteY102" fmla="*/ 1222414 h 1364854"/>
              <a:gd name="connsiteX103" fmla="*/ 1046069 w 1765143"/>
              <a:gd name="connsiteY103" fmla="*/ 1233464 h 1364854"/>
              <a:gd name="connsiteX104" fmla="*/ 1030655 w 1765143"/>
              <a:gd name="connsiteY104" fmla="*/ 1226095 h 1364854"/>
              <a:gd name="connsiteX105" fmla="*/ 1003000 w 1765143"/>
              <a:gd name="connsiteY105" fmla="*/ 1211364 h 1364854"/>
              <a:gd name="connsiteX106" fmla="*/ 1007923 w 1765143"/>
              <a:gd name="connsiteY106" fmla="*/ 1179436 h 1364854"/>
              <a:gd name="connsiteX107" fmla="*/ 985190 w 1765143"/>
              <a:gd name="connsiteY107" fmla="*/ 1171453 h 1364854"/>
              <a:gd name="connsiteX108" fmla="*/ 971071 w 1765143"/>
              <a:gd name="connsiteY108" fmla="*/ 1135844 h 1364854"/>
              <a:gd name="connsiteX109" fmla="*/ 936617 w 1765143"/>
              <a:gd name="connsiteY109" fmla="*/ 1141984 h 1364854"/>
              <a:gd name="connsiteX110" fmla="*/ 932343 w 1765143"/>
              <a:gd name="connsiteY110" fmla="*/ 1095934 h 1364854"/>
              <a:gd name="connsiteX111" fmla="*/ 957536 w 1765143"/>
              <a:gd name="connsiteY111" fmla="*/ 1063392 h 1364854"/>
              <a:gd name="connsiteX112" fmla="*/ 952614 w 1765143"/>
              <a:gd name="connsiteY112" fmla="*/ 1030856 h 1364854"/>
              <a:gd name="connsiteX113" fmla="*/ 944648 w 1765143"/>
              <a:gd name="connsiteY113" fmla="*/ 1000772 h 1364854"/>
              <a:gd name="connsiteX114" fmla="*/ 928068 w 1765143"/>
              <a:gd name="connsiteY114" fmla="*/ 991560 h 1364854"/>
              <a:gd name="connsiteX115" fmla="*/ 911424 w 1765143"/>
              <a:gd name="connsiteY115" fmla="*/ 968845 h 1364854"/>
              <a:gd name="connsiteX116" fmla="*/ 893031 w 1765143"/>
              <a:gd name="connsiteY116" fmla="*/ 971297 h 1364854"/>
              <a:gd name="connsiteX117" fmla="*/ 855533 w 1765143"/>
              <a:gd name="connsiteY117" fmla="*/ 965772 h 1364854"/>
              <a:gd name="connsiteX118" fmla="*/ 862916 w 1765143"/>
              <a:gd name="connsiteY118" fmla="*/ 949197 h 1364854"/>
              <a:gd name="connsiteX119" fmla="*/ 841414 w 1765143"/>
              <a:gd name="connsiteY119" fmla="*/ 925253 h 1364854"/>
              <a:gd name="connsiteX120" fmla="*/ 821726 w 1765143"/>
              <a:gd name="connsiteY120" fmla="*/ 941214 h 1364854"/>
              <a:gd name="connsiteX121" fmla="*/ 791611 w 1765143"/>
              <a:gd name="connsiteY121" fmla="*/ 932007 h 1364854"/>
              <a:gd name="connsiteX122" fmla="*/ 759034 w 1765143"/>
              <a:gd name="connsiteY122" fmla="*/ 956566 h 1364854"/>
              <a:gd name="connsiteX123" fmla="*/ 735072 w 1765143"/>
              <a:gd name="connsiteY123" fmla="*/ 986035 h 1364854"/>
              <a:gd name="connsiteX124" fmla="*/ 709231 w 1765143"/>
              <a:gd name="connsiteY124" fmla="*/ 990945 h 1364854"/>
              <a:gd name="connsiteX125" fmla="*/ 692651 w 1765143"/>
              <a:gd name="connsiteY125" fmla="*/ 979895 h 1364854"/>
              <a:gd name="connsiteX126" fmla="*/ 674841 w 1765143"/>
              <a:gd name="connsiteY126" fmla="*/ 979281 h 1364854"/>
              <a:gd name="connsiteX127" fmla="*/ 649000 w 1765143"/>
              <a:gd name="connsiteY127" fmla="*/ 970074 h 1364854"/>
              <a:gd name="connsiteX128" fmla="*/ 633004 w 1765143"/>
              <a:gd name="connsiteY128" fmla="*/ 979895 h 1364854"/>
              <a:gd name="connsiteX129" fmla="*/ 617072 w 1765143"/>
              <a:gd name="connsiteY129" fmla="*/ 1009364 h 1364854"/>
              <a:gd name="connsiteX130" fmla="*/ 607810 w 1765143"/>
              <a:gd name="connsiteY130" fmla="*/ 978051 h 1364854"/>
              <a:gd name="connsiteX131" fmla="*/ 589417 w 1765143"/>
              <a:gd name="connsiteY131" fmla="*/ 986649 h 1364854"/>
              <a:gd name="connsiteX132" fmla="*/ 549458 w 1765143"/>
              <a:gd name="connsiteY132" fmla="*/ 982962 h 1364854"/>
              <a:gd name="connsiteX133" fmla="*/ 510082 w 1765143"/>
              <a:gd name="connsiteY133" fmla="*/ 973756 h 1364854"/>
              <a:gd name="connsiteX134" fmla="*/ 479383 w 1765143"/>
              <a:gd name="connsiteY134" fmla="*/ 956566 h 1364854"/>
              <a:gd name="connsiteX135" fmla="*/ 451729 w 1765143"/>
              <a:gd name="connsiteY135" fmla="*/ 949197 h 1364854"/>
              <a:gd name="connsiteX136" fmla="*/ 436380 w 1765143"/>
              <a:gd name="connsiteY136" fmla="*/ 930163 h 1364854"/>
              <a:gd name="connsiteX137" fmla="*/ 416692 w 1765143"/>
              <a:gd name="connsiteY137" fmla="*/ 924638 h 1364854"/>
              <a:gd name="connsiteX138" fmla="*/ 377380 w 1765143"/>
              <a:gd name="connsiteY138" fmla="*/ 899465 h 1364854"/>
              <a:gd name="connsiteX139" fmla="*/ 348430 w 1765143"/>
              <a:gd name="connsiteY139" fmla="*/ 887186 h 1364854"/>
              <a:gd name="connsiteX140" fmla="*/ 336773 w 1765143"/>
              <a:gd name="connsiteY140" fmla="*/ 896392 h 1364854"/>
              <a:gd name="connsiteX141" fmla="*/ 284573 w 1765143"/>
              <a:gd name="connsiteY141" fmla="*/ 869382 h 1364854"/>
              <a:gd name="connsiteX142" fmla="*/ 246427 w 1765143"/>
              <a:gd name="connsiteY142" fmla="*/ 844823 h 1364854"/>
              <a:gd name="connsiteX143" fmla="*/ 225055 w 1765143"/>
              <a:gd name="connsiteY143" fmla="*/ 801846 h 1364854"/>
              <a:gd name="connsiteX144" fmla="*/ 262682 w 1765143"/>
              <a:gd name="connsiteY144" fmla="*/ 809564 h 1364854"/>
              <a:gd name="connsiteX145" fmla="*/ 270195 w 1765143"/>
              <a:gd name="connsiteY145" fmla="*/ 787024 h 1364854"/>
              <a:gd name="connsiteX146" fmla="*/ 246427 w 1765143"/>
              <a:gd name="connsiteY146" fmla="*/ 760725 h 1364854"/>
              <a:gd name="connsiteX147" fmla="*/ 284573 w 1765143"/>
              <a:gd name="connsiteY147" fmla="*/ 738179 h 1364854"/>
              <a:gd name="connsiteX148" fmla="*/ 296490 w 1765143"/>
              <a:gd name="connsiteY148" fmla="*/ 693099 h 1364854"/>
              <a:gd name="connsiteX149" fmla="*/ 251349 w 1765143"/>
              <a:gd name="connsiteY149" fmla="*/ 670552 h 1364854"/>
              <a:gd name="connsiteX150" fmla="*/ 210029 w 1765143"/>
              <a:gd name="connsiteY150" fmla="*/ 700610 h 1364854"/>
              <a:gd name="connsiteX151" fmla="*/ 194940 w 1765143"/>
              <a:gd name="connsiteY151" fmla="*/ 674311 h 1364854"/>
              <a:gd name="connsiteX152" fmla="*/ 142286 w 1765143"/>
              <a:gd name="connsiteY152" fmla="*/ 648012 h 1364854"/>
              <a:gd name="connsiteX153" fmla="*/ 102586 w 1765143"/>
              <a:gd name="connsiteY153" fmla="*/ 642209 h 1364854"/>
              <a:gd name="connsiteX154" fmla="*/ 73701 w 1765143"/>
              <a:gd name="connsiteY154" fmla="*/ 623790 h 1364854"/>
              <a:gd name="connsiteX155" fmla="*/ 65152 w 1765143"/>
              <a:gd name="connsiteY155" fmla="*/ 612126 h 1364854"/>
              <a:gd name="connsiteX156" fmla="*/ 54078 w 1765143"/>
              <a:gd name="connsiteY156" fmla="*/ 589411 h 1364854"/>
              <a:gd name="connsiteX157" fmla="*/ 50387 w 1765143"/>
              <a:gd name="connsiteY157" fmla="*/ 574059 h 1364854"/>
              <a:gd name="connsiteX158" fmla="*/ 28885 w 1765143"/>
              <a:gd name="connsiteY158" fmla="*/ 565467 h 1364854"/>
              <a:gd name="connsiteX159" fmla="*/ 19040 w 1765143"/>
              <a:gd name="connsiteY159" fmla="*/ 569148 h 1364854"/>
              <a:gd name="connsiteX160" fmla="*/ 583 w 1765143"/>
              <a:gd name="connsiteY160" fmla="*/ 532925 h 1364854"/>
              <a:gd name="connsiteX161" fmla="*/ 6735 w 1765143"/>
              <a:gd name="connsiteY161" fmla="*/ 523719 h 1364854"/>
              <a:gd name="connsiteX162" fmla="*/ 0 w 1765143"/>
              <a:gd name="connsiteY162" fmla="*/ 514506 h 1364854"/>
              <a:gd name="connsiteX163" fmla="*/ 24545 w 1765143"/>
              <a:gd name="connsiteY163" fmla="*/ 496087 h 1364854"/>
              <a:gd name="connsiteX164" fmla="*/ 44234 w 1765143"/>
              <a:gd name="connsiteY164" fmla="*/ 488718 h 1364854"/>
              <a:gd name="connsiteX165" fmla="*/ 79271 w 1765143"/>
              <a:gd name="connsiteY165" fmla="*/ 494244 h 1364854"/>
              <a:gd name="connsiteX166" fmla="*/ 82962 w 1765143"/>
              <a:gd name="connsiteY166" fmla="*/ 469685 h 1364854"/>
              <a:gd name="connsiteX167" fmla="*/ 122275 w 1765143"/>
              <a:gd name="connsiteY167" fmla="*/ 464774 h 1364854"/>
              <a:gd name="connsiteX168" fmla="*/ 128427 w 1765143"/>
              <a:gd name="connsiteY168" fmla="*/ 450037 h 1364854"/>
              <a:gd name="connsiteX169" fmla="*/ 170200 w 1765143"/>
              <a:gd name="connsiteY169" fmla="*/ 429166 h 1364854"/>
              <a:gd name="connsiteX170" fmla="*/ 171430 w 1765143"/>
              <a:gd name="connsiteY170" fmla="*/ 420568 h 1364854"/>
              <a:gd name="connsiteX171" fmla="*/ 161003 w 1765143"/>
              <a:gd name="connsiteY171" fmla="*/ 399082 h 1364854"/>
              <a:gd name="connsiteX172" fmla="*/ 178813 w 1765143"/>
              <a:gd name="connsiteY172" fmla="*/ 389255 h 1364854"/>
              <a:gd name="connsiteX173" fmla="*/ 125383 w 1765143"/>
              <a:gd name="connsiteY173" fmla="*/ 323563 h 1364854"/>
              <a:gd name="connsiteX174" fmla="*/ 180692 w 1765143"/>
              <a:gd name="connsiteY174" fmla="*/ 308825 h 1364854"/>
              <a:gd name="connsiteX175" fmla="*/ 192932 w 1765143"/>
              <a:gd name="connsiteY175" fmla="*/ 300234 h 1364854"/>
              <a:gd name="connsiteX176" fmla="*/ 186844 w 1765143"/>
              <a:gd name="connsiteY176" fmla="*/ 232083 h 1364854"/>
              <a:gd name="connsiteX177" fmla="*/ 252580 w 1765143"/>
              <a:gd name="connsiteY177" fmla="*/ 244362 h 1364854"/>
              <a:gd name="connsiteX178" fmla="*/ 262424 w 1765143"/>
              <a:gd name="connsiteY178" fmla="*/ 227166 h 1364854"/>
              <a:gd name="connsiteX179" fmla="*/ 247075 w 1765143"/>
              <a:gd name="connsiteY179" fmla="*/ 189106 h 1364854"/>
              <a:gd name="connsiteX180" fmla="*/ 270390 w 1765143"/>
              <a:gd name="connsiteY180" fmla="*/ 185418 h 1364854"/>
              <a:gd name="connsiteX181" fmla="*/ 281464 w 1765143"/>
              <a:gd name="connsiteY181" fmla="*/ 159630 h 1364854"/>
              <a:gd name="connsiteX182" fmla="*/ 291891 w 1765143"/>
              <a:gd name="connsiteY182" fmla="*/ 156564 h 1364854"/>
              <a:gd name="connsiteX183" fmla="*/ 312227 w 1765143"/>
              <a:gd name="connsiteY183" fmla="*/ 183581 h 1364854"/>
              <a:gd name="connsiteX184" fmla="*/ 347265 w 1765143"/>
              <a:gd name="connsiteY184" fmla="*/ 203837 h 1364854"/>
              <a:gd name="connsiteX185" fmla="*/ 397003 w 1765143"/>
              <a:gd name="connsiteY185" fmla="*/ 217960 h 1364854"/>
              <a:gd name="connsiteX186" fmla="*/ 432688 w 1765143"/>
              <a:gd name="connsiteY186" fmla="*/ 248658 h 1364854"/>
              <a:gd name="connsiteX187" fmla="*/ 440654 w 1765143"/>
              <a:gd name="connsiteY187" fmla="*/ 293480 h 1364854"/>
              <a:gd name="connsiteX188" fmla="*/ 459112 w 1765143"/>
              <a:gd name="connsiteY188" fmla="*/ 310055 h 1364854"/>
              <a:gd name="connsiteX189" fmla="*/ 498424 w 1765143"/>
              <a:gd name="connsiteY189" fmla="*/ 316194 h 1364854"/>
              <a:gd name="connsiteX190" fmla="*/ 542657 w 1765143"/>
              <a:gd name="connsiteY190" fmla="*/ 321719 h 1364854"/>
              <a:gd name="connsiteX191" fmla="*/ 591230 w 1765143"/>
              <a:gd name="connsiteY191" fmla="*/ 345049 h 1364854"/>
              <a:gd name="connsiteX192" fmla="*/ 612150 w 1765143"/>
              <a:gd name="connsiteY192" fmla="*/ 349351 h 1364854"/>
              <a:gd name="connsiteX193" fmla="*/ 642264 w 1765143"/>
              <a:gd name="connsiteY193" fmla="*/ 384345 h 1364854"/>
              <a:gd name="connsiteX194" fmla="*/ 671150 w 1765143"/>
              <a:gd name="connsiteY194" fmla="*/ 406451 h 1364854"/>
              <a:gd name="connsiteX195" fmla="*/ 704956 w 1765143"/>
              <a:gd name="connsiteY195" fmla="*/ 405837 h 1364854"/>
              <a:gd name="connsiteX196" fmla="*/ 773800 w 1765143"/>
              <a:gd name="connsiteY196" fmla="*/ 413814 h 1364854"/>
              <a:gd name="connsiteX197" fmla="*/ 813112 w 1765143"/>
              <a:gd name="connsiteY197" fmla="*/ 408903 h 1364854"/>
              <a:gd name="connsiteX198" fmla="*/ 846919 w 1765143"/>
              <a:gd name="connsiteY198" fmla="*/ 414428 h 1364854"/>
              <a:gd name="connsiteX199" fmla="*/ 904106 w 1765143"/>
              <a:gd name="connsiteY199" fmla="*/ 437758 h 1364854"/>
              <a:gd name="connsiteX200" fmla="*/ 942187 w 1765143"/>
              <a:gd name="connsiteY200" fmla="*/ 437149 h 1364854"/>
              <a:gd name="connsiteX201" fmla="*/ 961875 w 1765143"/>
              <a:gd name="connsiteY201" fmla="*/ 449429 h 1364854"/>
              <a:gd name="connsiteX202" fmla="*/ 988882 w 1765143"/>
              <a:gd name="connsiteY202" fmla="*/ 429166 h 1364854"/>
              <a:gd name="connsiteX203" fmla="*/ 1033116 w 1765143"/>
              <a:gd name="connsiteY203" fmla="*/ 415658 h 1364854"/>
              <a:gd name="connsiteX204" fmla="*/ 1079228 w 1765143"/>
              <a:gd name="connsiteY204" fmla="*/ 414428 h 1364854"/>
              <a:gd name="connsiteX205" fmla="*/ 1109343 w 1765143"/>
              <a:gd name="connsiteY205" fmla="*/ 400920 h 1364854"/>
              <a:gd name="connsiteX206" fmla="*/ 1121065 w 1765143"/>
              <a:gd name="connsiteY206" fmla="*/ 380663 h 1364854"/>
              <a:gd name="connsiteX207" fmla="*/ 1136414 w 1765143"/>
              <a:gd name="connsiteY207" fmla="*/ 368384 h 1364854"/>
              <a:gd name="connsiteX208" fmla="*/ 1124692 w 1765143"/>
              <a:gd name="connsiteY208" fmla="*/ 355490 h 1364854"/>
              <a:gd name="connsiteX209" fmla="*/ 1106881 w 1765143"/>
              <a:gd name="connsiteY209" fmla="*/ 341367 h 1364854"/>
              <a:gd name="connsiteX210" fmla="*/ 1109343 w 1765143"/>
              <a:gd name="connsiteY210" fmla="*/ 316809 h 1364854"/>
              <a:gd name="connsiteX211" fmla="*/ 1129031 w 1765143"/>
              <a:gd name="connsiteY211" fmla="*/ 319882 h 1364854"/>
              <a:gd name="connsiteX212" fmla="*/ 1165299 w 1765143"/>
              <a:gd name="connsiteY212" fmla="*/ 327859 h 1364854"/>
              <a:gd name="connsiteX213" fmla="*/ 1184340 w 1765143"/>
              <a:gd name="connsiteY213" fmla="*/ 307602 h 1364854"/>
              <a:gd name="connsiteX214" fmla="*/ 1223069 w 1765143"/>
              <a:gd name="connsiteY214" fmla="*/ 292865 h 1364854"/>
              <a:gd name="connsiteX215" fmla="*/ 1231682 w 1765143"/>
              <a:gd name="connsiteY215" fmla="*/ 267692 h 1364854"/>
              <a:gd name="connsiteX216" fmla="*/ 1246383 w 1765143"/>
              <a:gd name="connsiteY216" fmla="*/ 256642 h 1364854"/>
              <a:gd name="connsiteX217" fmla="*/ 1288221 w 1765143"/>
              <a:gd name="connsiteY217" fmla="*/ 251731 h 1364854"/>
              <a:gd name="connsiteX218" fmla="*/ 1314645 w 1765143"/>
              <a:gd name="connsiteY218" fmla="*/ 256027 h 1364854"/>
              <a:gd name="connsiteX219" fmla="*/ 1310305 w 1765143"/>
              <a:gd name="connsiteY219" fmla="*/ 242519 h 1364854"/>
              <a:gd name="connsiteX220" fmla="*/ 1266072 w 1765143"/>
              <a:gd name="connsiteY220" fmla="*/ 216116 h 1364854"/>
              <a:gd name="connsiteX221" fmla="*/ 1234726 w 1765143"/>
              <a:gd name="connsiteY221" fmla="*/ 203837 h 1364854"/>
              <a:gd name="connsiteX222" fmla="*/ 1219377 w 1765143"/>
              <a:gd name="connsiteY222" fmla="*/ 217960 h 1364854"/>
              <a:gd name="connsiteX223" fmla="*/ 1186153 w 1765143"/>
              <a:gd name="connsiteY223" fmla="*/ 211820 h 1364854"/>
              <a:gd name="connsiteX224" fmla="*/ 1171452 w 1765143"/>
              <a:gd name="connsiteY224" fmla="*/ 216731 h 1364854"/>
              <a:gd name="connsiteX225" fmla="*/ 1154807 w 1765143"/>
              <a:gd name="connsiteY225" fmla="*/ 200770 h 1364854"/>
              <a:gd name="connsiteX226" fmla="*/ 1152994 w 1765143"/>
              <a:gd name="connsiteY226" fmla="*/ 162703 h 1364854"/>
              <a:gd name="connsiteX227" fmla="*/ 1149302 w 1765143"/>
              <a:gd name="connsiteY227" fmla="*/ 134457 h 1364854"/>
              <a:gd name="connsiteX228" fmla="*/ 1194184 w 1765143"/>
              <a:gd name="connsiteY228" fmla="*/ 148580 h 1364854"/>
              <a:gd name="connsiteX229" fmla="*/ 1221190 w 1765143"/>
              <a:gd name="connsiteY229" fmla="*/ 124636 h 1364854"/>
              <a:gd name="connsiteX230" fmla="*/ 1209533 w 1765143"/>
              <a:gd name="connsiteY230" fmla="*/ 108061 h 1364854"/>
              <a:gd name="connsiteX231" fmla="*/ 1208950 w 1765143"/>
              <a:gd name="connsiteY231" fmla="*/ 68151 h 1364854"/>
              <a:gd name="connsiteX232" fmla="*/ 1216268 w 1765143"/>
              <a:gd name="connsiteY232" fmla="*/ 55871 h 1364854"/>
              <a:gd name="connsiteX233" fmla="*/ 1200919 w 1765143"/>
              <a:gd name="connsiteY233" fmla="*/ 35609 h 1364854"/>
              <a:gd name="connsiteX234" fmla="*/ 1178187 w 1765143"/>
              <a:gd name="connsiteY234" fmla="*/ 26402 h 1364854"/>
              <a:gd name="connsiteX235" fmla="*/ 1188614 w 1765143"/>
              <a:gd name="connsiteY235" fmla="*/ 7984 h 1364854"/>
              <a:gd name="connsiteX236" fmla="*/ 1219960 w 1765143"/>
              <a:gd name="connsiteY236" fmla="*/ 1229 h 1364854"/>
              <a:gd name="connsiteX237" fmla="*/ 1258106 w 1765143"/>
              <a:gd name="connsiteY237" fmla="*/ 0 h 1364854"/>
              <a:gd name="connsiteX238" fmla="*/ 1310305 w 1765143"/>
              <a:gd name="connsiteY238" fmla="*/ 11050 h 1364854"/>
              <a:gd name="connsiteX239" fmla="*/ 1346573 w 1765143"/>
              <a:gd name="connsiteY239" fmla="*/ 25173 h 1364854"/>
              <a:gd name="connsiteX240" fmla="*/ 1393916 w 1765143"/>
              <a:gd name="connsiteY240" fmla="*/ 62626 h 1364854"/>
              <a:gd name="connsiteX241" fmla="*/ 1417296 w 1765143"/>
              <a:gd name="connsiteY241" fmla="*/ 79201 h 1364854"/>
              <a:gd name="connsiteX242" fmla="*/ 1444303 w 1765143"/>
              <a:gd name="connsiteY242" fmla="*/ 101922 h 1364854"/>
              <a:gd name="connsiteX243" fmla="*/ 1746750 w 1765143"/>
              <a:gd name="connsiteY243" fmla="*/ 1122951 h 1364854"/>
              <a:gd name="connsiteX244" fmla="*/ 1739367 w 1765143"/>
              <a:gd name="connsiteY244" fmla="*/ 1185576 h 1364854"/>
              <a:gd name="connsiteX245" fmla="*/ 1731336 w 1765143"/>
              <a:gd name="connsiteY245" fmla="*/ 1217497 h 1364854"/>
              <a:gd name="connsiteX246" fmla="*/ 1706791 w 1765143"/>
              <a:gd name="connsiteY246" fmla="*/ 1184347 h 1364854"/>
              <a:gd name="connsiteX247" fmla="*/ 1697530 w 1765143"/>
              <a:gd name="connsiteY247" fmla="*/ 1155486 h 1364854"/>
              <a:gd name="connsiteX248" fmla="*/ 1709252 w 1765143"/>
              <a:gd name="connsiteY248" fmla="*/ 1116811 h 1364854"/>
              <a:gd name="connsiteX249" fmla="*/ 1729523 w 1765143"/>
              <a:gd name="connsiteY249" fmla="*/ 1087342 h 1364854"/>
              <a:gd name="connsiteX250" fmla="*/ 1747333 w 1765143"/>
              <a:gd name="connsiteY250" fmla="*/ 1099007 h 1364854"/>
              <a:gd name="connsiteX251" fmla="*/ 1746750 w 1765143"/>
              <a:gd name="connsiteY251" fmla="*/ 1122951 h 136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765143" h="1364854">
                <a:moveTo>
                  <a:pt x="1404343" y="1323715"/>
                </a:moveTo>
                <a:lnTo>
                  <a:pt x="1400717" y="1345821"/>
                </a:lnTo>
                <a:lnTo>
                  <a:pt x="1374228" y="1364854"/>
                </a:lnTo>
                <a:lnTo>
                  <a:pt x="1344112" y="1352575"/>
                </a:lnTo>
                <a:lnTo>
                  <a:pt x="1338025" y="1318804"/>
                </a:lnTo>
                <a:lnTo>
                  <a:pt x="1351495" y="1301614"/>
                </a:lnTo>
                <a:lnTo>
                  <a:pt x="1387180" y="1290564"/>
                </a:lnTo>
                <a:lnTo>
                  <a:pt x="1406804" y="1291179"/>
                </a:lnTo>
                <a:lnTo>
                  <a:pt x="1416648" y="1306525"/>
                </a:lnTo>
                <a:lnTo>
                  <a:pt x="1404343" y="1323715"/>
                </a:lnTo>
                <a:close/>
                <a:moveTo>
                  <a:pt x="1444303" y="101922"/>
                </a:moveTo>
                <a:lnTo>
                  <a:pt x="1481800" y="139374"/>
                </a:lnTo>
                <a:lnTo>
                  <a:pt x="1542679" y="151039"/>
                </a:lnTo>
                <a:lnTo>
                  <a:pt x="1597340" y="178664"/>
                </a:lnTo>
                <a:lnTo>
                  <a:pt x="1634255" y="214279"/>
                </a:lnTo>
                <a:lnTo>
                  <a:pt x="1680302" y="214279"/>
                </a:lnTo>
                <a:lnTo>
                  <a:pt x="1696299" y="198927"/>
                </a:lnTo>
                <a:lnTo>
                  <a:pt x="1738720" y="187877"/>
                </a:lnTo>
                <a:lnTo>
                  <a:pt x="1746686" y="222256"/>
                </a:lnTo>
                <a:lnTo>
                  <a:pt x="1744224" y="236379"/>
                </a:lnTo>
                <a:lnTo>
                  <a:pt x="1761452" y="278127"/>
                </a:lnTo>
                <a:lnTo>
                  <a:pt x="1765143" y="314965"/>
                </a:lnTo>
                <a:lnTo>
                  <a:pt x="1723371" y="308211"/>
                </a:lnTo>
                <a:lnTo>
                  <a:pt x="1705561" y="321719"/>
                </a:lnTo>
                <a:lnTo>
                  <a:pt x="1734445" y="354261"/>
                </a:lnTo>
                <a:lnTo>
                  <a:pt x="1757760" y="399082"/>
                </a:lnTo>
                <a:lnTo>
                  <a:pt x="1742411" y="399697"/>
                </a:lnTo>
                <a:lnTo>
                  <a:pt x="1754069" y="418730"/>
                </a:lnTo>
                <a:lnTo>
                  <a:pt x="1720262" y="396624"/>
                </a:lnTo>
                <a:lnTo>
                  <a:pt x="1720910" y="418116"/>
                </a:lnTo>
                <a:lnTo>
                  <a:pt x="1682181" y="434076"/>
                </a:lnTo>
                <a:lnTo>
                  <a:pt x="1698760" y="454339"/>
                </a:lnTo>
                <a:lnTo>
                  <a:pt x="1670523" y="453110"/>
                </a:lnTo>
                <a:lnTo>
                  <a:pt x="1648374" y="440831"/>
                </a:lnTo>
                <a:lnTo>
                  <a:pt x="1642221" y="467848"/>
                </a:lnTo>
                <a:lnTo>
                  <a:pt x="1618841" y="488718"/>
                </a:lnTo>
                <a:lnTo>
                  <a:pt x="1605953" y="513277"/>
                </a:lnTo>
                <a:lnTo>
                  <a:pt x="1567225" y="524942"/>
                </a:lnTo>
                <a:lnTo>
                  <a:pt x="1552523" y="542752"/>
                </a:lnTo>
                <a:lnTo>
                  <a:pt x="1522990" y="553802"/>
                </a:lnTo>
                <a:lnTo>
                  <a:pt x="1531604" y="535383"/>
                </a:lnTo>
                <a:lnTo>
                  <a:pt x="1517486" y="520031"/>
                </a:lnTo>
                <a:lnTo>
                  <a:pt x="1529143" y="494244"/>
                </a:lnTo>
                <a:lnTo>
                  <a:pt x="1502072" y="473987"/>
                </a:lnTo>
                <a:lnTo>
                  <a:pt x="1481218" y="487489"/>
                </a:lnTo>
                <a:lnTo>
                  <a:pt x="1459068" y="514506"/>
                </a:lnTo>
                <a:lnTo>
                  <a:pt x="1451686" y="539679"/>
                </a:lnTo>
                <a:lnTo>
                  <a:pt x="1420987" y="541523"/>
                </a:lnTo>
                <a:lnTo>
                  <a:pt x="1413605" y="559942"/>
                </a:lnTo>
                <a:lnTo>
                  <a:pt x="1442489" y="586952"/>
                </a:lnTo>
                <a:lnTo>
                  <a:pt x="1471374" y="593092"/>
                </a:lnTo>
                <a:lnTo>
                  <a:pt x="1480570" y="610903"/>
                </a:lnTo>
                <a:lnTo>
                  <a:pt x="1510686" y="622568"/>
                </a:lnTo>
                <a:lnTo>
                  <a:pt x="1534648" y="594321"/>
                </a:lnTo>
                <a:lnTo>
                  <a:pt x="1570333" y="609674"/>
                </a:lnTo>
                <a:lnTo>
                  <a:pt x="1591187" y="610903"/>
                </a:lnTo>
                <a:lnTo>
                  <a:pt x="1605953" y="631774"/>
                </a:lnTo>
                <a:lnTo>
                  <a:pt x="1564764" y="642824"/>
                </a:lnTo>
                <a:lnTo>
                  <a:pt x="1558611" y="664316"/>
                </a:lnTo>
                <a:lnTo>
                  <a:pt x="1535296" y="683964"/>
                </a:lnTo>
                <a:lnTo>
                  <a:pt x="1529726" y="712203"/>
                </a:lnTo>
                <a:lnTo>
                  <a:pt x="1573377" y="733695"/>
                </a:lnTo>
                <a:lnTo>
                  <a:pt x="1601679" y="772371"/>
                </a:lnTo>
                <a:lnTo>
                  <a:pt x="1634838" y="807986"/>
                </a:lnTo>
                <a:lnTo>
                  <a:pt x="1668062" y="838069"/>
                </a:lnTo>
                <a:lnTo>
                  <a:pt x="1677906" y="866923"/>
                </a:lnTo>
                <a:lnTo>
                  <a:pt x="1660679" y="877359"/>
                </a:lnTo>
                <a:lnTo>
                  <a:pt x="1676028" y="898236"/>
                </a:lnTo>
                <a:lnTo>
                  <a:pt x="1699408" y="910515"/>
                </a:lnTo>
                <a:lnTo>
                  <a:pt x="1704330" y="941828"/>
                </a:lnTo>
                <a:lnTo>
                  <a:pt x="1704913" y="973141"/>
                </a:lnTo>
                <a:lnTo>
                  <a:pt x="1687686" y="976214"/>
                </a:lnTo>
                <a:lnTo>
                  <a:pt x="1674798" y="1018577"/>
                </a:lnTo>
                <a:lnTo>
                  <a:pt x="1660679" y="1070146"/>
                </a:lnTo>
                <a:lnTo>
                  <a:pt x="1640408" y="1116811"/>
                </a:lnTo>
                <a:lnTo>
                  <a:pt x="1601679" y="1153034"/>
                </a:lnTo>
                <a:lnTo>
                  <a:pt x="1561072" y="1185576"/>
                </a:lnTo>
                <a:lnTo>
                  <a:pt x="1523639" y="1189872"/>
                </a:lnTo>
                <a:lnTo>
                  <a:pt x="1506411" y="1207676"/>
                </a:lnTo>
                <a:lnTo>
                  <a:pt x="1492292" y="1194782"/>
                </a:lnTo>
                <a:lnTo>
                  <a:pt x="1476878" y="1214430"/>
                </a:lnTo>
                <a:lnTo>
                  <a:pt x="1432645" y="1234078"/>
                </a:lnTo>
                <a:lnTo>
                  <a:pt x="1398256" y="1239604"/>
                </a:lnTo>
                <a:lnTo>
                  <a:pt x="1393333" y="1280737"/>
                </a:lnTo>
                <a:lnTo>
                  <a:pt x="1374875" y="1283196"/>
                </a:lnTo>
                <a:lnTo>
                  <a:pt x="1361340" y="1254956"/>
                </a:lnTo>
                <a:lnTo>
                  <a:pt x="1366909" y="1239604"/>
                </a:lnTo>
                <a:lnTo>
                  <a:pt x="1319567" y="1227324"/>
                </a:lnTo>
                <a:lnTo>
                  <a:pt x="1304801" y="1233464"/>
                </a:lnTo>
                <a:lnTo>
                  <a:pt x="1268533" y="1223643"/>
                </a:lnTo>
                <a:lnTo>
                  <a:pt x="1250075" y="1207676"/>
                </a:lnTo>
                <a:lnTo>
                  <a:pt x="1251306" y="1184961"/>
                </a:lnTo>
                <a:lnTo>
                  <a:pt x="1219377" y="1178207"/>
                </a:lnTo>
                <a:lnTo>
                  <a:pt x="1200919" y="1163469"/>
                </a:lnTo>
                <a:lnTo>
                  <a:pt x="1175726" y="1184347"/>
                </a:lnTo>
                <a:lnTo>
                  <a:pt x="1143150" y="1188643"/>
                </a:lnTo>
                <a:lnTo>
                  <a:pt x="1116726" y="1188643"/>
                </a:lnTo>
                <a:lnTo>
                  <a:pt x="1100147" y="1197855"/>
                </a:lnTo>
                <a:lnTo>
                  <a:pt x="1083567" y="1203995"/>
                </a:lnTo>
                <a:lnTo>
                  <a:pt x="1095224" y="1248201"/>
                </a:lnTo>
                <a:lnTo>
                  <a:pt x="1077414" y="1247587"/>
                </a:lnTo>
                <a:lnTo>
                  <a:pt x="1073075" y="1238374"/>
                </a:lnTo>
                <a:lnTo>
                  <a:pt x="1069384" y="1222414"/>
                </a:lnTo>
                <a:lnTo>
                  <a:pt x="1046069" y="1233464"/>
                </a:lnTo>
                <a:lnTo>
                  <a:pt x="1030655" y="1226095"/>
                </a:lnTo>
                <a:lnTo>
                  <a:pt x="1003000" y="1211364"/>
                </a:lnTo>
                <a:lnTo>
                  <a:pt x="1007923" y="1179436"/>
                </a:lnTo>
                <a:lnTo>
                  <a:pt x="985190" y="1171453"/>
                </a:lnTo>
                <a:lnTo>
                  <a:pt x="971071" y="1135844"/>
                </a:lnTo>
                <a:lnTo>
                  <a:pt x="936617" y="1141984"/>
                </a:lnTo>
                <a:lnTo>
                  <a:pt x="932343" y="1095934"/>
                </a:lnTo>
                <a:lnTo>
                  <a:pt x="957536" y="1063392"/>
                </a:lnTo>
                <a:lnTo>
                  <a:pt x="952614" y="1030856"/>
                </a:lnTo>
                <a:lnTo>
                  <a:pt x="944648" y="1000772"/>
                </a:lnTo>
                <a:lnTo>
                  <a:pt x="928068" y="991560"/>
                </a:lnTo>
                <a:lnTo>
                  <a:pt x="911424" y="968845"/>
                </a:lnTo>
                <a:lnTo>
                  <a:pt x="893031" y="971297"/>
                </a:lnTo>
                <a:lnTo>
                  <a:pt x="855533" y="965772"/>
                </a:lnTo>
                <a:lnTo>
                  <a:pt x="862916" y="949197"/>
                </a:lnTo>
                <a:lnTo>
                  <a:pt x="841414" y="925253"/>
                </a:lnTo>
                <a:lnTo>
                  <a:pt x="821726" y="941214"/>
                </a:lnTo>
                <a:lnTo>
                  <a:pt x="791611" y="932007"/>
                </a:lnTo>
                <a:lnTo>
                  <a:pt x="759034" y="956566"/>
                </a:lnTo>
                <a:lnTo>
                  <a:pt x="735072" y="986035"/>
                </a:lnTo>
                <a:lnTo>
                  <a:pt x="709231" y="990945"/>
                </a:lnTo>
                <a:lnTo>
                  <a:pt x="692651" y="979895"/>
                </a:lnTo>
                <a:lnTo>
                  <a:pt x="674841" y="979281"/>
                </a:lnTo>
                <a:lnTo>
                  <a:pt x="649000" y="970074"/>
                </a:lnTo>
                <a:lnTo>
                  <a:pt x="633004" y="979895"/>
                </a:lnTo>
                <a:lnTo>
                  <a:pt x="617072" y="1009364"/>
                </a:lnTo>
                <a:lnTo>
                  <a:pt x="607810" y="978051"/>
                </a:lnTo>
                <a:lnTo>
                  <a:pt x="589417" y="986649"/>
                </a:lnTo>
                <a:lnTo>
                  <a:pt x="549458" y="982962"/>
                </a:lnTo>
                <a:lnTo>
                  <a:pt x="510082" y="973756"/>
                </a:lnTo>
                <a:lnTo>
                  <a:pt x="479383" y="956566"/>
                </a:lnTo>
                <a:lnTo>
                  <a:pt x="451729" y="949197"/>
                </a:lnTo>
                <a:lnTo>
                  <a:pt x="436380" y="930163"/>
                </a:lnTo>
                <a:lnTo>
                  <a:pt x="416692" y="924638"/>
                </a:lnTo>
                <a:lnTo>
                  <a:pt x="377380" y="899465"/>
                </a:lnTo>
                <a:lnTo>
                  <a:pt x="348430" y="887186"/>
                </a:lnTo>
                <a:lnTo>
                  <a:pt x="336773" y="896392"/>
                </a:lnTo>
                <a:lnTo>
                  <a:pt x="284573" y="869382"/>
                </a:lnTo>
                <a:lnTo>
                  <a:pt x="246427" y="844823"/>
                </a:lnTo>
                <a:lnTo>
                  <a:pt x="225055" y="801846"/>
                </a:lnTo>
                <a:lnTo>
                  <a:pt x="262682" y="809564"/>
                </a:lnTo>
                <a:lnTo>
                  <a:pt x="270195" y="787024"/>
                </a:lnTo>
                <a:lnTo>
                  <a:pt x="246427" y="760725"/>
                </a:lnTo>
                <a:lnTo>
                  <a:pt x="284573" y="738179"/>
                </a:lnTo>
                <a:lnTo>
                  <a:pt x="296490" y="693099"/>
                </a:lnTo>
                <a:lnTo>
                  <a:pt x="251349" y="670552"/>
                </a:lnTo>
                <a:lnTo>
                  <a:pt x="210029" y="700610"/>
                </a:lnTo>
                <a:lnTo>
                  <a:pt x="194940" y="674311"/>
                </a:lnTo>
                <a:lnTo>
                  <a:pt x="142286" y="648012"/>
                </a:lnTo>
                <a:lnTo>
                  <a:pt x="102586" y="642209"/>
                </a:lnTo>
                <a:lnTo>
                  <a:pt x="73701" y="623790"/>
                </a:lnTo>
                <a:lnTo>
                  <a:pt x="65152" y="612126"/>
                </a:lnTo>
                <a:lnTo>
                  <a:pt x="54078" y="589411"/>
                </a:lnTo>
                <a:lnTo>
                  <a:pt x="50387" y="574059"/>
                </a:lnTo>
                <a:lnTo>
                  <a:pt x="28885" y="565467"/>
                </a:lnTo>
                <a:lnTo>
                  <a:pt x="19040" y="569148"/>
                </a:lnTo>
                <a:lnTo>
                  <a:pt x="583" y="532925"/>
                </a:lnTo>
                <a:lnTo>
                  <a:pt x="6735" y="523719"/>
                </a:lnTo>
                <a:lnTo>
                  <a:pt x="0" y="514506"/>
                </a:lnTo>
                <a:lnTo>
                  <a:pt x="24545" y="496087"/>
                </a:lnTo>
                <a:lnTo>
                  <a:pt x="44234" y="488718"/>
                </a:lnTo>
                <a:lnTo>
                  <a:pt x="79271" y="494244"/>
                </a:lnTo>
                <a:lnTo>
                  <a:pt x="82962" y="469685"/>
                </a:lnTo>
                <a:lnTo>
                  <a:pt x="122275" y="464774"/>
                </a:lnTo>
                <a:lnTo>
                  <a:pt x="128427" y="450037"/>
                </a:lnTo>
                <a:lnTo>
                  <a:pt x="170200" y="429166"/>
                </a:lnTo>
                <a:lnTo>
                  <a:pt x="171430" y="420568"/>
                </a:lnTo>
                <a:lnTo>
                  <a:pt x="161003" y="399082"/>
                </a:lnTo>
                <a:lnTo>
                  <a:pt x="178813" y="389255"/>
                </a:lnTo>
                <a:lnTo>
                  <a:pt x="125383" y="323563"/>
                </a:lnTo>
                <a:lnTo>
                  <a:pt x="180692" y="308825"/>
                </a:lnTo>
                <a:lnTo>
                  <a:pt x="192932" y="300234"/>
                </a:lnTo>
                <a:lnTo>
                  <a:pt x="186844" y="232083"/>
                </a:lnTo>
                <a:lnTo>
                  <a:pt x="252580" y="244362"/>
                </a:lnTo>
                <a:lnTo>
                  <a:pt x="262424" y="227166"/>
                </a:lnTo>
                <a:lnTo>
                  <a:pt x="247075" y="189106"/>
                </a:lnTo>
                <a:lnTo>
                  <a:pt x="270390" y="185418"/>
                </a:lnTo>
                <a:lnTo>
                  <a:pt x="281464" y="159630"/>
                </a:lnTo>
                <a:lnTo>
                  <a:pt x="291891" y="156564"/>
                </a:lnTo>
                <a:lnTo>
                  <a:pt x="312227" y="183581"/>
                </a:lnTo>
                <a:lnTo>
                  <a:pt x="347265" y="203837"/>
                </a:lnTo>
                <a:lnTo>
                  <a:pt x="397003" y="217960"/>
                </a:lnTo>
                <a:lnTo>
                  <a:pt x="432688" y="248658"/>
                </a:lnTo>
                <a:lnTo>
                  <a:pt x="440654" y="293480"/>
                </a:lnTo>
                <a:lnTo>
                  <a:pt x="459112" y="310055"/>
                </a:lnTo>
                <a:lnTo>
                  <a:pt x="498424" y="316194"/>
                </a:lnTo>
                <a:lnTo>
                  <a:pt x="542657" y="321719"/>
                </a:lnTo>
                <a:lnTo>
                  <a:pt x="591230" y="345049"/>
                </a:lnTo>
                <a:lnTo>
                  <a:pt x="612150" y="349351"/>
                </a:lnTo>
                <a:lnTo>
                  <a:pt x="642264" y="384345"/>
                </a:lnTo>
                <a:lnTo>
                  <a:pt x="671150" y="406451"/>
                </a:lnTo>
                <a:lnTo>
                  <a:pt x="704956" y="405837"/>
                </a:lnTo>
                <a:lnTo>
                  <a:pt x="773800" y="413814"/>
                </a:lnTo>
                <a:lnTo>
                  <a:pt x="813112" y="408903"/>
                </a:lnTo>
                <a:lnTo>
                  <a:pt x="846919" y="414428"/>
                </a:lnTo>
                <a:lnTo>
                  <a:pt x="904106" y="437758"/>
                </a:lnTo>
                <a:lnTo>
                  <a:pt x="942187" y="437149"/>
                </a:lnTo>
                <a:lnTo>
                  <a:pt x="961875" y="449429"/>
                </a:lnTo>
                <a:lnTo>
                  <a:pt x="988882" y="429166"/>
                </a:lnTo>
                <a:lnTo>
                  <a:pt x="1033116" y="415658"/>
                </a:lnTo>
                <a:lnTo>
                  <a:pt x="1079228" y="414428"/>
                </a:lnTo>
                <a:lnTo>
                  <a:pt x="1109343" y="400920"/>
                </a:lnTo>
                <a:lnTo>
                  <a:pt x="1121065" y="380663"/>
                </a:lnTo>
                <a:lnTo>
                  <a:pt x="1136414" y="368384"/>
                </a:lnTo>
                <a:lnTo>
                  <a:pt x="1124692" y="355490"/>
                </a:lnTo>
                <a:lnTo>
                  <a:pt x="1106881" y="341367"/>
                </a:lnTo>
                <a:lnTo>
                  <a:pt x="1109343" y="316809"/>
                </a:lnTo>
                <a:lnTo>
                  <a:pt x="1129031" y="319882"/>
                </a:lnTo>
                <a:lnTo>
                  <a:pt x="1165299" y="327859"/>
                </a:lnTo>
                <a:lnTo>
                  <a:pt x="1184340" y="307602"/>
                </a:lnTo>
                <a:lnTo>
                  <a:pt x="1223069" y="292865"/>
                </a:lnTo>
                <a:lnTo>
                  <a:pt x="1231682" y="267692"/>
                </a:lnTo>
                <a:lnTo>
                  <a:pt x="1246383" y="256642"/>
                </a:lnTo>
                <a:lnTo>
                  <a:pt x="1288221" y="251731"/>
                </a:lnTo>
                <a:lnTo>
                  <a:pt x="1314645" y="256027"/>
                </a:lnTo>
                <a:lnTo>
                  <a:pt x="1310305" y="242519"/>
                </a:lnTo>
                <a:lnTo>
                  <a:pt x="1266072" y="216116"/>
                </a:lnTo>
                <a:lnTo>
                  <a:pt x="1234726" y="203837"/>
                </a:lnTo>
                <a:lnTo>
                  <a:pt x="1219377" y="217960"/>
                </a:lnTo>
                <a:lnTo>
                  <a:pt x="1186153" y="211820"/>
                </a:lnTo>
                <a:lnTo>
                  <a:pt x="1171452" y="216731"/>
                </a:lnTo>
                <a:lnTo>
                  <a:pt x="1154807" y="200770"/>
                </a:lnTo>
                <a:lnTo>
                  <a:pt x="1152994" y="162703"/>
                </a:lnTo>
                <a:lnTo>
                  <a:pt x="1149302" y="134457"/>
                </a:lnTo>
                <a:lnTo>
                  <a:pt x="1194184" y="148580"/>
                </a:lnTo>
                <a:lnTo>
                  <a:pt x="1221190" y="124636"/>
                </a:lnTo>
                <a:lnTo>
                  <a:pt x="1209533" y="108061"/>
                </a:lnTo>
                <a:lnTo>
                  <a:pt x="1208950" y="68151"/>
                </a:lnTo>
                <a:lnTo>
                  <a:pt x="1216268" y="55871"/>
                </a:lnTo>
                <a:lnTo>
                  <a:pt x="1200919" y="35609"/>
                </a:lnTo>
                <a:lnTo>
                  <a:pt x="1178187" y="26402"/>
                </a:lnTo>
                <a:lnTo>
                  <a:pt x="1188614" y="7984"/>
                </a:lnTo>
                <a:lnTo>
                  <a:pt x="1219960" y="1229"/>
                </a:lnTo>
                <a:lnTo>
                  <a:pt x="1258106" y="0"/>
                </a:lnTo>
                <a:lnTo>
                  <a:pt x="1310305" y="11050"/>
                </a:lnTo>
                <a:lnTo>
                  <a:pt x="1346573" y="25173"/>
                </a:lnTo>
                <a:lnTo>
                  <a:pt x="1393916" y="62626"/>
                </a:lnTo>
                <a:lnTo>
                  <a:pt x="1417296" y="79201"/>
                </a:lnTo>
                <a:lnTo>
                  <a:pt x="1444303" y="101922"/>
                </a:lnTo>
                <a:close/>
                <a:moveTo>
                  <a:pt x="1746750" y="1122951"/>
                </a:moveTo>
                <a:lnTo>
                  <a:pt x="1739367" y="1185576"/>
                </a:lnTo>
                <a:lnTo>
                  <a:pt x="1731336" y="1217497"/>
                </a:lnTo>
                <a:lnTo>
                  <a:pt x="1706791" y="1184347"/>
                </a:lnTo>
                <a:lnTo>
                  <a:pt x="1697530" y="1155486"/>
                </a:lnTo>
                <a:lnTo>
                  <a:pt x="1709252" y="1116811"/>
                </a:lnTo>
                <a:lnTo>
                  <a:pt x="1729523" y="1087342"/>
                </a:lnTo>
                <a:lnTo>
                  <a:pt x="1747333" y="1099007"/>
                </a:lnTo>
                <a:lnTo>
                  <a:pt x="1746750" y="1122951"/>
                </a:lnTo>
                <a:close/>
              </a:path>
            </a:pathLst>
          </a:custGeom>
          <a:solidFill>
            <a:srgbClr val="E6E8F5"/>
          </a:solidFill>
          <a:ln w="6476"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13F65456-265D-DE86-22CE-CED09A7A2297}"/>
              </a:ext>
            </a:extLst>
          </p:cNvPr>
          <p:cNvSpPr/>
          <p:nvPr/>
        </p:nvSpPr>
        <p:spPr>
          <a:xfrm>
            <a:off x="8342783" y="2346893"/>
            <a:ext cx="1771321" cy="1370990"/>
          </a:xfrm>
          <a:custGeom>
            <a:avLst/>
            <a:gdLst>
              <a:gd name="connsiteX0" fmla="*/ 1403826 w 1771321"/>
              <a:gd name="connsiteY0" fmla="*/ 1348889 h 1370990"/>
              <a:gd name="connsiteX1" fmla="*/ 1405574 w 1771321"/>
              <a:gd name="connsiteY1" fmla="*/ 1351379 h 1370990"/>
              <a:gd name="connsiteX2" fmla="*/ 1406805 w 1771321"/>
              <a:gd name="connsiteY2" fmla="*/ 1349393 h 1370990"/>
              <a:gd name="connsiteX3" fmla="*/ 1403826 w 1771321"/>
              <a:gd name="connsiteY3" fmla="*/ 1348889 h 1370990"/>
              <a:gd name="connsiteX4" fmla="*/ 1407452 w 1771321"/>
              <a:gd name="connsiteY4" fmla="*/ 1326782 h 1370990"/>
              <a:gd name="connsiteX5" fmla="*/ 1404991 w 1771321"/>
              <a:gd name="connsiteY5" fmla="*/ 1325003 h 1370990"/>
              <a:gd name="connsiteX6" fmla="*/ 1404473 w 1771321"/>
              <a:gd name="connsiteY6" fmla="*/ 1326278 h 1370990"/>
              <a:gd name="connsiteX7" fmla="*/ 1407452 w 1771321"/>
              <a:gd name="connsiteY7" fmla="*/ 1326782 h 1370990"/>
              <a:gd name="connsiteX8" fmla="*/ 1377337 w 1771321"/>
              <a:gd name="connsiteY8" fmla="*/ 1367922 h 1370990"/>
              <a:gd name="connsiteX9" fmla="*/ 1376236 w 1771321"/>
              <a:gd name="connsiteY9" fmla="*/ 1370762 h 1370990"/>
              <a:gd name="connsiteX10" fmla="*/ 1379151 w 1771321"/>
              <a:gd name="connsiteY10" fmla="*/ 1370413 h 1370990"/>
              <a:gd name="connsiteX11" fmla="*/ 1377337 w 1771321"/>
              <a:gd name="connsiteY11" fmla="*/ 1367922 h 1370990"/>
              <a:gd name="connsiteX12" fmla="*/ 1347221 w 1771321"/>
              <a:gd name="connsiteY12" fmla="*/ 1355643 h 1370990"/>
              <a:gd name="connsiteX13" fmla="*/ 1344243 w 1771321"/>
              <a:gd name="connsiteY13" fmla="*/ 1356193 h 1370990"/>
              <a:gd name="connsiteX14" fmla="*/ 1346056 w 1771321"/>
              <a:gd name="connsiteY14" fmla="*/ 1358483 h 1370990"/>
              <a:gd name="connsiteX15" fmla="*/ 1347221 w 1771321"/>
              <a:gd name="connsiteY15" fmla="*/ 1355643 h 1370990"/>
              <a:gd name="connsiteX16" fmla="*/ 1341134 w 1771321"/>
              <a:gd name="connsiteY16" fmla="*/ 1321872 h 1370990"/>
              <a:gd name="connsiteX17" fmla="*/ 1338673 w 1771321"/>
              <a:gd name="connsiteY17" fmla="*/ 1319976 h 1370990"/>
              <a:gd name="connsiteX18" fmla="*/ 1338090 w 1771321"/>
              <a:gd name="connsiteY18" fmla="*/ 1322422 h 1370990"/>
              <a:gd name="connsiteX19" fmla="*/ 1341134 w 1771321"/>
              <a:gd name="connsiteY19" fmla="*/ 1321872 h 1370990"/>
              <a:gd name="connsiteX20" fmla="*/ 1354605 w 1771321"/>
              <a:gd name="connsiteY20" fmla="*/ 1304682 h 1370990"/>
              <a:gd name="connsiteX21" fmla="*/ 1353698 w 1771321"/>
              <a:gd name="connsiteY21" fmla="*/ 1301751 h 1370990"/>
              <a:gd name="connsiteX22" fmla="*/ 1352208 w 1771321"/>
              <a:gd name="connsiteY22" fmla="*/ 1302787 h 1370990"/>
              <a:gd name="connsiteX23" fmla="*/ 1354605 w 1771321"/>
              <a:gd name="connsiteY23" fmla="*/ 1304682 h 1370990"/>
              <a:gd name="connsiteX24" fmla="*/ 1390290 w 1771321"/>
              <a:gd name="connsiteY24" fmla="*/ 1293632 h 1370990"/>
              <a:gd name="connsiteX25" fmla="*/ 1390355 w 1771321"/>
              <a:gd name="connsiteY25" fmla="*/ 1290559 h 1370990"/>
              <a:gd name="connsiteX26" fmla="*/ 1389383 w 1771321"/>
              <a:gd name="connsiteY26" fmla="*/ 1290701 h 1370990"/>
              <a:gd name="connsiteX27" fmla="*/ 1390290 w 1771321"/>
              <a:gd name="connsiteY27" fmla="*/ 1293632 h 1370990"/>
              <a:gd name="connsiteX28" fmla="*/ 1409913 w 1771321"/>
              <a:gd name="connsiteY28" fmla="*/ 1294247 h 1370990"/>
              <a:gd name="connsiteX29" fmla="*/ 1412504 w 1771321"/>
              <a:gd name="connsiteY29" fmla="*/ 1292591 h 1370990"/>
              <a:gd name="connsiteX30" fmla="*/ 1410043 w 1771321"/>
              <a:gd name="connsiteY30" fmla="*/ 1291174 h 1370990"/>
              <a:gd name="connsiteX31" fmla="*/ 1409913 w 1771321"/>
              <a:gd name="connsiteY31" fmla="*/ 1294247 h 1370990"/>
              <a:gd name="connsiteX32" fmla="*/ 1419758 w 1771321"/>
              <a:gd name="connsiteY32" fmla="*/ 1309593 h 1370990"/>
              <a:gd name="connsiteX33" fmla="*/ 1422284 w 1771321"/>
              <a:gd name="connsiteY33" fmla="*/ 1311378 h 1370990"/>
              <a:gd name="connsiteX34" fmla="*/ 1422348 w 1771321"/>
              <a:gd name="connsiteY34" fmla="*/ 1307936 h 1370990"/>
              <a:gd name="connsiteX35" fmla="*/ 1419758 w 1771321"/>
              <a:gd name="connsiteY35" fmla="*/ 1309593 h 1370990"/>
              <a:gd name="connsiteX36" fmla="*/ 1484910 w 1771321"/>
              <a:gd name="connsiteY36" fmla="*/ 142442 h 1370990"/>
              <a:gd name="connsiteX37" fmla="*/ 1482773 w 1771321"/>
              <a:gd name="connsiteY37" fmla="*/ 144609 h 1370990"/>
              <a:gd name="connsiteX38" fmla="*/ 1484327 w 1771321"/>
              <a:gd name="connsiteY38" fmla="*/ 145457 h 1370990"/>
              <a:gd name="connsiteX39" fmla="*/ 1484910 w 1771321"/>
              <a:gd name="connsiteY39" fmla="*/ 142442 h 1370990"/>
              <a:gd name="connsiteX40" fmla="*/ 1447412 w 1771321"/>
              <a:gd name="connsiteY40" fmla="*/ 104989 h 1370990"/>
              <a:gd name="connsiteX41" fmla="*/ 1449614 w 1771321"/>
              <a:gd name="connsiteY41" fmla="*/ 102816 h 1370990"/>
              <a:gd name="connsiteX42" fmla="*/ 1449419 w 1771321"/>
              <a:gd name="connsiteY42" fmla="*/ 102641 h 1370990"/>
              <a:gd name="connsiteX43" fmla="*/ 1447412 w 1771321"/>
              <a:gd name="connsiteY43" fmla="*/ 104989 h 1370990"/>
              <a:gd name="connsiteX44" fmla="*/ 1545788 w 1771321"/>
              <a:gd name="connsiteY44" fmla="*/ 154107 h 1370990"/>
              <a:gd name="connsiteX45" fmla="*/ 1547148 w 1771321"/>
              <a:gd name="connsiteY45" fmla="*/ 151363 h 1370990"/>
              <a:gd name="connsiteX46" fmla="*/ 1546371 w 1771321"/>
              <a:gd name="connsiteY46" fmla="*/ 151092 h 1370990"/>
              <a:gd name="connsiteX47" fmla="*/ 1545788 w 1771321"/>
              <a:gd name="connsiteY47" fmla="*/ 154107 h 1370990"/>
              <a:gd name="connsiteX48" fmla="*/ 1600449 w 1771321"/>
              <a:gd name="connsiteY48" fmla="*/ 181732 h 1370990"/>
              <a:gd name="connsiteX49" fmla="*/ 1602586 w 1771321"/>
              <a:gd name="connsiteY49" fmla="*/ 179526 h 1370990"/>
              <a:gd name="connsiteX50" fmla="*/ 1601874 w 1771321"/>
              <a:gd name="connsiteY50" fmla="*/ 178995 h 1370990"/>
              <a:gd name="connsiteX51" fmla="*/ 1600449 w 1771321"/>
              <a:gd name="connsiteY51" fmla="*/ 181732 h 1370990"/>
              <a:gd name="connsiteX52" fmla="*/ 1637365 w 1771321"/>
              <a:gd name="connsiteY52" fmla="*/ 217347 h 1370990"/>
              <a:gd name="connsiteX53" fmla="*/ 1635228 w 1771321"/>
              <a:gd name="connsiteY53" fmla="*/ 219553 h 1370990"/>
              <a:gd name="connsiteX54" fmla="*/ 1637365 w 1771321"/>
              <a:gd name="connsiteY54" fmla="*/ 220413 h 1370990"/>
              <a:gd name="connsiteX55" fmla="*/ 1637365 w 1771321"/>
              <a:gd name="connsiteY55" fmla="*/ 217347 h 1370990"/>
              <a:gd name="connsiteX56" fmla="*/ 1683412 w 1771321"/>
              <a:gd name="connsiteY56" fmla="*/ 217347 h 1370990"/>
              <a:gd name="connsiteX57" fmla="*/ 1683412 w 1771321"/>
              <a:gd name="connsiteY57" fmla="*/ 220413 h 1370990"/>
              <a:gd name="connsiteX58" fmla="*/ 1685549 w 1771321"/>
              <a:gd name="connsiteY58" fmla="*/ 219559 h 1370990"/>
              <a:gd name="connsiteX59" fmla="*/ 1683412 w 1771321"/>
              <a:gd name="connsiteY59" fmla="*/ 217347 h 1370990"/>
              <a:gd name="connsiteX60" fmla="*/ 1699408 w 1771321"/>
              <a:gd name="connsiteY60" fmla="*/ 201994 h 1370990"/>
              <a:gd name="connsiteX61" fmla="*/ 1698631 w 1771321"/>
              <a:gd name="connsiteY61" fmla="*/ 199025 h 1370990"/>
              <a:gd name="connsiteX62" fmla="*/ 1697271 w 1771321"/>
              <a:gd name="connsiteY62" fmla="*/ 199782 h 1370990"/>
              <a:gd name="connsiteX63" fmla="*/ 1699408 w 1771321"/>
              <a:gd name="connsiteY63" fmla="*/ 201994 h 1370990"/>
              <a:gd name="connsiteX64" fmla="*/ 1741829 w 1771321"/>
              <a:gd name="connsiteY64" fmla="*/ 190944 h 1370990"/>
              <a:gd name="connsiteX65" fmla="*/ 1744808 w 1771321"/>
              <a:gd name="connsiteY65" fmla="*/ 190252 h 1370990"/>
              <a:gd name="connsiteX66" fmla="*/ 1743448 w 1771321"/>
              <a:gd name="connsiteY66" fmla="*/ 188318 h 1370990"/>
              <a:gd name="connsiteX67" fmla="*/ 1741052 w 1771321"/>
              <a:gd name="connsiteY67" fmla="*/ 187975 h 1370990"/>
              <a:gd name="connsiteX68" fmla="*/ 1741829 w 1771321"/>
              <a:gd name="connsiteY68" fmla="*/ 190944 h 1370990"/>
              <a:gd name="connsiteX69" fmla="*/ 1749795 w 1771321"/>
              <a:gd name="connsiteY69" fmla="*/ 225324 h 1370990"/>
              <a:gd name="connsiteX70" fmla="*/ 1752839 w 1771321"/>
              <a:gd name="connsiteY70" fmla="*/ 225854 h 1370990"/>
              <a:gd name="connsiteX71" fmla="*/ 1752839 w 1771321"/>
              <a:gd name="connsiteY71" fmla="*/ 224631 h 1370990"/>
              <a:gd name="connsiteX72" fmla="*/ 1749795 w 1771321"/>
              <a:gd name="connsiteY72" fmla="*/ 225324 h 1370990"/>
              <a:gd name="connsiteX73" fmla="*/ 1747334 w 1771321"/>
              <a:gd name="connsiteY73" fmla="*/ 239447 h 1370990"/>
              <a:gd name="connsiteX74" fmla="*/ 1744355 w 1771321"/>
              <a:gd name="connsiteY74" fmla="*/ 238923 h 1370990"/>
              <a:gd name="connsiteX75" fmla="*/ 1744549 w 1771321"/>
              <a:gd name="connsiteY75" fmla="*/ 240618 h 1370990"/>
              <a:gd name="connsiteX76" fmla="*/ 1747334 w 1771321"/>
              <a:gd name="connsiteY76" fmla="*/ 239447 h 1370990"/>
              <a:gd name="connsiteX77" fmla="*/ 1764561 w 1771321"/>
              <a:gd name="connsiteY77" fmla="*/ 281195 h 1370990"/>
              <a:gd name="connsiteX78" fmla="*/ 1767605 w 1771321"/>
              <a:gd name="connsiteY78" fmla="*/ 280891 h 1370990"/>
              <a:gd name="connsiteX79" fmla="*/ 1767411 w 1771321"/>
              <a:gd name="connsiteY79" fmla="*/ 280030 h 1370990"/>
              <a:gd name="connsiteX80" fmla="*/ 1764561 w 1771321"/>
              <a:gd name="connsiteY80" fmla="*/ 281195 h 1370990"/>
              <a:gd name="connsiteX81" fmla="*/ 1768252 w 1771321"/>
              <a:gd name="connsiteY81" fmla="*/ 318033 h 1370990"/>
              <a:gd name="connsiteX82" fmla="*/ 1767799 w 1771321"/>
              <a:gd name="connsiteY82" fmla="*/ 321067 h 1370990"/>
              <a:gd name="connsiteX83" fmla="*/ 1770390 w 1771321"/>
              <a:gd name="connsiteY83" fmla="*/ 320271 h 1370990"/>
              <a:gd name="connsiteX84" fmla="*/ 1771297 w 1771321"/>
              <a:gd name="connsiteY84" fmla="*/ 317729 h 1370990"/>
              <a:gd name="connsiteX85" fmla="*/ 1768252 w 1771321"/>
              <a:gd name="connsiteY85" fmla="*/ 318033 h 1370990"/>
              <a:gd name="connsiteX86" fmla="*/ 1726480 w 1771321"/>
              <a:gd name="connsiteY86" fmla="*/ 311279 h 1370990"/>
              <a:gd name="connsiteX87" fmla="*/ 1726933 w 1771321"/>
              <a:gd name="connsiteY87" fmla="*/ 308251 h 1370990"/>
              <a:gd name="connsiteX88" fmla="*/ 1724602 w 1771321"/>
              <a:gd name="connsiteY88" fmla="*/ 308833 h 1370990"/>
              <a:gd name="connsiteX89" fmla="*/ 1726480 w 1771321"/>
              <a:gd name="connsiteY89" fmla="*/ 311279 h 1370990"/>
              <a:gd name="connsiteX90" fmla="*/ 1708670 w 1771321"/>
              <a:gd name="connsiteY90" fmla="*/ 324787 h 1370990"/>
              <a:gd name="connsiteX91" fmla="*/ 1706791 w 1771321"/>
              <a:gd name="connsiteY91" fmla="*/ 322341 h 1370990"/>
              <a:gd name="connsiteX92" fmla="*/ 1705561 w 1771321"/>
              <a:gd name="connsiteY92" fmla="*/ 324489 h 1370990"/>
              <a:gd name="connsiteX93" fmla="*/ 1706338 w 1771321"/>
              <a:gd name="connsiteY93" fmla="*/ 326825 h 1370990"/>
              <a:gd name="connsiteX94" fmla="*/ 1708670 w 1771321"/>
              <a:gd name="connsiteY94" fmla="*/ 324787 h 1370990"/>
              <a:gd name="connsiteX95" fmla="*/ 1737554 w 1771321"/>
              <a:gd name="connsiteY95" fmla="*/ 357329 h 1370990"/>
              <a:gd name="connsiteX96" fmla="*/ 1740275 w 1771321"/>
              <a:gd name="connsiteY96" fmla="*/ 355912 h 1370990"/>
              <a:gd name="connsiteX97" fmla="*/ 1739821 w 1771321"/>
              <a:gd name="connsiteY97" fmla="*/ 355291 h 1370990"/>
              <a:gd name="connsiteX98" fmla="*/ 1737554 w 1771321"/>
              <a:gd name="connsiteY98" fmla="*/ 357329 h 1370990"/>
              <a:gd name="connsiteX99" fmla="*/ 1760869 w 1771321"/>
              <a:gd name="connsiteY99" fmla="*/ 402150 h 1370990"/>
              <a:gd name="connsiteX100" fmla="*/ 1760999 w 1771321"/>
              <a:gd name="connsiteY100" fmla="*/ 405217 h 1370990"/>
              <a:gd name="connsiteX101" fmla="*/ 1763525 w 1771321"/>
              <a:gd name="connsiteY101" fmla="*/ 403690 h 1370990"/>
              <a:gd name="connsiteX102" fmla="*/ 1763590 w 1771321"/>
              <a:gd name="connsiteY102" fmla="*/ 400733 h 1370990"/>
              <a:gd name="connsiteX103" fmla="*/ 1760869 w 1771321"/>
              <a:gd name="connsiteY103" fmla="*/ 402150 h 1370990"/>
              <a:gd name="connsiteX104" fmla="*/ 1745520 w 1771321"/>
              <a:gd name="connsiteY104" fmla="*/ 402765 h 1370990"/>
              <a:gd name="connsiteX105" fmla="*/ 1745391 w 1771321"/>
              <a:gd name="connsiteY105" fmla="*/ 399698 h 1370990"/>
              <a:gd name="connsiteX106" fmla="*/ 1742801 w 1771321"/>
              <a:gd name="connsiteY106" fmla="*/ 401316 h 1370990"/>
              <a:gd name="connsiteX107" fmla="*/ 1742930 w 1771321"/>
              <a:gd name="connsiteY107" fmla="*/ 404369 h 1370990"/>
              <a:gd name="connsiteX108" fmla="*/ 1745520 w 1771321"/>
              <a:gd name="connsiteY108" fmla="*/ 402765 h 1370990"/>
              <a:gd name="connsiteX109" fmla="*/ 1757178 w 1771321"/>
              <a:gd name="connsiteY109" fmla="*/ 421798 h 1370990"/>
              <a:gd name="connsiteX110" fmla="*/ 1755494 w 1771321"/>
              <a:gd name="connsiteY110" fmla="*/ 424367 h 1370990"/>
              <a:gd name="connsiteX111" fmla="*/ 1759315 w 1771321"/>
              <a:gd name="connsiteY111" fmla="*/ 423998 h 1370990"/>
              <a:gd name="connsiteX112" fmla="*/ 1759834 w 1771321"/>
              <a:gd name="connsiteY112" fmla="*/ 420194 h 1370990"/>
              <a:gd name="connsiteX113" fmla="*/ 1757178 w 1771321"/>
              <a:gd name="connsiteY113" fmla="*/ 421798 h 1370990"/>
              <a:gd name="connsiteX114" fmla="*/ 1723371 w 1771321"/>
              <a:gd name="connsiteY114" fmla="*/ 399692 h 1370990"/>
              <a:gd name="connsiteX115" fmla="*/ 1725055 w 1771321"/>
              <a:gd name="connsiteY115" fmla="*/ 397123 h 1370990"/>
              <a:gd name="connsiteX116" fmla="*/ 1721882 w 1771321"/>
              <a:gd name="connsiteY116" fmla="*/ 397013 h 1370990"/>
              <a:gd name="connsiteX117" fmla="*/ 1720328 w 1771321"/>
              <a:gd name="connsiteY117" fmla="*/ 399782 h 1370990"/>
              <a:gd name="connsiteX118" fmla="*/ 1723371 w 1771321"/>
              <a:gd name="connsiteY118" fmla="*/ 399692 h 1370990"/>
              <a:gd name="connsiteX119" fmla="*/ 1724019 w 1771321"/>
              <a:gd name="connsiteY119" fmla="*/ 421184 h 1370990"/>
              <a:gd name="connsiteX120" fmla="*/ 1725185 w 1771321"/>
              <a:gd name="connsiteY120" fmla="*/ 424017 h 1370990"/>
              <a:gd name="connsiteX121" fmla="*/ 1727063 w 1771321"/>
              <a:gd name="connsiteY121" fmla="*/ 421093 h 1370990"/>
              <a:gd name="connsiteX122" fmla="*/ 1724019 w 1771321"/>
              <a:gd name="connsiteY122" fmla="*/ 421184 h 1370990"/>
              <a:gd name="connsiteX123" fmla="*/ 1685290 w 1771321"/>
              <a:gd name="connsiteY123" fmla="*/ 437144 h 1370990"/>
              <a:gd name="connsiteX124" fmla="*/ 1684124 w 1771321"/>
              <a:gd name="connsiteY124" fmla="*/ 434304 h 1370990"/>
              <a:gd name="connsiteX125" fmla="*/ 1682311 w 1771321"/>
              <a:gd name="connsiteY125" fmla="*/ 436394 h 1370990"/>
              <a:gd name="connsiteX126" fmla="*/ 1682894 w 1771321"/>
              <a:gd name="connsiteY126" fmla="*/ 439091 h 1370990"/>
              <a:gd name="connsiteX127" fmla="*/ 1685290 w 1771321"/>
              <a:gd name="connsiteY127" fmla="*/ 437144 h 1370990"/>
              <a:gd name="connsiteX128" fmla="*/ 1701869 w 1771321"/>
              <a:gd name="connsiteY128" fmla="*/ 457407 h 1370990"/>
              <a:gd name="connsiteX129" fmla="*/ 1701740 w 1771321"/>
              <a:gd name="connsiteY129" fmla="*/ 460473 h 1370990"/>
              <a:gd name="connsiteX130" fmla="*/ 1704655 w 1771321"/>
              <a:gd name="connsiteY130" fmla="*/ 458778 h 1370990"/>
              <a:gd name="connsiteX131" fmla="*/ 1704266 w 1771321"/>
              <a:gd name="connsiteY131" fmla="*/ 455459 h 1370990"/>
              <a:gd name="connsiteX132" fmla="*/ 1701869 w 1771321"/>
              <a:gd name="connsiteY132" fmla="*/ 457407 h 1370990"/>
              <a:gd name="connsiteX133" fmla="*/ 1673632 w 1771321"/>
              <a:gd name="connsiteY133" fmla="*/ 456178 h 1370990"/>
              <a:gd name="connsiteX134" fmla="*/ 1672143 w 1771321"/>
              <a:gd name="connsiteY134" fmla="*/ 458862 h 1370990"/>
              <a:gd name="connsiteX135" fmla="*/ 1673503 w 1771321"/>
              <a:gd name="connsiteY135" fmla="*/ 459244 h 1370990"/>
              <a:gd name="connsiteX136" fmla="*/ 1673632 w 1771321"/>
              <a:gd name="connsiteY136" fmla="*/ 456178 h 1370990"/>
              <a:gd name="connsiteX137" fmla="*/ 1651484 w 1771321"/>
              <a:gd name="connsiteY137" fmla="*/ 443898 h 1370990"/>
              <a:gd name="connsiteX138" fmla="*/ 1652973 w 1771321"/>
              <a:gd name="connsiteY138" fmla="*/ 441213 h 1370990"/>
              <a:gd name="connsiteX139" fmla="*/ 1650253 w 1771321"/>
              <a:gd name="connsiteY139" fmla="*/ 441097 h 1370990"/>
              <a:gd name="connsiteX140" fmla="*/ 1648504 w 1771321"/>
              <a:gd name="connsiteY140" fmla="*/ 443219 h 1370990"/>
              <a:gd name="connsiteX141" fmla="*/ 1651484 w 1771321"/>
              <a:gd name="connsiteY141" fmla="*/ 443898 h 1370990"/>
              <a:gd name="connsiteX142" fmla="*/ 1645330 w 1771321"/>
              <a:gd name="connsiteY142" fmla="*/ 470915 h 1370990"/>
              <a:gd name="connsiteX143" fmla="*/ 1647403 w 1771321"/>
              <a:gd name="connsiteY143" fmla="*/ 473199 h 1370990"/>
              <a:gd name="connsiteX144" fmla="*/ 1648310 w 1771321"/>
              <a:gd name="connsiteY144" fmla="*/ 471595 h 1370990"/>
              <a:gd name="connsiteX145" fmla="*/ 1645330 w 1771321"/>
              <a:gd name="connsiteY145" fmla="*/ 470915 h 1370990"/>
              <a:gd name="connsiteX146" fmla="*/ 1621951 w 1771321"/>
              <a:gd name="connsiteY146" fmla="*/ 491786 h 1370990"/>
              <a:gd name="connsiteX147" fmla="*/ 1619943 w 1771321"/>
              <a:gd name="connsiteY147" fmla="*/ 489502 h 1370990"/>
              <a:gd name="connsiteX148" fmla="*/ 1619230 w 1771321"/>
              <a:gd name="connsiteY148" fmla="*/ 490363 h 1370990"/>
              <a:gd name="connsiteX149" fmla="*/ 1621951 w 1771321"/>
              <a:gd name="connsiteY149" fmla="*/ 491786 h 1370990"/>
              <a:gd name="connsiteX150" fmla="*/ 1609063 w 1771321"/>
              <a:gd name="connsiteY150" fmla="*/ 516345 h 1370990"/>
              <a:gd name="connsiteX151" fmla="*/ 1609970 w 1771321"/>
              <a:gd name="connsiteY151" fmla="*/ 519288 h 1370990"/>
              <a:gd name="connsiteX152" fmla="*/ 1611783 w 1771321"/>
              <a:gd name="connsiteY152" fmla="*/ 517775 h 1370990"/>
              <a:gd name="connsiteX153" fmla="*/ 1609063 w 1771321"/>
              <a:gd name="connsiteY153" fmla="*/ 516345 h 1370990"/>
              <a:gd name="connsiteX154" fmla="*/ 1570334 w 1771321"/>
              <a:gd name="connsiteY154" fmla="*/ 528009 h 1370990"/>
              <a:gd name="connsiteX155" fmla="*/ 1569492 w 1771321"/>
              <a:gd name="connsiteY155" fmla="*/ 525072 h 1370990"/>
              <a:gd name="connsiteX156" fmla="*/ 1568003 w 1771321"/>
              <a:gd name="connsiteY156" fmla="*/ 526056 h 1370990"/>
              <a:gd name="connsiteX157" fmla="*/ 1570334 w 1771321"/>
              <a:gd name="connsiteY157" fmla="*/ 528009 h 1370990"/>
              <a:gd name="connsiteX158" fmla="*/ 1555632 w 1771321"/>
              <a:gd name="connsiteY158" fmla="*/ 545820 h 1370990"/>
              <a:gd name="connsiteX159" fmla="*/ 1556669 w 1771321"/>
              <a:gd name="connsiteY159" fmla="*/ 548693 h 1370990"/>
              <a:gd name="connsiteX160" fmla="*/ 1557964 w 1771321"/>
              <a:gd name="connsiteY160" fmla="*/ 547774 h 1370990"/>
              <a:gd name="connsiteX161" fmla="*/ 1555632 w 1771321"/>
              <a:gd name="connsiteY161" fmla="*/ 545820 h 1370990"/>
              <a:gd name="connsiteX162" fmla="*/ 1526100 w 1771321"/>
              <a:gd name="connsiteY162" fmla="*/ 556870 h 1370990"/>
              <a:gd name="connsiteX163" fmla="*/ 1523315 w 1771321"/>
              <a:gd name="connsiteY163" fmla="*/ 555570 h 1370990"/>
              <a:gd name="connsiteX164" fmla="*/ 1523833 w 1771321"/>
              <a:gd name="connsiteY164" fmla="*/ 558953 h 1370990"/>
              <a:gd name="connsiteX165" fmla="*/ 1527201 w 1771321"/>
              <a:gd name="connsiteY165" fmla="*/ 559743 h 1370990"/>
              <a:gd name="connsiteX166" fmla="*/ 1526100 w 1771321"/>
              <a:gd name="connsiteY166" fmla="*/ 556870 h 1370990"/>
              <a:gd name="connsiteX167" fmla="*/ 1534714 w 1771321"/>
              <a:gd name="connsiteY167" fmla="*/ 538451 h 1370990"/>
              <a:gd name="connsiteX168" fmla="*/ 1537498 w 1771321"/>
              <a:gd name="connsiteY168" fmla="*/ 539745 h 1370990"/>
              <a:gd name="connsiteX169" fmla="*/ 1536980 w 1771321"/>
              <a:gd name="connsiteY169" fmla="*/ 536368 h 1370990"/>
              <a:gd name="connsiteX170" fmla="*/ 1534714 w 1771321"/>
              <a:gd name="connsiteY170" fmla="*/ 538451 h 1370990"/>
              <a:gd name="connsiteX171" fmla="*/ 1520595 w 1771321"/>
              <a:gd name="connsiteY171" fmla="*/ 523099 h 1370990"/>
              <a:gd name="connsiteX172" fmla="*/ 1517746 w 1771321"/>
              <a:gd name="connsiteY172" fmla="*/ 521837 h 1370990"/>
              <a:gd name="connsiteX173" fmla="*/ 1518328 w 1771321"/>
              <a:gd name="connsiteY173" fmla="*/ 525176 h 1370990"/>
              <a:gd name="connsiteX174" fmla="*/ 1520595 w 1771321"/>
              <a:gd name="connsiteY174" fmla="*/ 523099 h 1370990"/>
              <a:gd name="connsiteX175" fmla="*/ 1532253 w 1771321"/>
              <a:gd name="connsiteY175" fmla="*/ 497311 h 1370990"/>
              <a:gd name="connsiteX176" fmla="*/ 1535037 w 1771321"/>
              <a:gd name="connsiteY176" fmla="*/ 498579 h 1370990"/>
              <a:gd name="connsiteX177" fmla="*/ 1534066 w 1771321"/>
              <a:gd name="connsiteY177" fmla="*/ 494859 h 1370990"/>
              <a:gd name="connsiteX178" fmla="*/ 1532253 w 1771321"/>
              <a:gd name="connsiteY178" fmla="*/ 497311 h 1370990"/>
              <a:gd name="connsiteX179" fmla="*/ 1505181 w 1771321"/>
              <a:gd name="connsiteY179" fmla="*/ 477055 h 1370990"/>
              <a:gd name="connsiteX180" fmla="*/ 1507059 w 1771321"/>
              <a:gd name="connsiteY180" fmla="*/ 474596 h 1370990"/>
              <a:gd name="connsiteX181" fmla="*/ 1503562 w 1771321"/>
              <a:gd name="connsiteY181" fmla="*/ 474473 h 1370990"/>
              <a:gd name="connsiteX182" fmla="*/ 1505181 w 1771321"/>
              <a:gd name="connsiteY182" fmla="*/ 477055 h 1370990"/>
              <a:gd name="connsiteX183" fmla="*/ 1484327 w 1771321"/>
              <a:gd name="connsiteY183" fmla="*/ 490557 h 1370990"/>
              <a:gd name="connsiteX184" fmla="*/ 1482643 w 1771321"/>
              <a:gd name="connsiteY184" fmla="*/ 487982 h 1370990"/>
              <a:gd name="connsiteX185" fmla="*/ 1481931 w 1771321"/>
              <a:gd name="connsiteY185" fmla="*/ 488616 h 1370990"/>
              <a:gd name="connsiteX186" fmla="*/ 1484327 w 1771321"/>
              <a:gd name="connsiteY186" fmla="*/ 490557 h 1370990"/>
              <a:gd name="connsiteX187" fmla="*/ 1462178 w 1771321"/>
              <a:gd name="connsiteY187" fmla="*/ 517574 h 1370990"/>
              <a:gd name="connsiteX188" fmla="*/ 1459781 w 1771321"/>
              <a:gd name="connsiteY188" fmla="*/ 515633 h 1370990"/>
              <a:gd name="connsiteX189" fmla="*/ 1459264 w 1771321"/>
              <a:gd name="connsiteY189" fmla="*/ 516713 h 1370990"/>
              <a:gd name="connsiteX190" fmla="*/ 1462178 w 1771321"/>
              <a:gd name="connsiteY190" fmla="*/ 517574 h 1370990"/>
              <a:gd name="connsiteX191" fmla="*/ 1454795 w 1771321"/>
              <a:gd name="connsiteY191" fmla="*/ 542747 h 1370990"/>
              <a:gd name="connsiteX192" fmla="*/ 1454989 w 1771321"/>
              <a:gd name="connsiteY192" fmla="*/ 545814 h 1370990"/>
              <a:gd name="connsiteX193" fmla="*/ 1457774 w 1771321"/>
              <a:gd name="connsiteY193" fmla="*/ 543607 h 1370990"/>
              <a:gd name="connsiteX194" fmla="*/ 1454795 w 1771321"/>
              <a:gd name="connsiteY194" fmla="*/ 542747 h 1370990"/>
              <a:gd name="connsiteX195" fmla="*/ 1424096 w 1771321"/>
              <a:gd name="connsiteY195" fmla="*/ 544591 h 1370990"/>
              <a:gd name="connsiteX196" fmla="*/ 1423903 w 1771321"/>
              <a:gd name="connsiteY196" fmla="*/ 541524 h 1370990"/>
              <a:gd name="connsiteX197" fmla="*/ 1421247 w 1771321"/>
              <a:gd name="connsiteY197" fmla="*/ 543446 h 1370990"/>
              <a:gd name="connsiteX198" fmla="*/ 1424096 w 1771321"/>
              <a:gd name="connsiteY198" fmla="*/ 544591 h 1370990"/>
              <a:gd name="connsiteX199" fmla="*/ 1416714 w 1771321"/>
              <a:gd name="connsiteY199" fmla="*/ 563010 h 1370990"/>
              <a:gd name="connsiteX200" fmla="*/ 1413864 w 1771321"/>
              <a:gd name="connsiteY200" fmla="*/ 561871 h 1370990"/>
              <a:gd name="connsiteX201" fmla="*/ 1414576 w 1771321"/>
              <a:gd name="connsiteY201" fmla="*/ 565248 h 1370990"/>
              <a:gd name="connsiteX202" fmla="*/ 1416714 w 1771321"/>
              <a:gd name="connsiteY202" fmla="*/ 563010 h 1370990"/>
              <a:gd name="connsiteX203" fmla="*/ 1445598 w 1771321"/>
              <a:gd name="connsiteY203" fmla="*/ 590020 h 1370990"/>
              <a:gd name="connsiteX204" fmla="*/ 1443462 w 1771321"/>
              <a:gd name="connsiteY204" fmla="*/ 592265 h 1370990"/>
              <a:gd name="connsiteX205" fmla="*/ 1444951 w 1771321"/>
              <a:gd name="connsiteY205" fmla="*/ 593029 h 1370990"/>
              <a:gd name="connsiteX206" fmla="*/ 1445598 w 1771321"/>
              <a:gd name="connsiteY206" fmla="*/ 590020 h 1370990"/>
              <a:gd name="connsiteX207" fmla="*/ 1474483 w 1771321"/>
              <a:gd name="connsiteY207" fmla="*/ 596160 h 1370990"/>
              <a:gd name="connsiteX208" fmla="*/ 1477203 w 1771321"/>
              <a:gd name="connsiteY208" fmla="*/ 594749 h 1370990"/>
              <a:gd name="connsiteX209" fmla="*/ 1475130 w 1771321"/>
              <a:gd name="connsiteY209" fmla="*/ 593158 h 1370990"/>
              <a:gd name="connsiteX210" fmla="*/ 1474483 w 1771321"/>
              <a:gd name="connsiteY210" fmla="*/ 596160 h 1370990"/>
              <a:gd name="connsiteX211" fmla="*/ 1483680 w 1771321"/>
              <a:gd name="connsiteY211" fmla="*/ 613971 h 1370990"/>
              <a:gd name="connsiteX212" fmla="*/ 1480959 w 1771321"/>
              <a:gd name="connsiteY212" fmla="*/ 615381 h 1370990"/>
              <a:gd name="connsiteX213" fmla="*/ 1482578 w 1771321"/>
              <a:gd name="connsiteY213" fmla="*/ 616830 h 1370990"/>
              <a:gd name="connsiteX214" fmla="*/ 1483680 w 1771321"/>
              <a:gd name="connsiteY214" fmla="*/ 613971 h 1370990"/>
              <a:gd name="connsiteX215" fmla="*/ 1513795 w 1771321"/>
              <a:gd name="connsiteY215" fmla="*/ 625635 h 1370990"/>
              <a:gd name="connsiteX216" fmla="*/ 1512694 w 1771321"/>
              <a:gd name="connsiteY216" fmla="*/ 628495 h 1370990"/>
              <a:gd name="connsiteX217" fmla="*/ 1516127 w 1771321"/>
              <a:gd name="connsiteY217" fmla="*/ 627615 h 1370990"/>
              <a:gd name="connsiteX218" fmla="*/ 1513795 w 1771321"/>
              <a:gd name="connsiteY218" fmla="*/ 625635 h 1370990"/>
              <a:gd name="connsiteX219" fmla="*/ 1537758 w 1771321"/>
              <a:gd name="connsiteY219" fmla="*/ 597389 h 1370990"/>
              <a:gd name="connsiteX220" fmla="*/ 1538988 w 1771321"/>
              <a:gd name="connsiteY220" fmla="*/ 594568 h 1370990"/>
              <a:gd name="connsiteX221" fmla="*/ 1535426 w 1771321"/>
              <a:gd name="connsiteY221" fmla="*/ 595403 h 1370990"/>
              <a:gd name="connsiteX222" fmla="*/ 1537758 w 1771321"/>
              <a:gd name="connsiteY222" fmla="*/ 597389 h 1370990"/>
              <a:gd name="connsiteX223" fmla="*/ 1573443 w 1771321"/>
              <a:gd name="connsiteY223" fmla="*/ 612741 h 1370990"/>
              <a:gd name="connsiteX224" fmla="*/ 1572212 w 1771321"/>
              <a:gd name="connsiteY224" fmla="*/ 615556 h 1370990"/>
              <a:gd name="connsiteX225" fmla="*/ 1573248 w 1771321"/>
              <a:gd name="connsiteY225" fmla="*/ 615801 h 1370990"/>
              <a:gd name="connsiteX226" fmla="*/ 1573443 w 1771321"/>
              <a:gd name="connsiteY226" fmla="*/ 612741 h 1370990"/>
              <a:gd name="connsiteX227" fmla="*/ 1594296 w 1771321"/>
              <a:gd name="connsiteY227" fmla="*/ 613971 h 1370990"/>
              <a:gd name="connsiteX228" fmla="*/ 1596822 w 1771321"/>
              <a:gd name="connsiteY228" fmla="*/ 612198 h 1370990"/>
              <a:gd name="connsiteX229" fmla="*/ 1594491 w 1771321"/>
              <a:gd name="connsiteY229" fmla="*/ 610904 h 1370990"/>
              <a:gd name="connsiteX230" fmla="*/ 1594296 w 1771321"/>
              <a:gd name="connsiteY230" fmla="*/ 613971 h 1370990"/>
              <a:gd name="connsiteX231" fmla="*/ 1609063 w 1771321"/>
              <a:gd name="connsiteY231" fmla="*/ 634842 h 1370990"/>
              <a:gd name="connsiteX232" fmla="*/ 1609905 w 1771321"/>
              <a:gd name="connsiteY232" fmla="*/ 637804 h 1370990"/>
              <a:gd name="connsiteX233" fmla="*/ 1611977 w 1771321"/>
              <a:gd name="connsiteY233" fmla="*/ 635883 h 1370990"/>
              <a:gd name="connsiteX234" fmla="*/ 1611589 w 1771321"/>
              <a:gd name="connsiteY234" fmla="*/ 633075 h 1370990"/>
              <a:gd name="connsiteX235" fmla="*/ 1609063 w 1771321"/>
              <a:gd name="connsiteY235" fmla="*/ 634842 h 1370990"/>
              <a:gd name="connsiteX236" fmla="*/ 1567873 w 1771321"/>
              <a:gd name="connsiteY236" fmla="*/ 645891 h 1370990"/>
              <a:gd name="connsiteX237" fmla="*/ 1567096 w 1771321"/>
              <a:gd name="connsiteY237" fmla="*/ 642929 h 1370990"/>
              <a:gd name="connsiteX238" fmla="*/ 1564958 w 1771321"/>
              <a:gd name="connsiteY238" fmla="*/ 645051 h 1370990"/>
              <a:gd name="connsiteX239" fmla="*/ 1567873 w 1771321"/>
              <a:gd name="connsiteY239" fmla="*/ 645891 h 1370990"/>
              <a:gd name="connsiteX240" fmla="*/ 1561720 w 1771321"/>
              <a:gd name="connsiteY240" fmla="*/ 667384 h 1370990"/>
              <a:gd name="connsiteX241" fmla="*/ 1563728 w 1771321"/>
              <a:gd name="connsiteY241" fmla="*/ 669732 h 1370990"/>
              <a:gd name="connsiteX242" fmla="*/ 1564700 w 1771321"/>
              <a:gd name="connsiteY242" fmla="*/ 668225 h 1370990"/>
              <a:gd name="connsiteX243" fmla="*/ 1561720 w 1771321"/>
              <a:gd name="connsiteY243" fmla="*/ 667384 h 1370990"/>
              <a:gd name="connsiteX244" fmla="*/ 1538405 w 1771321"/>
              <a:gd name="connsiteY244" fmla="*/ 687032 h 1370990"/>
              <a:gd name="connsiteX245" fmla="*/ 1536398 w 1771321"/>
              <a:gd name="connsiteY245" fmla="*/ 684683 h 1370990"/>
              <a:gd name="connsiteX246" fmla="*/ 1535361 w 1771321"/>
              <a:gd name="connsiteY246" fmla="*/ 686443 h 1370990"/>
              <a:gd name="connsiteX247" fmla="*/ 1538405 w 1771321"/>
              <a:gd name="connsiteY247" fmla="*/ 687032 h 1370990"/>
              <a:gd name="connsiteX248" fmla="*/ 1532835 w 1771321"/>
              <a:gd name="connsiteY248" fmla="*/ 715271 h 1370990"/>
              <a:gd name="connsiteX249" fmla="*/ 1529857 w 1771321"/>
              <a:gd name="connsiteY249" fmla="*/ 714683 h 1370990"/>
              <a:gd name="connsiteX250" fmla="*/ 1531476 w 1771321"/>
              <a:gd name="connsiteY250" fmla="*/ 718027 h 1370990"/>
              <a:gd name="connsiteX251" fmla="*/ 1532835 w 1771321"/>
              <a:gd name="connsiteY251" fmla="*/ 715271 h 1370990"/>
              <a:gd name="connsiteX252" fmla="*/ 1576486 w 1771321"/>
              <a:gd name="connsiteY252" fmla="*/ 736763 h 1370990"/>
              <a:gd name="connsiteX253" fmla="*/ 1579012 w 1771321"/>
              <a:gd name="connsiteY253" fmla="*/ 734952 h 1370990"/>
              <a:gd name="connsiteX254" fmla="*/ 1577847 w 1771321"/>
              <a:gd name="connsiteY254" fmla="*/ 734007 h 1370990"/>
              <a:gd name="connsiteX255" fmla="*/ 1576486 w 1771321"/>
              <a:gd name="connsiteY255" fmla="*/ 736763 h 1370990"/>
              <a:gd name="connsiteX256" fmla="*/ 1604788 w 1771321"/>
              <a:gd name="connsiteY256" fmla="*/ 775438 h 1370990"/>
              <a:gd name="connsiteX257" fmla="*/ 1602262 w 1771321"/>
              <a:gd name="connsiteY257" fmla="*/ 777250 h 1370990"/>
              <a:gd name="connsiteX258" fmla="*/ 1602522 w 1771321"/>
              <a:gd name="connsiteY258" fmla="*/ 777535 h 1370990"/>
              <a:gd name="connsiteX259" fmla="*/ 1604788 w 1771321"/>
              <a:gd name="connsiteY259" fmla="*/ 775438 h 1370990"/>
              <a:gd name="connsiteX260" fmla="*/ 1637947 w 1771321"/>
              <a:gd name="connsiteY260" fmla="*/ 811053 h 1370990"/>
              <a:gd name="connsiteX261" fmla="*/ 1635746 w 1771321"/>
              <a:gd name="connsiteY261" fmla="*/ 813143 h 1370990"/>
              <a:gd name="connsiteX262" fmla="*/ 1635875 w 1771321"/>
              <a:gd name="connsiteY262" fmla="*/ 813324 h 1370990"/>
              <a:gd name="connsiteX263" fmla="*/ 1637947 w 1771321"/>
              <a:gd name="connsiteY263" fmla="*/ 811053 h 1370990"/>
              <a:gd name="connsiteX264" fmla="*/ 1671171 w 1771321"/>
              <a:gd name="connsiteY264" fmla="*/ 841137 h 1370990"/>
              <a:gd name="connsiteX265" fmla="*/ 1674086 w 1771321"/>
              <a:gd name="connsiteY265" fmla="*/ 840147 h 1370990"/>
              <a:gd name="connsiteX266" fmla="*/ 1673244 w 1771321"/>
              <a:gd name="connsiteY266" fmla="*/ 838860 h 1370990"/>
              <a:gd name="connsiteX267" fmla="*/ 1671171 w 1771321"/>
              <a:gd name="connsiteY267" fmla="*/ 841137 h 1370990"/>
              <a:gd name="connsiteX268" fmla="*/ 1681016 w 1771321"/>
              <a:gd name="connsiteY268" fmla="*/ 869991 h 1370990"/>
              <a:gd name="connsiteX269" fmla="*/ 1682570 w 1771321"/>
              <a:gd name="connsiteY269" fmla="*/ 872618 h 1370990"/>
              <a:gd name="connsiteX270" fmla="*/ 1683866 w 1771321"/>
              <a:gd name="connsiteY270" fmla="*/ 869001 h 1370990"/>
              <a:gd name="connsiteX271" fmla="*/ 1681016 w 1771321"/>
              <a:gd name="connsiteY271" fmla="*/ 869991 h 1370990"/>
              <a:gd name="connsiteX272" fmla="*/ 1663788 w 1771321"/>
              <a:gd name="connsiteY272" fmla="*/ 880427 h 1370990"/>
              <a:gd name="connsiteX273" fmla="*/ 1662169 w 1771321"/>
              <a:gd name="connsiteY273" fmla="*/ 877806 h 1370990"/>
              <a:gd name="connsiteX274" fmla="*/ 1660744 w 1771321"/>
              <a:gd name="connsiteY274" fmla="*/ 879831 h 1370990"/>
              <a:gd name="connsiteX275" fmla="*/ 1661327 w 1771321"/>
              <a:gd name="connsiteY275" fmla="*/ 882251 h 1370990"/>
              <a:gd name="connsiteX276" fmla="*/ 1663788 w 1771321"/>
              <a:gd name="connsiteY276" fmla="*/ 880427 h 1370990"/>
              <a:gd name="connsiteX277" fmla="*/ 1679137 w 1771321"/>
              <a:gd name="connsiteY277" fmla="*/ 901304 h 1370990"/>
              <a:gd name="connsiteX278" fmla="*/ 1676676 w 1771321"/>
              <a:gd name="connsiteY278" fmla="*/ 903122 h 1370990"/>
              <a:gd name="connsiteX279" fmla="*/ 1677713 w 1771321"/>
              <a:gd name="connsiteY279" fmla="*/ 904021 h 1370990"/>
              <a:gd name="connsiteX280" fmla="*/ 1679137 w 1771321"/>
              <a:gd name="connsiteY280" fmla="*/ 901304 h 1370990"/>
              <a:gd name="connsiteX281" fmla="*/ 1702518 w 1771321"/>
              <a:gd name="connsiteY281" fmla="*/ 913583 h 1370990"/>
              <a:gd name="connsiteX282" fmla="*/ 1705561 w 1771321"/>
              <a:gd name="connsiteY282" fmla="*/ 913111 h 1370990"/>
              <a:gd name="connsiteX283" fmla="*/ 1703942 w 1771321"/>
              <a:gd name="connsiteY283" fmla="*/ 910866 h 1370990"/>
              <a:gd name="connsiteX284" fmla="*/ 1702518 w 1771321"/>
              <a:gd name="connsiteY284" fmla="*/ 913583 h 1370990"/>
              <a:gd name="connsiteX285" fmla="*/ 1707439 w 1771321"/>
              <a:gd name="connsiteY285" fmla="*/ 944896 h 1370990"/>
              <a:gd name="connsiteX286" fmla="*/ 1710483 w 1771321"/>
              <a:gd name="connsiteY286" fmla="*/ 944838 h 1370990"/>
              <a:gd name="connsiteX287" fmla="*/ 1710419 w 1771321"/>
              <a:gd name="connsiteY287" fmla="*/ 944424 h 1370990"/>
              <a:gd name="connsiteX288" fmla="*/ 1707439 w 1771321"/>
              <a:gd name="connsiteY288" fmla="*/ 944896 h 1370990"/>
              <a:gd name="connsiteX289" fmla="*/ 1708022 w 1771321"/>
              <a:gd name="connsiteY289" fmla="*/ 976209 h 1370990"/>
              <a:gd name="connsiteX290" fmla="*/ 1708540 w 1771321"/>
              <a:gd name="connsiteY290" fmla="*/ 979230 h 1370990"/>
              <a:gd name="connsiteX291" fmla="*/ 1711131 w 1771321"/>
              <a:gd name="connsiteY291" fmla="*/ 976150 h 1370990"/>
              <a:gd name="connsiteX292" fmla="*/ 1708022 w 1771321"/>
              <a:gd name="connsiteY292" fmla="*/ 976209 h 1370990"/>
              <a:gd name="connsiteX293" fmla="*/ 1690795 w 1771321"/>
              <a:gd name="connsiteY293" fmla="*/ 979282 h 1370990"/>
              <a:gd name="connsiteX294" fmla="*/ 1690277 w 1771321"/>
              <a:gd name="connsiteY294" fmla="*/ 976254 h 1370990"/>
              <a:gd name="connsiteX295" fmla="*/ 1687881 w 1771321"/>
              <a:gd name="connsiteY295" fmla="*/ 978382 h 1370990"/>
              <a:gd name="connsiteX296" fmla="*/ 1690795 w 1771321"/>
              <a:gd name="connsiteY296" fmla="*/ 979282 h 1370990"/>
              <a:gd name="connsiteX297" fmla="*/ 1677907 w 1771321"/>
              <a:gd name="connsiteY297" fmla="*/ 1021645 h 1370990"/>
              <a:gd name="connsiteX298" fmla="*/ 1674993 w 1771321"/>
              <a:gd name="connsiteY298" fmla="*/ 1020745 h 1370990"/>
              <a:gd name="connsiteX299" fmla="*/ 1674928 w 1771321"/>
              <a:gd name="connsiteY299" fmla="*/ 1020829 h 1370990"/>
              <a:gd name="connsiteX300" fmla="*/ 1677907 w 1771321"/>
              <a:gd name="connsiteY300" fmla="*/ 1021645 h 1370990"/>
              <a:gd name="connsiteX301" fmla="*/ 1663788 w 1771321"/>
              <a:gd name="connsiteY301" fmla="*/ 1073214 h 1370990"/>
              <a:gd name="connsiteX302" fmla="*/ 1666573 w 1771321"/>
              <a:gd name="connsiteY302" fmla="*/ 1074436 h 1370990"/>
              <a:gd name="connsiteX303" fmla="*/ 1666768 w 1771321"/>
              <a:gd name="connsiteY303" fmla="*/ 1074029 h 1370990"/>
              <a:gd name="connsiteX304" fmla="*/ 1663788 w 1771321"/>
              <a:gd name="connsiteY304" fmla="*/ 1073214 h 1370990"/>
              <a:gd name="connsiteX305" fmla="*/ 1643517 w 1771321"/>
              <a:gd name="connsiteY305" fmla="*/ 1119879 h 1370990"/>
              <a:gd name="connsiteX306" fmla="*/ 1645590 w 1771321"/>
              <a:gd name="connsiteY306" fmla="*/ 1122117 h 1370990"/>
              <a:gd name="connsiteX307" fmla="*/ 1646302 w 1771321"/>
              <a:gd name="connsiteY307" fmla="*/ 1121101 h 1370990"/>
              <a:gd name="connsiteX308" fmla="*/ 1643517 w 1771321"/>
              <a:gd name="connsiteY308" fmla="*/ 1119879 h 1370990"/>
              <a:gd name="connsiteX309" fmla="*/ 1604788 w 1771321"/>
              <a:gd name="connsiteY309" fmla="*/ 1156102 h 1370990"/>
              <a:gd name="connsiteX310" fmla="*/ 1606667 w 1771321"/>
              <a:gd name="connsiteY310" fmla="*/ 1158495 h 1370990"/>
              <a:gd name="connsiteX311" fmla="*/ 1606861 w 1771321"/>
              <a:gd name="connsiteY311" fmla="*/ 1158340 h 1370990"/>
              <a:gd name="connsiteX312" fmla="*/ 1604788 w 1771321"/>
              <a:gd name="connsiteY312" fmla="*/ 1156102 h 1370990"/>
              <a:gd name="connsiteX313" fmla="*/ 1564181 w 1771321"/>
              <a:gd name="connsiteY313" fmla="*/ 1188644 h 1370990"/>
              <a:gd name="connsiteX314" fmla="*/ 1564570 w 1771321"/>
              <a:gd name="connsiteY314" fmla="*/ 1191691 h 1370990"/>
              <a:gd name="connsiteX315" fmla="*/ 1566124 w 1771321"/>
              <a:gd name="connsiteY315" fmla="*/ 1191037 h 1370990"/>
              <a:gd name="connsiteX316" fmla="*/ 1564181 w 1771321"/>
              <a:gd name="connsiteY316" fmla="*/ 1188644 h 1370990"/>
              <a:gd name="connsiteX317" fmla="*/ 1526748 w 1771321"/>
              <a:gd name="connsiteY317" fmla="*/ 1192940 h 1370990"/>
              <a:gd name="connsiteX318" fmla="*/ 1526359 w 1771321"/>
              <a:gd name="connsiteY318" fmla="*/ 1189892 h 1370990"/>
              <a:gd name="connsiteX319" fmla="*/ 1524481 w 1771321"/>
              <a:gd name="connsiteY319" fmla="*/ 1190805 h 1370990"/>
              <a:gd name="connsiteX320" fmla="*/ 1526748 w 1771321"/>
              <a:gd name="connsiteY320" fmla="*/ 1192940 h 1370990"/>
              <a:gd name="connsiteX321" fmla="*/ 1509521 w 1771321"/>
              <a:gd name="connsiteY321" fmla="*/ 1210744 h 1370990"/>
              <a:gd name="connsiteX322" fmla="*/ 1507448 w 1771321"/>
              <a:gd name="connsiteY322" fmla="*/ 1213015 h 1370990"/>
              <a:gd name="connsiteX323" fmla="*/ 1511722 w 1771321"/>
              <a:gd name="connsiteY323" fmla="*/ 1212879 h 1370990"/>
              <a:gd name="connsiteX324" fmla="*/ 1509521 w 1771321"/>
              <a:gd name="connsiteY324" fmla="*/ 1210744 h 1370990"/>
              <a:gd name="connsiteX325" fmla="*/ 1495402 w 1771321"/>
              <a:gd name="connsiteY325" fmla="*/ 1197850 h 1370990"/>
              <a:gd name="connsiteX326" fmla="*/ 1497475 w 1771321"/>
              <a:gd name="connsiteY326" fmla="*/ 1195586 h 1370990"/>
              <a:gd name="connsiteX327" fmla="*/ 1495143 w 1771321"/>
              <a:gd name="connsiteY327" fmla="*/ 1194790 h 1370990"/>
              <a:gd name="connsiteX328" fmla="*/ 1492941 w 1771321"/>
              <a:gd name="connsiteY328" fmla="*/ 1195961 h 1370990"/>
              <a:gd name="connsiteX329" fmla="*/ 1495402 w 1771321"/>
              <a:gd name="connsiteY329" fmla="*/ 1197850 h 1370990"/>
              <a:gd name="connsiteX330" fmla="*/ 1479988 w 1771321"/>
              <a:gd name="connsiteY330" fmla="*/ 1217498 h 1370990"/>
              <a:gd name="connsiteX331" fmla="*/ 1481283 w 1771321"/>
              <a:gd name="connsiteY331" fmla="*/ 1220306 h 1370990"/>
              <a:gd name="connsiteX332" fmla="*/ 1482449 w 1771321"/>
              <a:gd name="connsiteY332" fmla="*/ 1219387 h 1370990"/>
              <a:gd name="connsiteX333" fmla="*/ 1479988 w 1771321"/>
              <a:gd name="connsiteY333" fmla="*/ 1217498 h 1370990"/>
              <a:gd name="connsiteX334" fmla="*/ 1435754 w 1771321"/>
              <a:gd name="connsiteY334" fmla="*/ 1237146 h 1370990"/>
              <a:gd name="connsiteX335" fmla="*/ 1436272 w 1771321"/>
              <a:gd name="connsiteY335" fmla="*/ 1240174 h 1370990"/>
              <a:gd name="connsiteX336" fmla="*/ 1436985 w 1771321"/>
              <a:gd name="connsiteY336" fmla="*/ 1239947 h 1370990"/>
              <a:gd name="connsiteX337" fmla="*/ 1435754 w 1771321"/>
              <a:gd name="connsiteY337" fmla="*/ 1237146 h 1370990"/>
              <a:gd name="connsiteX338" fmla="*/ 1401365 w 1771321"/>
              <a:gd name="connsiteY338" fmla="*/ 1242671 h 1370990"/>
              <a:gd name="connsiteX339" fmla="*/ 1400846 w 1771321"/>
              <a:gd name="connsiteY339" fmla="*/ 1239643 h 1370990"/>
              <a:gd name="connsiteX340" fmla="*/ 1398256 w 1771321"/>
              <a:gd name="connsiteY340" fmla="*/ 1242309 h 1370990"/>
              <a:gd name="connsiteX341" fmla="*/ 1401365 w 1771321"/>
              <a:gd name="connsiteY341" fmla="*/ 1242671 h 1370990"/>
              <a:gd name="connsiteX342" fmla="*/ 1396443 w 1771321"/>
              <a:gd name="connsiteY342" fmla="*/ 1283805 h 1370990"/>
              <a:gd name="connsiteX343" fmla="*/ 1396831 w 1771321"/>
              <a:gd name="connsiteY343" fmla="*/ 1286852 h 1370990"/>
              <a:gd name="connsiteX344" fmla="*/ 1399487 w 1771321"/>
              <a:gd name="connsiteY344" fmla="*/ 1284174 h 1370990"/>
              <a:gd name="connsiteX345" fmla="*/ 1396443 w 1771321"/>
              <a:gd name="connsiteY345" fmla="*/ 1283805 h 1370990"/>
              <a:gd name="connsiteX346" fmla="*/ 1377984 w 1771321"/>
              <a:gd name="connsiteY346" fmla="*/ 1286263 h 1370990"/>
              <a:gd name="connsiteX347" fmla="*/ 1375200 w 1771321"/>
              <a:gd name="connsiteY347" fmla="*/ 1287590 h 1370990"/>
              <a:gd name="connsiteX348" fmla="*/ 1378373 w 1771321"/>
              <a:gd name="connsiteY348" fmla="*/ 1289304 h 1370990"/>
              <a:gd name="connsiteX349" fmla="*/ 1377984 w 1771321"/>
              <a:gd name="connsiteY349" fmla="*/ 1286263 h 1370990"/>
              <a:gd name="connsiteX350" fmla="*/ 1364449 w 1771321"/>
              <a:gd name="connsiteY350" fmla="*/ 1258023 h 1370990"/>
              <a:gd name="connsiteX351" fmla="*/ 1361600 w 1771321"/>
              <a:gd name="connsiteY351" fmla="*/ 1256982 h 1370990"/>
              <a:gd name="connsiteX352" fmla="*/ 1361665 w 1771321"/>
              <a:gd name="connsiteY352" fmla="*/ 1259343 h 1370990"/>
              <a:gd name="connsiteX353" fmla="*/ 1364449 w 1771321"/>
              <a:gd name="connsiteY353" fmla="*/ 1258023 h 1370990"/>
              <a:gd name="connsiteX354" fmla="*/ 1370019 w 1771321"/>
              <a:gd name="connsiteY354" fmla="*/ 1242671 h 1370990"/>
              <a:gd name="connsiteX355" fmla="*/ 1372869 w 1771321"/>
              <a:gd name="connsiteY355" fmla="*/ 1243713 h 1370990"/>
              <a:gd name="connsiteX356" fmla="*/ 1372739 w 1771321"/>
              <a:gd name="connsiteY356" fmla="*/ 1241241 h 1370990"/>
              <a:gd name="connsiteX357" fmla="*/ 1370731 w 1771321"/>
              <a:gd name="connsiteY357" fmla="*/ 1239702 h 1370990"/>
              <a:gd name="connsiteX358" fmla="*/ 1370019 w 1771321"/>
              <a:gd name="connsiteY358" fmla="*/ 1242671 h 1370990"/>
              <a:gd name="connsiteX359" fmla="*/ 1322676 w 1771321"/>
              <a:gd name="connsiteY359" fmla="*/ 1230392 h 1370990"/>
              <a:gd name="connsiteX360" fmla="*/ 1323454 w 1771321"/>
              <a:gd name="connsiteY360" fmla="*/ 1227423 h 1370990"/>
              <a:gd name="connsiteX361" fmla="*/ 1321510 w 1771321"/>
              <a:gd name="connsiteY361" fmla="*/ 1227558 h 1370990"/>
              <a:gd name="connsiteX362" fmla="*/ 1322676 w 1771321"/>
              <a:gd name="connsiteY362" fmla="*/ 1230392 h 1370990"/>
              <a:gd name="connsiteX363" fmla="*/ 1307910 w 1771321"/>
              <a:gd name="connsiteY363" fmla="*/ 1236532 h 1370990"/>
              <a:gd name="connsiteX364" fmla="*/ 1307133 w 1771321"/>
              <a:gd name="connsiteY364" fmla="*/ 1239495 h 1370990"/>
              <a:gd name="connsiteX365" fmla="*/ 1309076 w 1771321"/>
              <a:gd name="connsiteY365" fmla="*/ 1239365 h 1370990"/>
              <a:gd name="connsiteX366" fmla="*/ 1307910 w 1771321"/>
              <a:gd name="connsiteY366" fmla="*/ 1236532 h 1370990"/>
              <a:gd name="connsiteX367" fmla="*/ 1271642 w 1771321"/>
              <a:gd name="connsiteY367" fmla="*/ 1226711 h 1370990"/>
              <a:gd name="connsiteX368" fmla="*/ 1269634 w 1771321"/>
              <a:gd name="connsiteY368" fmla="*/ 1229027 h 1370990"/>
              <a:gd name="connsiteX369" fmla="*/ 1270865 w 1771321"/>
              <a:gd name="connsiteY369" fmla="*/ 1229674 h 1370990"/>
              <a:gd name="connsiteX370" fmla="*/ 1271642 w 1771321"/>
              <a:gd name="connsiteY370" fmla="*/ 1226711 h 1370990"/>
              <a:gd name="connsiteX371" fmla="*/ 1253185 w 1771321"/>
              <a:gd name="connsiteY371" fmla="*/ 1210744 h 1370990"/>
              <a:gd name="connsiteX372" fmla="*/ 1250140 w 1771321"/>
              <a:gd name="connsiteY372" fmla="*/ 1210582 h 1370990"/>
              <a:gd name="connsiteX373" fmla="*/ 1251177 w 1771321"/>
              <a:gd name="connsiteY373" fmla="*/ 1213066 h 1370990"/>
              <a:gd name="connsiteX374" fmla="*/ 1253185 w 1771321"/>
              <a:gd name="connsiteY374" fmla="*/ 1210744 h 1370990"/>
              <a:gd name="connsiteX375" fmla="*/ 1254415 w 1771321"/>
              <a:gd name="connsiteY375" fmla="*/ 1188029 h 1370990"/>
              <a:gd name="connsiteX376" fmla="*/ 1257523 w 1771321"/>
              <a:gd name="connsiteY376" fmla="*/ 1188191 h 1370990"/>
              <a:gd name="connsiteX377" fmla="*/ 1255062 w 1771321"/>
              <a:gd name="connsiteY377" fmla="*/ 1185027 h 1370990"/>
              <a:gd name="connsiteX378" fmla="*/ 1254415 w 1771321"/>
              <a:gd name="connsiteY378" fmla="*/ 1188029 h 1370990"/>
              <a:gd name="connsiteX379" fmla="*/ 1222487 w 1771321"/>
              <a:gd name="connsiteY379" fmla="*/ 1181275 h 1370990"/>
              <a:gd name="connsiteX380" fmla="*/ 1220543 w 1771321"/>
              <a:gd name="connsiteY380" fmla="*/ 1183669 h 1370990"/>
              <a:gd name="connsiteX381" fmla="*/ 1221838 w 1771321"/>
              <a:gd name="connsiteY381" fmla="*/ 1184277 h 1370990"/>
              <a:gd name="connsiteX382" fmla="*/ 1222487 w 1771321"/>
              <a:gd name="connsiteY382" fmla="*/ 1181275 h 1370990"/>
              <a:gd name="connsiteX383" fmla="*/ 1204028 w 1771321"/>
              <a:gd name="connsiteY383" fmla="*/ 1166537 h 1370990"/>
              <a:gd name="connsiteX384" fmla="*/ 1205972 w 1771321"/>
              <a:gd name="connsiteY384" fmla="*/ 1164144 h 1370990"/>
              <a:gd name="connsiteX385" fmla="*/ 1202086 w 1771321"/>
              <a:gd name="connsiteY385" fmla="*/ 1164176 h 1370990"/>
              <a:gd name="connsiteX386" fmla="*/ 1204028 w 1771321"/>
              <a:gd name="connsiteY386" fmla="*/ 1166537 h 1370990"/>
              <a:gd name="connsiteX387" fmla="*/ 1178835 w 1771321"/>
              <a:gd name="connsiteY387" fmla="*/ 1187415 h 1370990"/>
              <a:gd name="connsiteX388" fmla="*/ 1179224 w 1771321"/>
              <a:gd name="connsiteY388" fmla="*/ 1190455 h 1370990"/>
              <a:gd name="connsiteX389" fmla="*/ 1180778 w 1771321"/>
              <a:gd name="connsiteY389" fmla="*/ 1189776 h 1370990"/>
              <a:gd name="connsiteX390" fmla="*/ 1178835 w 1771321"/>
              <a:gd name="connsiteY390" fmla="*/ 1187415 h 1370990"/>
              <a:gd name="connsiteX391" fmla="*/ 1146259 w 1771321"/>
              <a:gd name="connsiteY391" fmla="*/ 1191710 h 1370990"/>
              <a:gd name="connsiteX392" fmla="*/ 1146259 w 1771321"/>
              <a:gd name="connsiteY392" fmla="*/ 1194783 h 1370990"/>
              <a:gd name="connsiteX393" fmla="*/ 1146647 w 1771321"/>
              <a:gd name="connsiteY393" fmla="*/ 1194758 h 1370990"/>
              <a:gd name="connsiteX394" fmla="*/ 1146259 w 1771321"/>
              <a:gd name="connsiteY394" fmla="*/ 1191710 h 1370990"/>
              <a:gd name="connsiteX395" fmla="*/ 1119835 w 1771321"/>
              <a:gd name="connsiteY395" fmla="*/ 1191710 h 1370990"/>
              <a:gd name="connsiteX396" fmla="*/ 1119835 w 1771321"/>
              <a:gd name="connsiteY396" fmla="*/ 1188644 h 1370990"/>
              <a:gd name="connsiteX397" fmla="*/ 1118346 w 1771321"/>
              <a:gd name="connsiteY397" fmla="*/ 1189026 h 1370990"/>
              <a:gd name="connsiteX398" fmla="*/ 1119835 w 1771321"/>
              <a:gd name="connsiteY398" fmla="*/ 1191710 h 1370990"/>
              <a:gd name="connsiteX399" fmla="*/ 1103256 w 1771321"/>
              <a:gd name="connsiteY399" fmla="*/ 1200923 h 1370990"/>
              <a:gd name="connsiteX400" fmla="*/ 1104292 w 1771321"/>
              <a:gd name="connsiteY400" fmla="*/ 1203802 h 1370990"/>
              <a:gd name="connsiteX401" fmla="*/ 1104745 w 1771321"/>
              <a:gd name="connsiteY401" fmla="*/ 1203608 h 1370990"/>
              <a:gd name="connsiteX402" fmla="*/ 1103256 w 1771321"/>
              <a:gd name="connsiteY402" fmla="*/ 1200923 h 1370990"/>
              <a:gd name="connsiteX403" fmla="*/ 1086676 w 1771321"/>
              <a:gd name="connsiteY403" fmla="*/ 1207063 h 1370990"/>
              <a:gd name="connsiteX404" fmla="*/ 1085575 w 1771321"/>
              <a:gd name="connsiteY404" fmla="*/ 1204184 h 1370990"/>
              <a:gd name="connsiteX405" fmla="*/ 1083697 w 1771321"/>
              <a:gd name="connsiteY405" fmla="*/ 1207846 h 1370990"/>
              <a:gd name="connsiteX406" fmla="*/ 1086676 w 1771321"/>
              <a:gd name="connsiteY406" fmla="*/ 1207063 h 1370990"/>
              <a:gd name="connsiteX407" fmla="*/ 1098334 w 1771321"/>
              <a:gd name="connsiteY407" fmla="*/ 1251269 h 1370990"/>
              <a:gd name="connsiteX408" fmla="*/ 1098204 w 1771321"/>
              <a:gd name="connsiteY408" fmla="*/ 1254336 h 1370990"/>
              <a:gd name="connsiteX409" fmla="*/ 1100730 w 1771321"/>
              <a:gd name="connsiteY409" fmla="*/ 1253184 h 1370990"/>
              <a:gd name="connsiteX410" fmla="*/ 1101313 w 1771321"/>
              <a:gd name="connsiteY410" fmla="*/ 1250480 h 1370990"/>
              <a:gd name="connsiteX411" fmla="*/ 1098334 w 1771321"/>
              <a:gd name="connsiteY411" fmla="*/ 1251269 h 1370990"/>
              <a:gd name="connsiteX412" fmla="*/ 1080524 w 1771321"/>
              <a:gd name="connsiteY412" fmla="*/ 1250655 h 1370990"/>
              <a:gd name="connsiteX413" fmla="*/ 1077738 w 1771321"/>
              <a:gd name="connsiteY413" fmla="*/ 1251949 h 1370990"/>
              <a:gd name="connsiteX414" fmla="*/ 1080394 w 1771321"/>
              <a:gd name="connsiteY414" fmla="*/ 1253721 h 1370990"/>
              <a:gd name="connsiteX415" fmla="*/ 1080524 w 1771321"/>
              <a:gd name="connsiteY415" fmla="*/ 1250655 h 1370990"/>
              <a:gd name="connsiteX416" fmla="*/ 1076184 w 1771321"/>
              <a:gd name="connsiteY416" fmla="*/ 1241442 h 1370990"/>
              <a:gd name="connsiteX417" fmla="*/ 1073205 w 1771321"/>
              <a:gd name="connsiteY417" fmla="*/ 1242134 h 1370990"/>
              <a:gd name="connsiteX418" fmla="*/ 1073400 w 1771321"/>
              <a:gd name="connsiteY418" fmla="*/ 1242742 h 1370990"/>
              <a:gd name="connsiteX419" fmla="*/ 1076184 w 1771321"/>
              <a:gd name="connsiteY419" fmla="*/ 1241442 h 1370990"/>
              <a:gd name="connsiteX420" fmla="*/ 1072493 w 1771321"/>
              <a:gd name="connsiteY420" fmla="*/ 1225482 h 1370990"/>
              <a:gd name="connsiteX421" fmla="*/ 1075537 w 1771321"/>
              <a:gd name="connsiteY421" fmla="*/ 1224789 h 1370990"/>
              <a:gd name="connsiteX422" fmla="*/ 1073853 w 1771321"/>
              <a:gd name="connsiteY422" fmla="*/ 1222719 h 1370990"/>
              <a:gd name="connsiteX423" fmla="*/ 1071197 w 1771321"/>
              <a:gd name="connsiteY423" fmla="*/ 1222706 h 1370990"/>
              <a:gd name="connsiteX424" fmla="*/ 1072493 w 1771321"/>
              <a:gd name="connsiteY424" fmla="*/ 1225482 h 1370990"/>
              <a:gd name="connsiteX425" fmla="*/ 1049178 w 1771321"/>
              <a:gd name="connsiteY425" fmla="*/ 1236532 h 1370990"/>
              <a:gd name="connsiteX426" fmla="*/ 1047817 w 1771321"/>
              <a:gd name="connsiteY426" fmla="*/ 1239301 h 1370990"/>
              <a:gd name="connsiteX427" fmla="*/ 1050473 w 1771321"/>
              <a:gd name="connsiteY427" fmla="*/ 1239307 h 1370990"/>
              <a:gd name="connsiteX428" fmla="*/ 1049178 w 1771321"/>
              <a:gd name="connsiteY428" fmla="*/ 1236532 h 1370990"/>
              <a:gd name="connsiteX429" fmla="*/ 1033764 w 1771321"/>
              <a:gd name="connsiteY429" fmla="*/ 1229163 h 1370990"/>
              <a:gd name="connsiteX430" fmla="*/ 1032339 w 1771321"/>
              <a:gd name="connsiteY430" fmla="*/ 1231874 h 1370990"/>
              <a:gd name="connsiteX431" fmla="*/ 1032468 w 1771321"/>
              <a:gd name="connsiteY431" fmla="*/ 1231932 h 1370990"/>
              <a:gd name="connsiteX432" fmla="*/ 1033764 w 1771321"/>
              <a:gd name="connsiteY432" fmla="*/ 1229163 h 1370990"/>
              <a:gd name="connsiteX433" fmla="*/ 1006110 w 1771321"/>
              <a:gd name="connsiteY433" fmla="*/ 1214431 h 1370990"/>
              <a:gd name="connsiteX434" fmla="*/ 1003130 w 1771321"/>
              <a:gd name="connsiteY434" fmla="*/ 1213959 h 1370990"/>
              <a:gd name="connsiteX435" fmla="*/ 1004685 w 1771321"/>
              <a:gd name="connsiteY435" fmla="*/ 1217136 h 1370990"/>
              <a:gd name="connsiteX436" fmla="*/ 1006110 w 1771321"/>
              <a:gd name="connsiteY436" fmla="*/ 1214431 h 1370990"/>
              <a:gd name="connsiteX437" fmla="*/ 1011032 w 1771321"/>
              <a:gd name="connsiteY437" fmla="*/ 1182504 h 1370990"/>
              <a:gd name="connsiteX438" fmla="*/ 1014076 w 1771321"/>
              <a:gd name="connsiteY438" fmla="*/ 1182970 h 1370990"/>
              <a:gd name="connsiteX439" fmla="*/ 1012068 w 1771321"/>
              <a:gd name="connsiteY439" fmla="*/ 1179606 h 1370990"/>
              <a:gd name="connsiteX440" fmla="*/ 1011032 w 1771321"/>
              <a:gd name="connsiteY440" fmla="*/ 1182504 h 1370990"/>
              <a:gd name="connsiteX441" fmla="*/ 988300 w 1771321"/>
              <a:gd name="connsiteY441" fmla="*/ 1174521 h 1370990"/>
              <a:gd name="connsiteX442" fmla="*/ 985450 w 1771321"/>
              <a:gd name="connsiteY442" fmla="*/ 1175653 h 1370990"/>
              <a:gd name="connsiteX443" fmla="*/ 987263 w 1771321"/>
              <a:gd name="connsiteY443" fmla="*/ 1177419 h 1370990"/>
              <a:gd name="connsiteX444" fmla="*/ 988300 w 1771321"/>
              <a:gd name="connsiteY444" fmla="*/ 1174521 h 1370990"/>
              <a:gd name="connsiteX445" fmla="*/ 974181 w 1771321"/>
              <a:gd name="connsiteY445" fmla="*/ 1138912 h 1370990"/>
              <a:gd name="connsiteX446" fmla="*/ 977031 w 1771321"/>
              <a:gd name="connsiteY446" fmla="*/ 1137780 h 1370990"/>
              <a:gd name="connsiteX447" fmla="*/ 973663 w 1771321"/>
              <a:gd name="connsiteY447" fmla="*/ 1135891 h 1370990"/>
              <a:gd name="connsiteX448" fmla="*/ 974181 w 1771321"/>
              <a:gd name="connsiteY448" fmla="*/ 1138912 h 1370990"/>
              <a:gd name="connsiteX449" fmla="*/ 939727 w 1771321"/>
              <a:gd name="connsiteY449" fmla="*/ 1145052 h 1370990"/>
              <a:gd name="connsiteX450" fmla="*/ 936683 w 1771321"/>
              <a:gd name="connsiteY450" fmla="*/ 1145336 h 1370990"/>
              <a:gd name="connsiteX451" fmla="*/ 937913 w 1771321"/>
              <a:gd name="connsiteY451" fmla="*/ 1147491 h 1370990"/>
              <a:gd name="connsiteX452" fmla="*/ 940309 w 1771321"/>
              <a:gd name="connsiteY452" fmla="*/ 1148073 h 1370990"/>
              <a:gd name="connsiteX453" fmla="*/ 939727 w 1771321"/>
              <a:gd name="connsiteY453" fmla="*/ 1145052 h 1370990"/>
              <a:gd name="connsiteX454" fmla="*/ 935452 w 1771321"/>
              <a:gd name="connsiteY454" fmla="*/ 1099001 h 1370990"/>
              <a:gd name="connsiteX455" fmla="*/ 933056 w 1771321"/>
              <a:gd name="connsiteY455" fmla="*/ 1097125 h 1370990"/>
              <a:gd name="connsiteX456" fmla="*/ 932408 w 1771321"/>
              <a:gd name="connsiteY456" fmla="*/ 1099286 h 1370990"/>
              <a:gd name="connsiteX457" fmla="*/ 935452 w 1771321"/>
              <a:gd name="connsiteY457" fmla="*/ 1099001 h 1370990"/>
              <a:gd name="connsiteX458" fmla="*/ 960645 w 1771321"/>
              <a:gd name="connsiteY458" fmla="*/ 1066459 h 1370990"/>
              <a:gd name="connsiteX459" fmla="*/ 963106 w 1771321"/>
              <a:gd name="connsiteY459" fmla="*/ 1068342 h 1370990"/>
              <a:gd name="connsiteX460" fmla="*/ 963689 w 1771321"/>
              <a:gd name="connsiteY460" fmla="*/ 1066006 h 1370990"/>
              <a:gd name="connsiteX461" fmla="*/ 960645 w 1771321"/>
              <a:gd name="connsiteY461" fmla="*/ 1066459 h 1370990"/>
              <a:gd name="connsiteX462" fmla="*/ 955723 w 1771321"/>
              <a:gd name="connsiteY462" fmla="*/ 1033924 h 1370990"/>
              <a:gd name="connsiteX463" fmla="*/ 958767 w 1771321"/>
              <a:gd name="connsiteY463" fmla="*/ 1033464 h 1370990"/>
              <a:gd name="connsiteX464" fmla="*/ 958702 w 1771321"/>
              <a:gd name="connsiteY464" fmla="*/ 1033135 h 1370990"/>
              <a:gd name="connsiteX465" fmla="*/ 955723 w 1771321"/>
              <a:gd name="connsiteY465" fmla="*/ 1033924 h 1370990"/>
              <a:gd name="connsiteX466" fmla="*/ 947757 w 1771321"/>
              <a:gd name="connsiteY466" fmla="*/ 1003840 h 1370990"/>
              <a:gd name="connsiteX467" fmla="*/ 950736 w 1771321"/>
              <a:gd name="connsiteY467" fmla="*/ 1003051 h 1370990"/>
              <a:gd name="connsiteX468" fmla="*/ 949247 w 1771321"/>
              <a:gd name="connsiteY468" fmla="*/ 1001155 h 1370990"/>
              <a:gd name="connsiteX469" fmla="*/ 947757 w 1771321"/>
              <a:gd name="connsiteY469" fmla="*/ 1003840 h 1370990"/>
              <a:gd name="connsiteX470" fmla="*/ 931177 w 1771321"/>
              <a:gd name="connsiteY470" fmla="*/ 994628 h 1370990"/>
              <a:gd name="connsiteX471" fmla="*/ 928652 w 1771321"/>
              <a:gd name="connsiteY471" fmla="*/ 996439 h 1370990"/>
              <a:gd name="connsiteX472" fmla="*/ 929688 w 1771321"/>
              <a:gd name="connsiteY472" fmla="*/ 997312 h 1370990"/>
              <a:gd name="connsiteX473" fmla="*/ 931177 w 1771321"/>
              <a:gd name="connsiteY473" fmla="*/ 994628 h 1370990"/>
              <a:gd name="connsiteX474" fmla="*/ 914533 w 1771321"/>
              <a:gd name="connsiteY474" fmla="*/ 971913 h 1370990"/>
              <a:gd name="connsiteX475" fmla="*/ 917059 w 1771321"/>
              <a:gd name="connsiteY475" fmla="*/ 970101 h 1370990"/>
              <a:gd name="connsiteX476" fmla="*/ 914144 w 1771321"/>
              <a:gd name="connsiteY476" fmla="*/ 968866 h 1370990"/>
              <a:gd name="connsiteX477" fmla="*/ 914533 w 1771321"/>
              <a:gd name="connsiteY477" fmla="*/ 971913 h 1370990"/>
              <a:gd name="connsiteX478" fmla="*/ 896141 w 1771321"/>
              <a:gd name="connsiteY478" fmla="*/ 974365 h 1370990"/>
              <a:gd name="connsiteX479" fmla="*/ 895687 w 1771321"/>
              <a:gd name="connsiteY479" fmla="*/ 977406 h 1370990"/>
              <a:gd name="connsiteX480" fmla="*/ 896529 w 1771321"/>
              <a:gd name="connsiteY480" fmla="*/ 977412 h 1370990"/>
              <a:gd name="connsiteX481" fmla="*/ 896141 w 1771321"/>
              <a:gd name="connsiteY481" fmla="*/ 974365 h 1370990"/>
              <a:gd name="connsiteX482" fmla="*/ 858642 w 1771321"/>
              <a:gd name="connsiteY482" fmla="*/ 968840 h 1370990"/>
              <a:gd name="connsiteX483" fmla="*/ 855792 w 1771321"/>
              <a:gd name="connsiteY483" fmla="*/ 967591 h 1370990"/>
              <a:gd name="connsiteX484" fmla="*/ 855922 w 1771321"/>
              <a:gd name="connsiteY484" fmla="*/ 970321 h 1370990"/>
              <a:gd name="connsiteX485" fmla="*/ 858189 w 1771321"/>
              <a:gd name="connsiteY485" fmla="*/ 971880 h 1370990"/>
              <a:gd name="connsiteX486" fmla="*/ 858642 w 1771321"/>
              <a:gd name="connsiteY486" fmla="*/ 968840 h 1370990"/>
              <a:gd name="connsiteX487" fmla="*/ 866025 w 1771321"/>
              <a:gd name="connsiteY487" fmla="*/ 952265 h 1370990"/>
              <a:gd name="connsiteX488" fmla="*/ 868810 w 1771321"/>
              <a:gd name="connsiteY488" fmla="*/ 953513 h 1370990"/>
              <a:gd name="connsiteX489" fmla="*/ 868292 w 1771321"/>
              <a:gd name="connsiteY489" fmla="*/ 950214 h 1370990"/>
              <a:gd name="connsiteX490" fmla="*/ 866025 w 1771321"/>
              <a:gd name="connsiteY490" fmla="*/ 952265 h 1370990"/>
              <a:gd name="connsiteX491" fmla="*/ 844523 w 1771321"/>
              <a:gd name="connsiteY491" fmla="*/ 928321 h 1370990"/>
              <a:gd name="connsiteX492" fmla="*/ 846790 w 1771321"/>
              <a:gd name="connsiteY492" fmla="*/ 926270 h 1370990"/>
              <a:gd name="connsiteX493" fmla="*/ 842581 w 1771321"/>
              <a:gd name="connsiteY493" fmla="*/ 925934 h 1370990"/>
              <a:gd name="connsiteX494" fmla="*/ 844523 w 1771321"/>
              <a:gd name="connsiteY494" fmla="*/ 928321 h 1370990"/>
              <a:gd name="connsiteX495" fmla="*/ 824835 w 1771321"/>
              <a:gd name="connsiteY495" fmla="*/ 944281 h 1370990"/>
              <a:gd name="connsiteX496" fmla="*/ 823929 w 1771321"/>
              <a:gd name="connsiteY496" fmla="*/ 947219 h 1370990"/>
              <a:gd name="connsiteX497" fmla="*/ 826778 w 1771321"/>
              <a:gd name="connsiteY497" fmla="*/ 946662 h 1370990"/>
              <a:gd name="connsiteX498" fmla="*/ 824835 w 1771321"/>
              <a:gd name="connsiteY498" fmla="*/ 944281 h 1370990"/>
              <a:gd name="connsiteX499" fmla="*/ 794720 w 1771321"/>
              <a:gd name="connsiteY499" fmla="*/ 935075 h 1370990"/>
              <a:gd name="connsiteX500" fmla="*/ 795627 w 1771321"/>
              <a:gd name="connsiteY500" fmla="*/ 932138 h 1370990"/>
              <a:gd name="connsiteX501" fmla="*/ 792842 w 1771321"/>
              <a:gd name="connsiteY501" fmla="*/ 932623 h 1370990"/>
              <a:gd name="connsiteX502" fmla="*/ 794720 w 1771321"/>
              <a:gd name="connsiteY502" fmla="*/ 935075 h 1370990"/>
              <a:gd name="connsiteX503" fmla="*/ 762143 w 1771321"/>
              <a:gd name="connsiteY503" fmla="*/ 959634 h 1370990"/>
              <a:gd name="connsiteX504" fmla="*/ 760265 w 1771321"/>
              <a:gd name="connsiteY504" fmla="*/ 957182 h 1370990"/>
              <a:gd name="connsiteX505" fmla="*/ 759747 w 1771321"/>
              <a:gd name="connsiteY505" fmla="*/ 957693 h 1370990"/>
              <a:gd name="connsiteX506" fmla="*/ 762143 w 1771321"/>
              <a:gd name="connsiteY506" fmla="*/ 959634 h 1370990"/>
              <a:gd name="connsiteX507" fmla="*/ 738181 w 1771321"/>
              <a:gd name="connsiteY507" fmla="*/ 989103 h 1370990"/>
              <a:gd name="connsiteX508" fmla="*/ 738764 w 1771321"/>
              <a:gd name="connsiteY508" fmla="*/ 992117 h 1370990"/>
              <a:gd name="connsiteX509" fmla="*/ 740577 w 1771321"/>
              <a:gd name="connsiteY509" fmla="*/ 991037 h 1370990"/>
              <a:gd name="connsiteX510" fmla="*/ 738181 w 1771321"/>
              <a:gd name="connsiteY510" fmla="*/ 989103 h 1370990"/>
              <a:gd name="connsiteX511" fmla="*/ 712340 w 1771321"/>
              <a:gd name="connsiteY511" fmla="*/ 994013 h 1370990"/>
              <a:gd name="connsiteX512" fmla="*/ 710656 w 1771321"/>
              <a:gd name="connsiteY512" fmla="*/ 996568 h 1370990"/>
              <a:gd name="connsiteX513" fmla="*/ 712923 w 1771321"/>
              <a:gd name="connsiteY513" fmla="*/ 997028 h 1370990"/>
              <a:gd name="connsiteX514" fmla="*/ 712340 w 1771321"/>
              <a:gd name="connsiteY514" fmla="*/ 994013 h 1370990"/>
              <a:gd name="connsiteX515" fmla="*/ 695760 w 1771321"/>
              <a:gd name="connsiteY515" fmla="*/ 982963 h 1370990"/>
              <a:gd name="connsiteX516" fmla="*/ 697444 w 1771321"/>
              <a:gd name="connsiteY516" fmla="*/ 980408 h 1370990"/>
              <a:gd name="connsiteX517" fmla="*/ 695890 w 1771321"/>
              <a:gd name="connsiteY517" fmla="*/ 979896 h 1370990"/>
              <a:gd name="connsiteX518" fmla="*/ 695760 w 1771321"/>
              <a:gd name="connsiteY518" fmla="*/ 982963 h 1370990"/>
              <a:gd name="connsiteX519" fmla="*/ 677950 w 1771321"/>
              <a:gd name="connsiteY519" fmla="*/ 982348 h 1370990"/>
              <a:gd name="connsiteX520" fmla="*/ 676914 w 1771321"/>
              <a:gd name="connsiteY520" fmla="*/ 985240 h 1370990"/>
              <a:gd name="connsiteX521" fmla="*/ 677821 w 1771321"/>
              <a:gd name="connsiteY521" fmla="*/ 985415 h 1370990"/>
              <a:gd name="connsiteX522" fmla="*/ 677950 w 1771321"/>
              <a:gd name="connsiteY522" fmla="*/ 982348 h 1370990"/>
              <a:gd name="connsiteX523" fmla="*/ 652109 w 1771321"/>
              <a:gd name="connsiteY523" fmla="*/ 973142 h 1370990"/>
              <a:gd name="connsiteX524" fmla="*/ 653146 w 1771321"/>
              <a:gd name="connsiteY524" fmla="*/ 970250 h 1370990"/>
              <a:gd name="connsiteX525" fmla="*/ 650490 w 1771321"/>
              <a:gd name="connsiteY525" fmla="*/ 970522 h 1370990"/>
              <a:gd name="connsiteX526" fmla="*/ 652109 w 1771321"/>
              <a:gd name="connsiteY526" fmla="*/ 973142 h 1370990"/>
              <a:gd name="connsiteX527" fmla="*/ 636113 w 1771321"/>
              <a:gd name="connsiteY527" fmla="*/ 982963 h 1370990"/>
              <a:gd name="connsiteX528" fmla="*/ 634559 w 1771321"/>
              <a:gd name="connsiteY528" fmla="*/ 980349 h 1370990"/>
              <a:gd name="connsiteX529" fmla="*/ 633457 w 1771321"/>
              <a:gd name="connsiteY529" fmla="*/ 981501 h 1370990"/>
              <a:gd name="connsiteX530" fmla="*/ 636113 w 1771321"/>
              <a:gd name="connsiteY530" fmla="*/ 982963 h 1370990"/>
              <a:gd name="connsiteX531" fmla="*/ 620181 w 1771321"/>
              <a:gd name="connsiteY531" fmla="*/ 1012432 h 1370990"/>
              <a:gd name="connsiteX532" fmla="*/ 617202 w 1771321"/>
              <a:gd name="connsiteY532" fmla="*/ 1013299 h 1370990"/>
              <a:gd name="connsiteX533" fmla="*/ 619857 w 1771321"/>
              <a:gd name="connsiteY533" fmla="*/ 1015486 h 1370990"/>
              <a:gd name="connsiteX534" fmla="*/ 622836 w 1771321"/>
              <a:gd name="connsiteY534" fmla="*/ 1013894 h 1370990"/>
              <a:gd name="connsiteX535" fmla="*/ 620181 w 1771321"/>
              <a:gd name="connsiteY535" fmla="*/ 1012432 h 1370990"/>
              <a:gd name="connsiteX536" fmla="*/ 610920 w 1771321"/>
              <a:gd name="connsiteY536" fmla="*/ 981119 h 1370990"/>
              <a:gd name="connsiteX537" fmla="*/ 613899 w 1771321"/>
              <a:gd name="connsiteY537" fmla="*/ 980252 h 1370990"/>
              <a:gd name="connsiteX538" fmla="*/ 612215 w 1771321"/>
              <a:gd name="connsiteY538" fmla="*/ 978324 h 1370990"/>
              <a:gd name="connsiteX539" fmla="*/ 609625 w 1771321"/>
              <a:gd name="connsiteY539" fmla="*/ 978337 h 1370990"/>
              <a:gd name="connsiteX540" fmla="*/ 610920 w 1771321"/>
              <a:gd name="connsiteY540" fmla="*/ 981119 h 1370990"/>
              <a:gd name="connsiteX541" fmla="*/ 592527 w 1771321"/>
              <a:gd name="connsiteY541" fmla="*/ 989717 h 1370990"/>
              <a:gd name="connsiteX542" fmla="*/ 592203 w 1771321"/>
              <a:gd name="connsiteY542" fmla="*/ 992771 h 1370990"/>
              <a:gd name="connsiteX543" fmla="*/ 593822 w 1771321"/>
              <a:gd name="connsiteY543" fmla="*/ 992499 h 1370990"/>
              <a:gd name="connsiteX544" fmla="*/ 592527 w 1771321"/>
              <a:gd name="connsiteY544" fmla="*/ 989717 h 1370990"/>
              <a:gd name="connsiteX545" fmla="*/ 552567 w 1771321"/>
              <a:gd name="connsiteY545" fmla="*/ 986030 h 1370990"/>
              <a:gd name="connsiteX546" fmla="*/ 551855 w 1771321"/>
              <a:gd name="connsiteY546" fmla="*/ 989019 h 1370990"/>
              <a:gd name="connsiteX547" fmla="*/ 552243 w 1771321"/>
              <a:gd name="connsiteY547" fmla="*/ 989090 h 1370990"/>
              <a:gd name="connsiteX548" fmla="*/ 552567 w 1771321"/>
              <a:gd name="connsiteY548" fmla="*/ 986030 h 1370990"/>
              <a:gd name="connsiteX549" fmla="*/ 513191 w 1771321"/>
              <a:gd name="connsiteY549" fmla="*/ 976823 h 1370990"/>
              <a:gd name="connsiteX550" fmla="*/ 511701 w 1771321"/>
              <a:gd name="connsiteY550" fmla="*/ 979502 h 1370990"/>
              <a:gd name="connsiteX551" fmla="*/ 512543 w 1771321"/>
              <a:gd name="connsiteY551" fmla="*/ 979812 h 1370990"/>
              <a:gd name="connsiteX552" fmla="*/ 513191 w 1771321"/>
              <a:gd name="connsiteY552" fmla="*/ 976823 h 1370990"/>
              <a:gd name="connsiteX553" fmla="*/ 482493 w 1771321"/>
              <a:gd name="connsiteY553" fmla="*/ 959634 h 1370990"/>
              <a:gd name="connsiteX554" fmla="*/ 483982 w 1771321"/>
              <a:gd name="connsiteY554" fmla="*/ 956955 h 1370990"/>
              <a:gd name="connsiteX555" fmla="*/ 483270 w 1771321"/>
              <a:gd name="connsiteY555" fmla="*/ 956664 h 1370990"/>
              <a:gd name="connsiteX556" fmla="*/ 482493 w 1771321"/>
              <a:gd name="connsiteY556" fmla="*/ 959634 h 1370990"/>
              <a:gd name="connsiteX557" fmla="*/ 454838 w 1771321"/>
              <a:gd name="connsiteY557" fmla="*/ 952265 h 1370990"/>
              <a:gd name="connsiteX558" fmla="*/ 452442 w 1771321"/>
              <a:gd name="connsiteY558" fmla="*/ 954193 h 1370990"/>
              <a:gd name="connsiteX559" fmla="*/ 454061 w 1771321"/>
              <a:gd name="connsiteY559" fmla="*/ 955228 h 1370990"/>
              <a:gd name="connsiteX560" fmla="*/ 454838 w 1771321"/>
              <a:gd name="connsiteY560" fmla="*/ 952265 h 1370990"/>
              <a:gd name="connsiteX561" fmla="*/ 439489 w 1771321"/>
              <a:gd name="connsiteY561" fmla="*/ 933231 h 1370990"/>
              <a:gd name="connsiteX562" fmla="*/ 441886 w 1771321"/>
              <a:gd name="connsiteY562" fmla="*/ 931303 h 1370990"/>
              <a:gd name="connsiteX563" fmla="*/ 440267 w 1771321"/>
              <a:gd name="connsiteY563" fmla="*/ 930275 h 1370990"/>
              <a:gd name="connsiteX564" fmla="*/ 439489 w 1771321"/>
              <a:gd name="connsiteY564" fmla="*/ 933231 h 1370990"/>
              <a:gd name="connsiteX565" fmla="*/ 419801 w 1771321"/>
              <a:gd name="connsiteY565" fmla="*/ 927706 h 1370990"/>
              <a:gd name="connsiteX566" fmla="*/ 418117 w 1771321"/>
              <a:gd name="connsiteY566" fmla="*/ 930288 h 1370990"/>
              <a:gd name="connsiteX567" fmla="*/ 418959 w 1771321"/>
              <a:gd name="connsiteY567" fmla="*/ 930663 h 1370990"/>
              <a:gd name="connsiteX568" fmla="*/ 419801 w 1771321"/>
              <a:gd name="connsiteY568" fmla="*/ 927706 h 1370990"/>
              <a:gd name="connsiteX569" fmla="*/ 380489 w 1771321"/>
              <a:gd name="connsiteY569" fmla="*/ 902533 h 1370990"/>
              <a:gd name="connsiteX570" fmla="*/ 382109 w 1771321"/>
              <a:gd name="connsiteY570" fmla="*/ 899945 h 1370990"/>
              <a:gd name="connsiteX571" fmla="*/ 381655 w 1771321"/>
              <a:gd name="connsiteY571" fmla="*/ 899706 h 1370990"/>
              <a:gd name="connsiteX572" fmla="*/ 380489 w 1771321"/>
              <a:gd name="connsiteY572" fmla="*/ 902533 h 1370990"/>
              <a:gd name="connsiteX573" fmla="*/ 351539 w 1771321"/>
              <a:gd name="connsiteY573" fmla="*/ 890254 h 1370990"/>
              <a:gd name="connsiteX574" fmla="*/ 352770 w 1771321"/>
              <a:gd name="connsiteY574" fmla="*/ 887427 h 1370990"/>
              <a:gd name="connsiteX575" fmla="*/ 349662 w 1771321"/>
              <a:gd name="connsiteY575" fmla="*/ 887841 h 1370990"/>
              <a:gd name="connsiteX576" fmla="*/ 351539 w 1771321"/>
              <a:gd name="connsiteY576" fmla="*/ 890254 h 1370990"/>
              <a:gd name="connsiteX577" fmla="*/ 339882 w 1771321"/>
              <a:gd name="connsiteY577" fmla="*/ 899460 h 1370990"/>
              <a:gd name="connsiteX578" fmla="*/ 338458 w 1771321"/>
              <a:gd name="connsiteY578" fmla="*/ 902190 h 1370990"/>
              <a:gd name="connsiteX579" fmla="*/ 341825 w 1771321"/>
              <a:gd name="connsiteY579" fmla="*/ 901873 h 1370990"/>
              <a:gd name="connsiteX580" fmla="*/ 339882 w 1771321"/>
              <a:gd name="connsiteY580" fmla="*/ 899460 h 1370990"/>
              <a:gd name="connsiteX581" fmla="*/ 287682 w 1771321"/>
              <a:gd name="connsiteY581" fmla="*/ 872450 h 1370990"/>
              <a:gd name="connsiteX582" fmla="*/ 285998 w 1771321"/>
              <a:gd name="connsiteY582" fmla="*/ 875025 h 1370990"/>
              <a:gd name="connsiteX583" fmla="*/ 286258 w 1771321"/>
              <a:gd name="connsiteY583" fmla="*/ 875173 h 1370990"/>
              <a:gd name="connsiteX584" fmla="*/ 287682 w 1771321"/>
              <a:gd name="connsiteY584" fmla="*/ 872450 h 1370990"/>
              <a:gd name="connsiteX585" fmla="*/ 249536 w 1771321"/>
              <a:gd name="connsiteY585" fmla="*/ 847891 h 1370990"/>
              <a:gd name="connsiteX586" fmla="*/ 246816 w 1771321"/>
              <a:gd name="connsiteY586" fmla="*/ 849256 h 1370990"/>
              <a:gd name="connsiteX587" fmla="*/ 247852 w 1771321"/>
              <a:gd name="connsiteY587" fmla="*/ 850466 h 1370990"/>
              <a:gd name="connsiteX588" fmla="*/ 249536 w 1771321"/>
              <a:gd name="connsiteY588" fmla="*/ 847891 h 1370990"/>
              <a:gd name="connsiteX589" fmla="*/ 228164 w 1771321"/>
              <a:gd name="connsiteY589" fmla="*/ 804914 h 1370990"/>
              <a:gd name="connsiteX590" fmla="*/ 228747 w 1771321"/>
              <a:gd name="connsiteY590" fmla="*/ 801905 h 1370990"/>
              <a:gd name="connsiteX591" fmla="*/ 225703 w 1771321"/>
              <a:gd name="connsiteY591" fmla="*/ 803038 h 1370990"/>
              <a:gd name="connsiteX592" fmla="*/ 225379 w 1771321"/>
              <a:gd name="connsiteY592" fmla="*/ 806279 h 1370990"/>
              <a:gd name="connsiteX593" fmla="*/ 228164 w 1771321"/>
              <a:gd name="connsiteY593" fmla="*/ 804914 h 1370990"/>
              <a:gd name="connsiteX594" fmla="*/ 265792 w 1771321"/>
              <a:gd name="connsiteY594" fmla="*/ 812632 h 1370990"/>
              <a:gd name="connsiteX595" fmla="*/ 265144 w 1771321"/>
              <a:gd name="connsiteY595" fmla="*/ 815640 h 1370990"/>
              <a:gd name="connsiteX596" fmla="*/ 268707 w 1771321"/>
              <a:gd name="connsiteY596" fmla="*/ 813602 h 1370990"/>
              <a:gd name="connsiteX597" fmla="*/ 265792 w 1771321"/>
              <a:gd name="connsiteY597" fmla="*/ 812632 h 1370990"/>
              <a:gd name="connsiteX598" fmla="*/ 273305 w 1771321"/>
              <a:gd name="connsiteY598" fmla="*/ 790092 h 1370990"/>
              <a:gd name="connsiteX599" fmla="*/ 276219 w 1771321"/>
              <a:gd name="connsiteY599" fmla="*/ 791062 h 1370990"/>
              <a:gd name="connsiteX600" fmla="*/ 275571 w 1771321"/>
              <a:gd name="connsiteY600" fmla="*/ 788035 h 1370990"/>
              <a:gd name="connsiteX601" fmla="*/ 273305 w 1771321"/>
              <a:gd name="connsiteY601" fmla="*/ 790092 h 1370990"/>
              <a:gd name="connsiteX602" fmla="*/ 249536 w 1771321"/>
              <a:gd name="connsiteY602" fmla="*/ 763793 h 1370990"/>
              <a:gd name="connsiteX603" fmla="*/ 247982 w 1771321"/>
              <a:gd name="connsiteY603" fmla="*/ 761153 h 1370990"/>
              <a:gd name="connsiteX604" fmla="*/ 246492 w 1771321"/>
              <a:gd name="connsiteY604" fmla="*/ 763327 h 1370990"/>
              <a:gd name="connsiteX605" fmla="*/ 247269 w 1771321"/>
              <a:gd name="connsiteY605" fmla="*/ 765850 h 1370990"/>
              <a:gd name="connsiteX606" fmla="*/ 249536 w 1771321"/>
              <a:gd name="connsiteY606" fmla="*/ 763793 h 1370990"/>
              <a:gd name="connsiteX607" fmla="*/ 287682 w 1771321"/>
              <a:gd name="connsiteY607" fmla="*/ 741247 h 1370990"/>
              <a:gd name="connsiteX608" fmla="*/ 289236 w 1771321"/>
              <a:gd name="connsiteY608" fmla="*/ 743893 h 1370990"/>
              <a:gd name="connsiteX609" fmla="*/ 290597 w 1771321"/>
              <a:gd name="connsiteY609" fmla="*/ 742036 h 1370990"/>
              <a:gd name="connsiteX610" fmla="*/ 287682 w 1771321"/>
              <a:gd name="connsiteY610" fmla="*/ 741247 h 1370990"/>
              <a:gd name="connsiteX611" fmla="*/ 299599 w 1771321"/>
              <a:gd name="connsiteY611" fmla="*/ 696167 h 1370990"/>
              <a:gd name="connsiteX612" fmla="*/ 302578 w 1771321"/>
              <a:gd name="connsiteY612" fmla="*/ 696949 h 1370990"/>
              <a:gd name="connsiteX613" fmla="*/ 301024 w 1771321"/>
              <a:gd name="connsiteY613" fmla="*/ 693417 h 1370990"/>
              <a:gd name="connsiteX614" fmla="*/ 299599 w 1771321"/>
              <a:gd name="connsiteY614" fmla="*/ 696167 h 1370990"/>
              <a:gd name="connsiteX615" fmla="*/ 254458 w 1771321"/>
              <a:gd name="connsiteY615" fmla="*/ 673620 h 1370990"/>
              <a:gd name="connsiteX616" fmla="*/ 255884 w 1771321"/>
              <a:gd name="connsiteY616" fmla="*/ 670877 h 1370990"/>
              <a:gd name="connsiteX617" fmla="*/ 252709 w 1771321"/>
              <a:gd name="connsiteY617" fmla="*/ 671136 h 1370990"/>
              <a:gd name="connsiteX618" fmla="*/ 254458 w 1771321"/>
              <a:gd name="connsiteY618" fmla="*/ 673620 h 1370990"/>
              <a:gd name="connsiteX619" fmla="*/ 213139 w 1771321"/>
              <a:gd name="connsiteY619" fmla="*/ 703678 h 1370990"/>
              <a:gd name="connsiteX620" fmla="*/ 210419 w 1771321"/>
              <a:gd name="connsiteY620" fmla="*/ 705205 h 1370990"/>
              <a:gd name="connsiteX621" fmla="*/ 212491 w 1771321"/>
              <a:gd name="connsiteY621" fmla="*/ 706680 h 1370990"/>
              <a:gd name="connsiteX622" fmla="*/ 214952 w 1771321"/>
              <a:gd name="connsiteY622" fmla="*/ 706162 h 1370990"/>
              <a:gd name="connsiteX623" fmla="*/ 213139 w 1771321"/>
              <a:gd name="connsiteY623" fmla="*/ 703678 h 1370990"/>
              <a:gd name="connsiteX624" fmla="*/ 198049 w 1771321"/>
              <a:gd name="connsiteY624" fmla="*/ 677379 h 1370990"/>
              <a:gd name="connsiteX625" fmla="*/ 200769 w 1771321"/>
              <a:gd name="connsiteY625" fmla="*/ 675859 h 1370990"/>
              <a:gd name="connsiteX626" fmla="*/ 199474 w 1771321"/>
              <a:gd name="connsiteY626" fmla="*/ 674636 h 1370990"/>
              <a:gd name="connsiteX627" fmla="*/ 198049 w 1771321"/>
              <a:gd name="connsiteY627" fmla="*/ 677379 h 1370990"/>
              <a:gd name="connsiteX628" fmla="*/ 145396 w 1771321"/>
              <a:gd name="connsiteY628" fmla="*/ 651080 h 1370990"/>
              <a:gd name="connsiteX629" fmla="*/ 146820 w 1771321"/>
              <a:gd name="connsiteY629" fmla="*/ 648331 h 1370990"/>
              <a:gd name="connsiteX630" fmla="*/ 145849 w 1771321"/>
              <a:gd name="connsiteY630" fmla="*/ 648039 h 1370990"/>
              <a:gd name="connsiteX631" fmla="*/ 145396 w 1771321"/>
              <a:gd name="connsiteY631" fmla="*/ 651080 h 1370990"/>
              <a:gd name="connsiteX632" fmla="*/ 105695 w 1771321"/>
              <a:gd name="connsiteY632" fmla="*/ 645277 h 1370990"/>
              <a:gd name="connsiteX633" fmla="*/ 104076 w 1771321"/>
              <a:gd name="connsiteY633" fmla="*/ 647865 h 1370990"/>
              <a:gd name="connsiteX634" fmla="*/ 105307 w 1771321"/>
              <a:gd name="connsiteY634" fmla="*/ 648318 h 1370990"/>
              <a:gd name="connsiteX635" fmla="*/ 105695 w 1771321"/>
              <a:gd name="connsiteY635" fmla="*/ 645277 h 1370990"/>
              <a:gd name="connsiteX636" fmla="*/ 76811 w 1771321"/>
              <a:gd name="connsiteY636" fmla="*/ 626858 h 1370990"/>
              <a:gd name="connsiteX637" fmla="*/ 74350 w 1771321"/>
              <a:gd name="connsiteY637" fmla="*/ 628683 h 1370990"/>
              <a:gd name="connsiteX638" fmla="*/ 75192 w 1771321"/>
              <a:gd name="connsiteY638" fmla="*/ 629446 h 1370990"/>
              <a:gd name="connsiteX639" fmla="*/ 76811 w 1771321"/>
              <a:gd name="connsiteY639" fmla="*/ 626858 h 1370990"/>
              <a:gd name="connsiteX640" fmla="*/ 68262 w 1771321"/>
              <a:gd name="connsiteY640" fmla="*/ 615193 h 1370990"/>
              <a:gd name="connsiteX641" fmla="*/ 65477 w 1771321"/>
              <a:gd name="connsiteY641" fmla="*/ 616539 h 1370990"/>
              <a:gd name="connsiteX642" fmla="*/ 65736 w 1771321"/>
              <a:gd name="connsiteY642" fmla="*/ 617018 h 1370990"/>
              <a:gd name="connsiteX643" fmla="*/ 68262 w 1771321"/>
              <a:gd name="connsiteY643" fmla="*/ 615193 h 1370990"/>
              <a:gd name="connsiteX644" fmla="*/ 57187 w 1771321"/>
              <a:gd name="connsiteY644" fmla="*/ 592479 h 1370990"/>
              <a:gd name="connsiteX645" fmla="*/ 54208 w 1771321"/>
              <a:gd name="connsiteY645" fmla="*/ 593197 h 1370990"/>
              <a:gd name="connsiteX646" fmla="*/ 54402 w 1771321"/>
              <a:gd name="connsiteY646" fmla="*/ 593824 h 1370990"/>
              <a:gd name="connsiteX647" fmla="*/ 57187 w 1771321"/>
              <a:gd name="connsiteY647" fmla="*/ 592479 h 1370990"/>
              <a:gd name="connsiteX648" fmla="*/ 53496 w 1771321"/>
              <a:gd name="connsiteY648" fmla="*/ 577126 h 1370990"/>
              <a:gd name="connsiteX649" fmla="*/ 56475 w 1771321"/>
              <a:gd name="connsiteY649" fmla="*/ 576415 h 1370990"/>
              <a:gd name="connsiteX650" fmla="*/ 54596 w 1771321"/>
              <a:gd name="connsiteY650" fmla="*/ 574280 h 1370990"/>
              <a:gd name="connsiteX651" fmla="*/ 53496 w 1771321"/>
              <a:gd name="connsiteY651" fmla="*/ 577126 h 1370990"/>
              <a:gd name="connsiteX652" fmla="*/ 31994 w 1771321"/>
              <a:gd name="connsiteY652" fmla="*/ 568535 h 1370990"/>
              <a:gd name="connsiteX653" fmla="*/ 33095 w 1771321"/>
              <a:gd name="connsiteY653" fmla="*/ 565682 h 1370990"/>
              <a:gd name="connsiteX654" fmla="*/ 30893 w 1771321"/>
              <a:gd name="connsiteY654" fmla="*/ 565662 h 1370990"/>
              <a:gd name="connsiteX655" fmla="*/ 31994 w 1771321"/>
              <a:gd name="connsiteY655" fmla="*/ 568535 h 1370990"/>
              <a:gd name="connsiteX656" fmla="*/ 22150 w 1771321"/>
              <a:gd name="connsiteY656" fmla="*/ 572216 h 1370990"/>
              <a:gd name="connsiteX657" fmla="*/ 19430 w 1771321"/>
              <a:gd name="connsiteY657" fmla="*/ 573607 h 1370990"/>
              <a:gd name="connsiteX658" fmla="*/ 23186 w 1771321"/>
              <a:gd name="connsiteY658" fmla="*/ 575095 h 1370990"/>
              <a:gd name="connsiteX659" fmla="*/ 22150 w 1771321"/>
              <a:gd name="connsiteY659" fmla="*/ 572216 h 1370990"/>
              <a:gd name="connsiteX660" fmla="*/ 3692 w 1771321"/>
              <a:gd name="connsiteY660" fmla="*/ 535993 h 1370990"/>
              <a:gd name="connsiteX661" fmla="*/ 1166 w 1771321"/>
              <a:gd name="connsiteY661" fmla="*/ 534291 h 1370990"/>
              <a:gd name="connsiteX662" fmla="*/ 972 w 1771321"/>
              <a:gd name="connsiteY662" fmla="*/ 537384 h 1370990"/>
              <a:gd name="connsiteX663" fmla="*/ 3692 w 1771321"/>
              <a:gd name="connsiteY663" fmla="*/ 535993 h 1370990"/>
              <a:gd name="connsiteX664" fmla="*/ 9844 w 1771321"/>
              <a:gd name="connsiteY664" fmla="*/ 526787 h 1370990"/>
              <a:gd name="connsiteX665" fmla="*/ 12370 w 1771321"/>
              <a:gd name="connsiteY665" fmla="*/ 528488 h 1370990"/>
              <a:gd name="connsiteX666" fmla="*/ 12305 w 1771321"/>
              <a:gd name="connsiteY666" fmla="*/ 524969 h 1370990"/>
              <a:gd name="connsiteX667" fmla="*/ 9844 w 1771321"/>
              <a:gd name="connsiteY667" fmla="*/ 526787 h 1370990"/>
              <a:gd name="connsiteX668" fmla="*/ 3109 w 1771321"/>
              <a:gd name="connsiteY668" fmla="*/ 517574 h 1370990"/>
              <a:gd name="connsiteX669" fmla="*/ 1231 w 1771321"/>
              <a:gd name="connsiteY669" fmla="*/ 515115 h 1370990"/>
              <a:gd name="connsiteX670" fmla="*/ 583 w 1771321"/>
              <a:gd name="connsiteY670" fmla="*/ 519392 h 1370990"/>
              <a:gd name="connsiteX671" fmla="*/ 3109 w 1771321"/>
              <a:gd name="connsiteY671" fmla="*/ 517574 h 1370990"/>
              <a:gd name="connsiteX672" fmla="*/ 27654 w 1771321"/>
              <a:gd name="connsiteY672" fmla="*/ 499155 h 1370990"/>
              <a:gd name="connsiteX673" fmla="*/ 26619 w 1771321"/>
              <a:gd name="connsiteY673" fmla="*/ 496282 h 1370990"/>
              <a:gd name="connsiteX674" fmla="*/ 25842 w 1771321"/>
              <a:gd name="connsiteY674" fmla="*/ 496697 h 1370990"/>
              <a:gd name="connsiteX675" fmla="*/ 27654 w 1771321"/>
              <a:gd name="connsiteY675" fmla="*/ 499155 h 1370990"/>
              <a:gd name="connsiteX676" fmla="*/ 47343 w 1771321"/>
              <a:gd name="connsiteY676" fmla="*/ 491786 h 1370990"/>
              <a:gd name="connsiteX677" fmla="*/ 47797 w 1771321"/>
              <a:gd name="connsiteY677" fmla="*/ 488758 h 1370990"/>
              <a:gd name="connsiteX678" fmla="*/ 46242 w 1771321"/>
              <a:gd name="connsiteY678" fmla="*/ 488914 h 1370990"/>
              <a:gd name="connsiteX679" fmla="*/ 47343 w 1771321"/>
              <a:gd name="connsiteY679" fmla="*/ 491786 h 1370990"/>
              <a:gd name="connsiteX680" fmla="*/ 82380 w 1771321"/>
              <a:gd name="connsiteY680" fmla="*/ 497311 h 1370990"/>
              <a:gd name="connsiteX681" fmla="*/ 81862 w 1771321"/>
              <a:gd name="connsiteY681" fmla="*/ 500345 h 1370990"/>
              <a:gd name="connsiteX682" fmla="*/ 84194 w 1771321"/>
              <a:gd name="connsiteY682" fmla="*/ 499789 h 1370990"/>
              <a:gd name="connsiteX683" fmla="*/ 85424 w 1771321"/>
              <a:gd name="connsiteY683" fmla="*/ 497771 h 1370990"/>
              <a:gd name="connsiteX684" fmla="*/ 82380 w 1771321"/>
              <a:gd name="connsiteY684" fmla="*/ 497311 h 1370990"/>
              <a:gd name="connsiteX685" fmla="*/ 86072 w 1771321"/>
              <a:gd name="connsiteY685" fmla="*/ 472753 h 1370990"/>
              <a:gd name="connsiteX686" fmla="*/ 85684 w 1771321"/>
              <a:gd name="connsiteY686" fmla="*/ 469705 h 1370990"/>
              <a:gd name="connsiteX687" fmla="*/ 83028 w 1771321"/>
              <a:gd name="connsiteY687" fmla="*/ 472300 h 1370990"/>
              <a:gd name="connsiteX688" fmla="*/ 86072 w 1771321"/>
              <a:gd name="connsiteY688" fmla="*/ 472753 h 1370990"/>
              <a:gd name="connsiteX689" fmla="*/ 125384 w 1771321"/>
              <a:gd name="connsiteY689" fmla="*/ 467842 h 1370990"/>
              <a:gd name="connsiteX690" fmla="*/ 125772 w 1771321"/>
              <a:gd name="connsiteY690" fmla="*/ 470889 h 1370990"/>
              <a:gd name="connsiteX691" fmla="*/ 128233 w 1771321"/>
              <a:gd name="connsiteY691" fmla="*/ 469026 h 1370990"/>
              <a:gd name="connsiteX692" fmla="*/ 125384 w 1771321"/>
              <a:gd name="connsiteY692" fmla="*/ 467842 h 1370990"/>
              <a:gd name="connsiteX693" fmla="*/ 131536 w 1771321"/>
              <a:gd name="connsiteY693" fmla="*/ 453105 h 1370990"/>
              <a:gd name="connsiteX694" fmla="*/ 130176 w 1771321"/>
              <a:gd name="connsiteY694" fmla="*/ 450361 h 1370990"/>
              <a:gd name="connsiteX695" fmla="*/ 128687 w 1771321"/>
              <a:gd name="connsiteY695" fmla="*/ 451927 h 1370990"/>
              <a:gd name="connsiteX696" fmla="*/ 131536 w 1771321"/>
              <a:gd name="connsiteY696" fmla="*/ 453105 h 1370990"/>
              <a:gd name="connsiteX697" fmla="*/ 173309 w 1771321"/>
              <a:gd name="connsiteY697" fmla="*/ 432234 h 1370990"/>
              <a:gd name="connsiteX698" fmla="*/ 174734 w 1771321"/>
              <a:gd name="connsiteY698" fmla="*/ 434977 h 1370990"/>
              <a:gd name="connsiteX699" fmla="*/ 176353 w 1771321"/>
              <a:gd name="connsiteY699" fmla="*/ 432667 h 1370990"/>
              <a:gd name="connsiteX700" fmla="*/ 173309 w 1771321"/>
              <a:gd name="connsiteY700" fmla="*/ 432234 h 1370990"/>
              <a:gd name="connsiteX701" fmla="*/ 174540 w 1771321"/>
              <a:gd name="connsiteY701" fmla="*/ 423636 h 1370990"/>
              <a:gd name="connsiteX702" fmla="*/ 177583 w 1771321"/>
              <a:gd name="connsiteY702" fmla="*/ 424069 h 1370990"/>
              <a:gd name="connsiteX703" fmla="*/ 177325 w 1771321"/>
              <a:gd name="connsiteY703" fmla="*/ 422297 h 1370990"/>
              <a:gd name="connsiteX704" fmla="*/ 174540 w 1771321"/>
              <a:gd name="connsiteY704" fmla="*/ 423636 h 1370990"/>
              <a:gd name="connsiteX705" fmla="*/ 164113 w 1771321"/>
              <a:gd name="connsiteY705" fmla="*/ 402150 h 1370990"/>
              <a:gd name="connsiteX706" fmla="*/ 162623 w 1771321"/>
              <a:gd name="connsiteY706" fmla="*/ 399459 h 1370990"/>
              <a:gd name="connsiteX707" fmla="*/ 161327 w 1771321"/>
              <a:gd name="connsiteY707" fmla="*/ 403489 h 1370990"/>
              <a:gd name="connsiteX708" fmla="*/ 164113 w 1771321"/>
              <a:gd name="connsiteY708" fmla="*/ 402150 h 1370990"/>
              <a:gd name="connsiteX709" fmla="*/ 181923 w 1771321"/>
              <a:gd name="connsiteY709" fmla="*/ 392323 h 1370990"/>
              <a:gd name="connsiteX710" fmla="*/ 183412 w 1771321"/>
              <a:gd name="connsiteY710" fmla="*/ 395014 h 1370990"/>
              <a:gd name="connsiteX711" fmla="*/ 184966 w 1771321"/>
              <a:gd name="connsiteY711" fmla="*/ 392912 h 1370990"/>
              <a:gd name="connsiteX712" fmla="*/ 184319 w 1771321"/>
              <a:gd name="connsiteY712" fmla="*/ 390389 h 1370990"/>
              <a:gd name="connsiteX713" fmla="*/ 181923 w 1771321"/>
              <a:gd name="connsiteY713" fmla="*/ 392323 h 1370990"/>
              <a:gd name="connsiteX714" fmla="*/ 128492 w 1771321"/>
              <a:gd name="connsiteY714" fmla="*/ 326631 h 1370990"/>
              <a:gd name="connsiteX715" fmla="*/ 127650 w 1771321"/>
              <a:gd name="connsiteY715" fmla="*/ 323661 h 1370990"/>
              <a:gd name="connsiteX716" fmla="*/ 125514 w 1771321"/>
              <a:gd name="connsiteY716" fmla="*/ 325680 h 1370990"/>
              <a:gd name="connsiteX717" fmla="*/ 126096 w 1771321"/>
              <a:gd name="connsiteY717" fmla="*/ 328565 h 1370990"/>
              <a:gd name="connsiteX718" fmla="*/ 128492 w 1771321"/>
              <a:gd name="connsiteY718" fmla="*/ 326631 h 1370990"/>
              <a:gd name="connsiteX719" fmla="*/ 183801 w 1771321"/>
              <a:gd name="connsiteY719" fmla="*/ 311893 h 1370990"/>
              <a:gd name="connsiteX720" fmla="*/ 184578 w 1771321"/>
              <a:gd name="connsiteY720" fmla="*/ 314863 h 1370990"/>
              <a:gd name="connsiteX721" fmla="*/ 185549 w 1771321"/>
              <a:gd name="connsiteY721" fmla="*/ 314410 h 1370990"/>
              <a:gd name="connsiteX722" fmla="*/ 183801 w 1771321"/>
              <a:gd name="connsiteY722" fmla="*/ 311893 h 1370990"/>
              <a:gd name="connsiteX723" fmla="*/ 196041 w 1771321"/>
              <a:gd name="connsiteY723" fmla="*/ 303302 h 1370990"/>
              <a:gd name="connsiteX724" fmla="*/ 197854 w 1771321"/>
              <a:gd name="connsiteY724" fmla="*/ 305812 h 1370990"/>
              <a:gd name="connsiteX725" fmla="*/ 199150 w 1771321"/>
              <a:gd name="connsiteY725" fmla="*/ 303023 h 1370990"/>
              <a:gd name="connsiteX726" fmla="*/ 196041 w 1771321"/>
              <a:gd name="connsiteY726" fmla="*/ 303302 h 1370990"/>
              <a:gd name="connsiteX727" fmla="*/ 189953 w 1771321"/>
              <a:gd name="connsiteY727" fmla="*/ 235151 h 1370990"/>
              <a:gd name="connsiteX728" fmla="*/ 190471 w 1771321"/>
              <a:gd name="connsiteY728" fmla="*/ 232130 h 1370990"/>
              <a:gd name="connsiteX729" fmla="*/ 187881 w 1771321"/>
              <a:gd name="connsiteY729" fmla="*/ 232880 h 1370990"/>
              <a:gd name="connsiteX730" fmla="*/ 186845 w 1771321"/>
              <a:gd name="connsiteY730" fmla="*/ 235423 h 1370990"/>
              <a:gd name="connsiteX731" fmla="*/ 189953 w 1771321"/>
              <a:gd name="connsiteY731" fmla="*/ 235151 h 1370990"/>
              <a:gd name="connsiteX732" fmla="*/ 255689 w 1771321"/>
              <a:gd name="connsiteY732" fmla="*/ 247430 h 1370990"/>
              <a:gd name="connsiteX733" fmla="*/ 255106 w 1771321"/>
              <a:gd name="connsiteY733" fmla="*/ 250445 h 1370990"/>
              <a:gd name="connsiteX734" fmla="*/ 258344 w 1771321"/>
              <a:gd name="connsiteY734" fmla="*/ 248951 h 1370990"/>
              <a:gd name="connsiteX735" fmla="*/ 255689 w 1771321"/>
              <a:gd name="connsiteY735" fmla="*/ 247430 h 1370990"/>
              <a:gd name="connsiteX736" fmla="*/ 265533 w 1771321"/>
              <a:gd name="connsiteY736" fmla="*/ 230234 h 1370990"/>
              <a:gd name="connsiteX737" fmla="*/ 268188 w 1771321"/>
              <a:gd name="connsiteY737" fmla="*/ 231761 h 1370990"/>
              <a:gd name="connsiteX738" fmla="*/ 268383 w 1771321"/>
              <a:gd name="connsiteY738" fmla="*/ 229089 h 1370990"/>
              <a:gd name="connsiteX739" fmla="*/ 265533 w 1771321"/>
              <a:gd name="connsiteY739" fmla="*/ 230234 h 1370990"/>
              <a:gd name="connsiteX740" fmla="*/ 250184 w 1771321"/>
              <a:gd name="connsiteY740" fmla="*/ 192174 h 1370990"/>
              <a:gd name="connsiteX741" fmla="*/ 249666 w 1771321"/>
              <a:gd name="connsiteY741" fmla="*/ 189139 h 1370990"/>
              <a:gd name="connsiteX742" fmla="*/ 247464 w 1771321"/>
              <a:gd name="connsiteY742" fmla="*/ 190660 h 1370990"/>
              <a:gd name="connsiteX743" fmla="*/ 247334 w 1771321"/>
              <a:gd name="connsiteY743" fmla="*/ 193319 h 1370990"/>
              <a:gd name="connsiteX744" fmla="*/ 250184 w 1771321"/>
              <a:gd name="connsiteY744" fmla="*/ 192174 h 1370990"/>
              <a:gd name="connsiteX745" fmla="*/ 273499 w 1771321"/>
              <a:gd name="connsiteY745" fmla="*/ 188486 h 1370990"/>
              <a:gd name="connsiteX746" fmla="*/ 274017 w 1771321"/>
              <a:gd name="connsiteY746" fmla="*/ 191520 h 1370990"/>
              <a:gd name="connsiteX747" fmla="*/ 276348 w 1771321"/>
              <a:gd name="connsiteY747" fmla="*/ 189696 h 1370990"/>
              <a:gd name="connsiteX748" fmla="*/ 273499 w 1771321"/>
              <a:gd name="connsiteY748" fmla="*/ 188486 h 1370990"/>
              <a:gd name="connsiteX749" fmla="*/ 284574 w 1771321"/>
              <a:gd name="connsiteY749" fmla="*/ 162698 h 1370990"/>
              <a:gd name="connsiteX750" fmla="*/ 283732 w 1771321"/>
              <a:gd name="connsiteY750" fmla="*/ 159755 h 1370990"/>
              <a:gd name="connsiteX751" fmla="*/ 281724 w 1771321"/>
              <a:gd name="connsiteY751" fmla="*/ 161488 h 1370990"/>
              <a:gd name="connsiteX752" fmla="*/ 284574 w 1771321"/>
              <a:gd name="connsiteY752" fmla="*/ 162698 h 1370990"/>
              <a:gd name="connsiteX753" fmla="*/ 295001 w 1771321"/>
              <a:gd name="connsiteY753" fmla="*/ 159632 h 1370990"/>
              <a:gd name="connsiteX754" fmla="*/ 297462 w 1771321"/>
              <a:gd name="connsiteY754" fmla="*/ 157788 h 1370990"/>
              <a:gd name="connsiteX755" fmla="*/ 294159 w 1771321"/>
              <a:gd name="connsiteY755" fmla="*/ 156688 h 1370990"/>
              <a:gd name="connsiteX756" fmla="*/ 295001 w 1771321"/>
              <a:gd name="connsiteY756" fmla="*/ 159632 h 1370990"/>
              <a:gd name="connsiteX757" fmla="*/ 315337 w 1771321"/>
              <a:gd name="connsiteY757" fmla="*/ 186649 h 1370990"/>
              <a:gd name="connsiteX758" fmla="*/ 312875 w 1771321"/>
              <a:gd name="connsiteY758" fmla="*/ 188486 h 1370990"/>
              <a:gd name="connsiteX759" fmla="*/ 313782 w 1771321"/>
              <a:gd name="connsiteY759" fmla="*/ 189301 h 1370990"/>
              <a:gd name="connsiteX760" fmla="*/ 315337 w 1771321"/>
              <a:gd name="connsiteY760" fmla="*/ 186649 h 1370990"/>
              <a:gd name="connsiteX761" fmla="*/ 350374 w 1771321"/>
              <a:gd name="connsiteY761" fmla="*/ 206905 h 1370990"/>
              <a:gd name="connsiteX762" fmla="*/ 348820 w 1771321"/>
              <a:gd name="connsiteY762" fmla="*/ 209564 h 1370990"/>
              <a:gd name="connsiteX763" fmla="*/ 349532 w 1771321"/>
              <a:gd name="connsiteY763" fmla="*/ 209861 h 1370990"/>
              <a:gd name="connsiteX764" fmla="*/ 350374 w 1771321"/>
              <a:gd name="connsiteY764" fmla="*/ 206905 h 1370990"/>
              <a:gd name="connsiteX765" fmla="*/ 400112 w 1771321"/>
              <a:gd name="connsiteY765" fmla="*/ 221028 h 1370990"/>
              <a:gd name="connsiteX766" fmla="*/ 402120 w 1771321"/>
              <a:gd name="connsiteY766" fmla="*/ 218705 h 1370990"/>
              <a:gd name="connsiteX767" fmla="*/ 400954 w 1771321"/>
              <a:gd name="connsiteY767" fmla="*/ 218078 h 1370990"/>
              <a:gd name="connsiteX768" fmla="*/ 400112 w 1771321"/>
              <a:gd name="connsiteY768" fmla="*/ 221028 h 1370990"/>
              <a:gd name="connsiteX769" fmla="*/ 435797 w 1771321"/>
              <a:gd name="connsiteY769" fmla="*/ 251726 h 1370990"/>
              <a:gd name="connsiteX770" fmla="*/ 438777 w 1771321"/>
              <a:gd name="connsiteY770" fmla="*/ 251189 h 1370990"/>
              <a:gd name="connsiteX771" fmla="*/ 437805 w 1771321"/>
              <a:gd name="connsiteY771" fmla="*/ 249404 h 1370990"/>
              <a:gd name="connsiteX772" fmla="*/ 435797 w 1771321"/>
              <a:gd name="connsiteY772" fmla="*/ 251726 h 1370990"/>
              <a:gd name="connsiteX773" fmla="*/ 443763 w 1771321"/>
              <a:gd name="connsiteY773" fmla="*/ 296547 h 1370990"/>
              <a:gd name="connsiteX774" fmla="*/ 440720 w 1771321"/>
              <a:gd name="connsiteY774" fmla="*/ 297084 h 1370990"/>
              <a:gd name="connsiteX775" fmla="*/ 441691 w 1771321"/>
              <a:gd name="connsiteY775" fmla="*/ 298824 h 1370990"/>
              <a:gd name="connsiteX776" fmla="*/ 443763 w 1771321"/>
              <a:gd name="connsiteY776" fmla="*/ 296547 h 1370990"/>
              <a:gd name="connsiteX777" fmla="*/ 462222 w 1771321"/>
              <a:gd name="connsiteY777" fmla="*/ 313122 h 1370990"/>
              <a:gd name="connsiteX778" fmla="*/ 460149 w 1771321"/>
              <a:gd name="connsiteY778" fmla="*/ 315406 h 1370990"/>
              <a:gd name="connsiteX779" fmla="*/ 461703 w 1771321"/>
              <a:gd name="connsiteY779" fmla="*/ 316157 h 1370990"/>
              <a:gd name="connsiteX780" fmla="*/ 462222 w 1771321"/>
              <a:gd name="connsiteY780" fmla="*/ 313122 h 1370990"/>
              <a:gd name="connsiteX781" fmla="*/ 501533 w 1771321"/>
              <a:gd name="connsiteY781" fmla="*/ 319262 h 1370990"/>
              <a:gd name="connsiteX782" fmla="*/ 501080 w 1771321"/>
              <a:gd name="connsiteY782" fmla="*/ 322296 h 1370990"/>
              <a:gd name="connsiteX783" fmla="*/ 501145 w 1771321"/>
              <a:gd name="connsiteY783" fmla="*/ 322309 h 1370990"/>
              <a:gd name="connsiteX784" fmla="*/ 501533 w 1771321"/>
              <a:gd name="connsiteY784" fmla="*/ 319262 h 1370990"/>
              <a:gd name="connsiteX785" fmla="*/ 545767 w 1771321"/>
              <a:gd name="connsiteY785" fmla="*/ 324787 h 1370990"/>
              <a:gd name="connsiteX786" fmla="*/ 547127 w 1771321"/>
              <a:gd name="connsiteY786" fmla="*/ 322024 h 1370990"/>
              <a:gd name="connsiteX787" fmla="*/ 546156 w 1771321"/>
              <a:gd name="connsiteY787" fmla="*/ 321740 h 1370990"/>
              <a:gd name="connsiteX788" fmla="*/ 545767 w 1771321"/>
              <a:gd name="connsiteY788" fmla="*/ 324787 h 1370990"/>
              <a:gd name="connsiteX789" fmla="*/ 594340 w 1771321"/>
              <a:gd name="connsiteY789" fmla="*/ 348116 h 1370990"/>
              <a:gd name="connsiteX790" fmla="*/ 593045 w 1771321"/>
              <a:gd name="connsiteY790" fmla="*/ 350885 h 1370990"/>
              <a:gd name="connsiteX791" fmla="*/ 593692 w 1771321"/>
              <a:gd name="connsiteY791" fmla="*/ 351125 h 1370990"/>
              <a:gd name="connsiteX792" fmla="*/ 594340 w 1771321"/>
              <a:gd name="connsiteY792" fmla="*/ 348116 h 1370990"/>
              <a:gd name="connsiteX793" fmla="*/ 615259 w 1771321"/>
              <a:gd name="connsiteY793" fmla="*/ 352418 h 1370990"/>
              <a:gd name="connsiteX794" fmla="*/ 617591 w 1771321"/>
              <a:gd name="connsiteY794" fmla="*/ 350413 h 1370990"/>
              <a:gd name="connsiteX795" fmla="*/ 615842 w 1771321"/>
              <a:gd name="connsiteY795" fmla="*/ 349410 h 1370990"/>
              <a:gd name="connsiteX796" fmla="*/ 615259 w 1771321"/>
              <a:gd name="connsiteY796" fmla="*/ 352418 h 1370990"/>
              <a:gd name="connsiteX797" fmla="*/ 645374 w 1771321"/>
              <a:gd name="connsiteY797" fmla="*/ 387412 h 1370990"/>
              <a:gd name="connsiteX798" fmla="*/ 643042 w 1771321"/>
              <a:gd name="connsiteY798" fmla="*/ 389412 h 1370990"/>
              <a:gd name="connsiteX799" fmla="*/ 643496 w 1771321"/>
              <a:gd name="connsiteY799" fmla="*/ 389851 h 1370990"/>
              <a:gd name="connsiteX800" fmla="*/ 645374 w 1771321"/>
              <a:gd name="connsiteY800" fmla="*/ 387412 h 1370990"/>
              <a:gd name="connsiteX801" fmla="*/ 674259 w 1771321"/>
              <a:gd name="connsiteY801" fmla="*/ 409519 h 1370990"/>
              <a:gd name="connsiteX802" fmla="*/ 672381 w 1771321"/>
              <a:gd name="connsiteY802" fmla="*/ 411952 h 1370990"/>
              <a:gd name="connsiteX803" fmla="*/ 674324 w 1771321"/>
              <a:gd name="connsiteY803" fmla="*/ 412586 h 1370990"/>
              <a:gd name="connsiteX804" fmla="*/ 674259 w 1771321"/>
              <a:gd name="connsiteY804" fmla="*/ 409519 h 1370990"/>
              <a:gd name="connsiteX805" fmla="*/ 708066 w 1771321"/>
              <a:gd name="connsiteY805" fmla="*/ 408904 h 1370990"/>
              <a:gd name="connsiteX806" fmla="*/ 708390 w 1771321"/>
              <a:gd name="connsiteY806" fmla="*/ 405851 h 1370990"/>
              <a:gd name="connsiteX807" fmla="*/ 708001 w 1771321"/>
              <a:gd name="connsiteY807" fmla="*/ 405831 h 1370990"/>
              <a:gd name="connsiteX808" fmla="*/ 708066 w 1771321"/>
              <a:gd name="connsiteY808" fmla="*/ 408904 h 1370990"/>
              <a:gd name="connsiteX809" fmla="*/ 776910 w 1771321"/>
              <a:gd name="connsiteY809" fmla="*/ 416881 h 1370990"/>
              <a:gd name="connsiteX810" fmla="*/ 776521 w 1771321"/>
              <a:gd name="connsiteY810" fmla="*/ 419935 h 1370990"/>
              <a:gd name="connsiteX811" fmla="*/ 777298 w 1771321"/>
              <a:gd name="connsiteY811" fmla="*/ 419928 h 1370990"/>
              <a:gd name="connsiteX812" fmla="*/ 776910 w 1771321"/>
              <a:gd name="connsiteY812" fmla="*/ 416881 h 1370990"/>
              <a:gd name="connsiteX813" fmla="*/ 816221 w 1771321"/>
              <a:gd name="connsiteY813" fmla="*/ 411971 h 1370990"/>
              <a:gd name="connsiteX814" fmla="*/ 816740 w 1771321"/>
              <a:gd name="connsiteY814" fmla="*/ 408943 h 1370990"/>
              <a:gd name="connsiteX815" fmla="*/ 815833 w 1771321"/>
              <a:gd name="connsiteY815" fmla="*/ 408924 h 1370990"/>
              <a:gd name="connsiteX816" fmla="*/ 816221 w 1771321"/>
              <a:gd name="connsiteY816" fmla="*/ 411971 h 1370990"/>
              <a:gd name="connsiteX817" fmla="*/ 850029 w 1771321"/>
              <a:gd name="connsiteY817" fmla="*/ 417496 h 1370990"/>
              <a:gd name="connsiteX818" fmla="*/ 851194 w 1771321"/>
              <a:gd name="connsiteY818" fmla="*/ 414656 h 1370990"/>
              <a:gd name="connsiteX819" fmla="*/ 850547 w 1771321"/>
              <a:gd name="connsiteY819" fmla="*/ 414468 h 1370990"/>
              <a:gd name="connsiteX820" fmla="*/ 850029 w 1771321"/>
              <a:gd name="connsiteY820" fmla="*/ 417496 h 1370990"/>
              <a:gd name="connsiteX821" fmla="*/ 907215 w 1771321"/>
              <a:gd name="connsiteY821" fmla="*/ 440825 h 1370990"/>
              <a:gd name="connsiteX822" fmla="*/ 906049 w 1771321"/>
              <a:gd name="connsiteY822" fmla="*/ 443672 h 1370990"/>
              <a:gd name="connsiteX823" fmla="*/ 907215 w 1771321"/>
              <a:gd name="connsiteY823" fmla="*/ 443898 h 1370990"/>
              <a:gd name="connsiteX824" fmla="*/ 907215 w 1771321"/>
              <a:gd name="connsiteY824" fmla="*/ 440825 h 1370990"/>
              <a:gd name="connsiteX825" fmla="*/ 945296 w 1771321"/>
              <a:gd name="connsiteY825" fmla="*/ 440217 h 1370990"/>
              <a:gd name="connsiteX826" fmla="*/ 946915 w 1771321"/>
              <a:gd name="connsiteY826" fmla="*/ 437610 h 1370990"/>
              <a:gd name="connsiteX827" fmla="*/ 945231 w 1771321"/>
              <a:gd name="connsiteY827" fmla="*/ 437144 h 1370990"/>
              <a:gd name="connsiteX828" fmla="*/ 945296 w 1771321"/>
              <a:gd name="connsiteY828" fmla="*/ 440217 h 1370990"/>
              <a:gd name="connsiteX829" fmla="*/ 964985 w 1771321"/>
              <a:gd name="connsiteY829" fmla="*/ 452496 h 1370990"/>
              <a:gd name="connsiteX830" fmla="*/ 963301 w 1771321"/>
              <a:gd name="connsiteY830" fmla="*/ 455097 h 1370990"/>
              <a:gd name="connsiteX831" fmla="*/ 966798 w 1771321"/>
              <a:gd name="connsiteY831" fmla="*/ 454948 h 1370990"/>
              <a:gd name="connsiteX832" fmla="*/ 964985 w 1771321"/>
              <a:gd name="connsiteY832" fmla="*/ 452496 h 1370990"/>
              <a:gd name="connsiteX833" fmla="*/ 991991 w 1771321"/>
              <a:gd name="connsiteY833" fmla="*/ 432234 h 1370990"/>
              <a:gd name="connsiteX834" fmla="*/ 991084 w 1771321"/>
              <a:gd name="connsiteY834" fmla="*/ 429297 h 1370990"/>
              <a:gd name="connsiteX835" fmla="*/ 990177 w 1771321"/>
              <a:gd name="connsiteY835" fmla="*/ 429775 h 1370990"/>
              <a:gd name="connsiteX836" fmla="*/ 991991 w 1771321"/>
              <a:gd name="connsiteY836" fmla="*/ 432234 h 1370990"/>
              <a:gd name="connsiteX837" fmla="*/ 1036225 w 1771321"/>
              <a:gd name="connsiteY837" fmla="*/ 418725 h 1370990"/>
              <a:gd name="connsiteX838" fmla="*/ 1036160 w 1771321"/>
              <a:gd name="connsiteY838" fmla="*/ 415659 h 1370990"/>
              <a:gd name="connsiteX839" fmla="*/ 1035383 w 1771321"/>
              <a:gd name="connsiteY839" fmla="*/ 415788 h 1370990"/>
              <a:gd name="connsiteX840" fmla="*/ 1036225 w 1771321"/>
              <a:gd name="connsiteY840" fmla="*/ 418725 h 1370990"/>
              <a:gd name="connsiteX841" fmla="*/ 1082337 w 1771321"/>
              <a:gd name="connsiteY841" fmla="*/ 417496 h 1370990"/>
              <a:gd name="connsiteX842" fmla="*/ 1082402 w 1771321"/>
              <a:gd name="connsiteY842" fmla="*/ 420569 h 1370990"/>
              <a:gd name="connsiteX843" fmla="*/ 1083632 w 1771321"/>
              <a:gd name="connsiteY843" fmla="*/ 420297 h 1370990"/>
              <a:gd name="connsiteX844" fmla="*/ 1082337 w 1771321"/>
              <a:gd name="connsiteY844" fmla="*/ 417496 h 1370990"/>
              <a:gd name="connsiteX845" fmla="*/ 1112452 w 1771321"/>
              <a:gd name="connsiteY845" fmla="*/ 403987 h 1370990"/>
              <a:gd name="connsiteX846" fmla="*/ 1113748 w 1771321"/>
              <a:gd name="connsiteY846" fmla="*/ 406789 h 1370990"/>
              <a:gd name="connsiteX847" fmla="*/ 1115107 w 1771321"/>
              <a:gd name="connsiteY847" fmla="*/ 405521 h 1370990"/>
              <a:gd name="connsiteX848" fmla="*/ 1112452 w 1771321"/>
              <a:gd name="connsiteY848" fmla="*/ 403987 h 1370990"/>
              <a:gd name="connsiteX849" fmla="*/ 1124175 w 1771321"/>
              <a:gd name="connsiteY849" fmla="*/ 383731 h 1370990"/>
              <a:gd name="connsiteX850" fmla="*/ 1122231 w 1771321"/>
              <a:gd name="connsiteY850" fmla="*/ 381331 h 1370990"/>
              <a:gd name="connsiteX851" fmla="*/ 1121454 w 1771321"/>
              <a:gd name="connsiteY851" fmla="*/ 382198 h 1370990"/>
              <a:gd name="connsiteX852" fmla="*/ 1124175 w 1771321"/>
              <a:gd name="connsiteY852" fmla="*/ 383731 h 1370990"/>
              <a:gd name="connsiteX853" fmla="*/ 1139524 w 1771321"/>
              <a:gd name="connsiteY853" fmla="*/ 371452 h 1370990"/>
              <a:gd name="connsiteX854" fmla="*/ 1141402 w 1771321"/>
              <a:gd name="connsiteY854" fmla="*/ 373846 h 1370990"/>
              <a:gd name="connsiteX855" fmla="*/ 1142567 w 1771321"/>
              <a:gd name="connsiteY855" fmla="*/ 371698 h 1370990"/>
              <a:gd name="connsiteX856" fmla="*/ 1141790 w 1771321"/>
              <a:gd name="connsiteY856" fmla="*/ 369388 h 1370990"/>
              <a:gd name="connsiteX857" fmla="*/ 1139524 w 1771321"/>
              <a:gd name="connsiteY857" fmla="*/ 371452 h 1370990"/>
              <a:gd name="connsiteX858" fmla="*/ 1127801 w 1771321"/>
              <a:gd name="connsiteY858" fmla="*/ 358558 h 1370990"/>
              <a:gd name="connsiteX859" fmla="*/ 1130133 w 1771321"/>
              <a:gd name="connsiteY859" fmla="*/ 356494 h 1370990"/>
              <a:gd name="connsiteX860" fmla="*/ 1129744 w 1771321"/>
              <a:gd name="connsiteY860" fmla="*/ 356152 h 1370990"/>
              <a:gd name="connsiteX861" fmla="*/ 1127801 w 1771321"/>
              <a:gd name="connsiteY861" fmla="*/ 358558 h 1370990"/>
              <a:gd name="connsiteX862" fmla="*/ 1109991 w 1771321"/>
              <a:gd name="connsiteY862" fmla="*/ 344435 h 1370990"/>
              <a:gd name="connsiteX863" fmla="*/ 1106947 w 1771321"/>
              <a:gd name="connsiteY863" fmla="*/ 344131 h 1370990"/>
              <a:gd name="connsiteX864" fmla="*/ 1108113 w 1771321"/>
              <a:gd name="connsiteY864" fmla="*/ 346842 h 1370990"/>
              <a:gd name="connsiteX865" fmla="*/ 1109991 w 1771321"/>
              <a:gd name="connsiteY865" fmla="*/ 344435 h 1370990"/>
              <a:gd name="connsiteX866" fmla="*/ 1112452 w 1771321"/>
              <a:gd name="connsiteY866" fmla="*/ 319876 h 1370990"/>
              <a:gd name="connsiteX867" fmla="*/ 1112971 w 1771321"/>
              <a:gd name="connsiteY867" fmla="*/ 316842 h 1370990"/>
              <a:gd name="connsiteX868" fmla="*/ 1110574 w 1771321"/>
              <a:gd name="connsiteY868" fmla="*/ 317450 h 1370990"/>
              <a:gd name="connsiteX869" fmla="*/ 1109408 w 1771321"/>
              <a:gd name="connsiteY869" fmla="*/ 319572 h 1370990"/>
              <a:gd name="connsiteX870" fmla="*/ 1112452 w 1771321"/>
              <a:gd name="connsiteY870" fmla="*/ 319876 h 1370990"/>
              <a:gd name="connsiteX871" fmla="*/ 1132140 w 1771321"/>
              <a:gd name="connsiteY871" fmla="*/ 322950 h 1370990"/>
              <a:gd name="connsiteX872" fmla="*/ 1132788 w 1771321"/>
              <a:gd name="connsiteY872" fmla="*/ 319948 h 1370990"/>
              <a:gd name="connsiteX873" fmla="*/ 1132594 w 1771321"/>
              <a:gd name="connsiteY873" fmla="*/ 319915 h 1370990"/>
              <a:gd name="connsiteX874" fmla="*/ 1132140 w 1771321"/>
              <a:gd name="connsiteY874" fmla="*/ 322950 h 1370990"/>
              <a:gd name="connsiteX875" fmla="*/ 1168408 w 1771321"/>
              <a:gd name="connsiteY875" fmla="*/ 330927 h 1370990"/>
              <a:gd name="connsiteX876" fmla="*/ 1167761 w 1771321"/>
              <a:gd name="connsiteY876" fmla="*/ 333928 h 1370990"/>
              <a:gd name="connsiteX877" fmla="*/ 1170611 w 1771321"/>
              <a:gd name="connsiteY877" fmla="*/ 333029 h 1370990"/>
              <a:gd name="connsiteX878" fmla="*/ 1168408 w 1771321"/>
              <a:gd name="connsiteY878" fmla="*/ 330927 h 1370990"/>
              <a:gd name="connsiteX879" fmla="*/ 1187449 w 1771321"/>
              <a:gd name="connsiteY879" fmla="*/ 310670 h 1370990"/>
              <a:gd name="connsiteX880" fmla="*/ 1186348 w 1771321"/>
              <a:gd name="connsiteY880" fmla="*/ 307798 h 1370990"/>
              <a:gd name="connsiteX881" fmla="*/ 1185183 w 1771321"/>
              <a:gd name="connsiteY881" fmla="*/ 308568 h 1370990"/>
              <a:gd name="connsiteX882" fmla="*/ 1187449 w 1771321"/>
              <a:gd name="connsiteY882" fmla="*/ 310670 h 1370990"/>
              <a:gd name="connsiteX883" fmla="*/ 1226178 w 1771321"/>
              <a:gd name="connsiteY883" fmla="*/ 295933 h 1370990"/>
              <a:gd name="connsiteX884" fmla="*/ 1227279 w 1771321"/>
              <a:gd name="connsiteY884" fmla="*/ 298799 h 1370990"/>
              <a:gd name="connsiteX885" fmla="*/ 1229092 w 1771321"/>
              <a:gd name="connsiteY885" fmla="*/ 296922 h 1370990"/>
              <a:gd name="connsiteX886" fmla="*/ 1226178 w 1771321"/>
              <a:gd name="connsiteY886" fmla="*/ 295933 h 1370990"/>
              <a:gd name="connsiteX887" fmla="*/ 1234791 w 1771321"/>
              <a:gd name="connsiteY887" fmla="*/ 270760 h 1370990"/>
              <a:gd name="connsiteX888" fmla="*/ 1232914 w 1771321"/>
              <a:gd name="connsiteY888" fmla="*/ 268301 h 1370990"/>
              <a:gd name="connsiteX889" fmla="*/ 1231877 w 1771321"/>
              <a:gd name="connsiteY889" fmla="*/ 269770 h 1370990"/>
              <a:gd name="connsiteX890" fmla="*/ 1234791 w 1771321"/>
              <a:gd name="connsiteY890" fmla="*/ 270760 h 1370990"/>
              <a:gd name="connsiteX891" fmla="*/ 1249493 w 1771321"/>
              <a:gd name="connsiteY891" fmla="*/ 259709 h 1370990"/>
              <a:gd name="connsiteX892" fmla="*/ 1249169 w 1771321"/>
              <a:gd name="connsiteY892" fmla="*/ 256656 h 1370990"/>
              <a:gd name="connsiteX893" fmla="*/ 1247679 w 1771321"/>
              <a:gd name="connsiteY893" fmla="*/ 257251 h 1370990"/>
              <a:gd name="connsiteX894" fmla="*/ 1249493 w 1771321"/>
              <a:gd name="connsiteY894" fmla="*/ 259709 h 1370990"/>
              <a:gd name="connsiteX895" fmla="*/ 1291330 w 1771321"/>
              <a:gd name="connsiteY895" fmla="*/ 254799 h 1370990"/>
              <a:gd name="connsiteX896" fmla="*/ 1291784 w 1771321"/>
              <a:gd name="connsiteY896" fmla="*/ 251765 h 1370990"/>
              <a:gd name="connsiteX897" fmla="*/ 1290942 w 1771321"/>
              <a:gd name="connsiteY897" fmla="*/ 251746 h 1370990"/>
              <a:gd name="connsiteX898" fmla="*/ 1291330 w 1771321"/>
              <a:gd name="connsiteY898" fmla="*/ 254799 h 1370990"/>
              <a:gd name="connsiteX899" fmla="*/ 1317754 w 1771321"/>
              <a:gd name="connsiteY899" fmla="*/ 259095 h 1370990"/>
              <a:gd name="connsiteX900" fmla="*/ 1317236 w 1771321"/>
              <a:gd name="connsiteY900" fmla="*/ 262123 h 1370990"/>
              <a:gd name="connsiteX901" fmla="*/ 1320086 w 1771321"/>
              <a:gd name="connsiteY901" fmla="*/ 261100 h 1370990"/>
              <a:gd name="connsiteX902" fmla="*/ 1320668 w 1771321"/>
              <a:gd name="connsiteY902" fmla="*/ 258163 h 1370990"/>
              <a:gd name="connsiteX903" fmla="*/ 1317754 w 1771321"/>
              <a:gd name="connsiteY903" fmla="*/ 259095 h 1370990"/>
              <a:gd name="connsiteX904" fmla="*/ 1313415 w 1771321"/>
              <a:gd name="connsiteY904" fmla="*/ 245586 h 1370990"/>
              <a:gd name="connsiteX905" fmla="*/ 1316395 w 1771321"/>
              <a:gd name="connsiteY905" fmla="*/ 244655 h 1370990"/>
              <a:gd name="connsiteX906" fmla="*/ 1315034 w 1771321"/>
              <a:gd name="connsiteY906" fmla="*/ 242953 h 1370990"/>
              <a:gd name="connsiteX907" fmla="*/ 1313415 w 1771321"/>
              <a:gd name="connsiteY907" fmla="*/ 245586 h 1370990"/>
              <a:gd name="connsiteX908" fmla="*/ 1269181 w 1771321"/>
              <a:gd name="connsiteY908" fmla="*/ 219184 h 1370990"/>
              <a:gd name="connsiteX909" fmla="*/ 1270800 w 1771321"/>
              <a:gd name="connsiteY909" fmla="*/ 216551 h 1370990"/>
              <a:gd name="connsiteX910" fmla="*/ 1270347 w 1771321"/>
              <a:gd name="connsiteY910" fmla="*/ 216331 h 1370990"/>
              <a:gd name="connsiteX911" fmla="*/ 1269181 w 1771321"/>
              <a:gd name="connsiteY911" fmla="*/ 219184 h 1370990"/>
              <a:gd name="connsiteX912" fmla="*/ 1237836 w 1771321"/>
              <a:gd name="connsiteY912" fmla="*/ 206905 h 1370990"/>
              <a:gd name="connsiteX913" fmla="*/ 1239001 w 1771321"/>
              <a:gd name="connsiteY913" fmla="*/ 204045 h 1370990"/>
              <a:gd name="connsiteX914" fmla="*/ 1235763 w 1771321"/>
              <a:gd name="connsiteY914" fmla="*/ 204647 h 1370990"/>
              <a:gd name="connsiteX915" fmla="*/ 1237836 w 1771321"/>
              <a:gd name="connsiteY915" fmla="*/ 206905 h 1370990"/>
              <a:gd name="connsiteX916" fmla="*/ 1222487 w 1771321"/>
              <a:gd name="connsiteY916" fmla="*/ 221028 h 1370990"/>
              <a:gd name="connsiteX917" fmla="*/ 1221903 w 1771321"/>
              <a:gd name="connsiteY917" fmla="*/ 224049 h 1370990"/>
              <a:gd name="connsiteX918" fmla="*/ 1224559 w 1771321"/>
              <a:gd name="connsiteY918" fmla="*/ 223286 h 1370990"/>
              <a:gd name="connsiteX919" fmla="*/ 1222487 w 1771321"/>
              <a:gd name="connsiteY919" fmla="*/ 221028 h 1370990"/>
              <a:gd name="connsiteX920" fmla="*/ 1189263 w 1771321"/>
              <a:gd name="connsiteY920" fmla="*/ 214888 h 1370990"/>
              <a:gd name="connsiteX921" fmla="*/ 1189845 w 1771321"/>
              <a:gd name="connsiteY921" fmla="*/ 211867 h 1370990"/>
              <a:gd name="connsiteX922" fmla="*/ 1188291 w 1771321"/>
              <a:gd name="connsiteY922" fmla="*/ 211977 h 1370990"/>
              <a:gd name="connsiteX923" fmla="*/ 1189263 w 1771321"/>
              <a:gd name="connsiteY923" fmla="*/ 214888 h 1370990"/>
              <a:gd name="connsiteX924" fmla="*/ 1174561 w 1771321"/>
              <a:gd name="connsiteY924" fmla="*/ 219799 h 1370990"/>
              <a:gd name="connsiteX925" fmla="*/ 1172423 w 1771321"/>
              <a:gd name="connsiteY925" fmla="*/ 222011 h 1370990"/>
              <a:gd name="connsiteX926" fmla="*/ 1175533 w 1771321"/>
              <a:gd name="connsiteY926" fmla="*/ 222710 h 1370990"/>
              <a:gd name="connsiteX927" fmla="*/ 1174561 w 1771321"/>
              <a:gd name="connsiteY927" fmla="*/ 219799 h 1370990"/>
              <a:gd name="connsiteX928" fmla="*/ 1157916 w 1771321"/>
              <a:gd name="connsiteY928" fmla="*/ 203838 h 1370990"/>
              <a:gd name="connsiteX929" fmla="*/ 1154873 w 1771321"/>
              <a:gd name="connsiteY929" fmla="*/ 203987 h 1370990"/>
              <a:gd name="connsiteX930" fmla="*/ 1155844 w 1771321"/>
              <a:gd name="connsiteY930" fmla="*/ 206051 h 1370990"/>
              <a:gd name="connsiteX931" fmla="*/ 1157916 w 1771321"/>
              <a:gd name="connsiteY931" fmla="*/ 203838 h 1370990"/>
              <a:gd name="connsiteX932" fmla="*/ 1156104 w 1771321"/>
              <a:gd name="connsiteY932" fmla="*/ 165771 h 1370990"/>
              <a:gd name="connsiteX933" fmla="*/ 1159147 w 1771321"/>
              <a:gd name="connsiteY933" fmla="*/ 165622 h 1370990"/>
              <a:gd name="connsiteX934" fmla="*/ 1159147 w 1771321"/>
              <a:gd name="connsiteY934" fmla="*/ 165377 h 1370990"/>
              <a:gd name="connsiteX935" fmla="*/ 1156104 w 1771321"/>
              <a:gd name="connsiteY935" fmla="*/ 165771 h 1370990"/>
              <a:gd name="connsiteX936" fmla="*/ 1152412 w 1771321"/>
              <a:gd name="connsiteY936" fmla="*/ 137525 h 1370990"/>
              <a:gd name="connsiteX937" fmla="*/ 1153318 w 1771321"/>
              <a:gd name="connsiteY937" fmla="*/ 134601 h 1370990"/>
              <a:gd name="connsiteX938" fmla="*/ 1150468 w 1771321"/>
              <a:gd name="connsiteY938" fmla="*/ 135177 h 1370990"/>
              <a:gd name="connsiteX939" fmla="*/ 1149368 w 1771321"/>
              <a:gd name="connsiteY939" fmla="*/ 137926 h 1370990"/>
              <a:gd name="connsiteX940" fmla="*/ 1152412 w 1771321"/>
              <a:gd name="connsiteY940" fmla="*/ 137525 h 1370990"/>
              <a:gd name="connsiteX941" fmla="*/ 1197293 w 1771321"/>
              <a:gd name="connsiteY941" fmla="*/ 151648 h 1370990"/>
              <a:gd name="connsiteX942" fmla="*/ 1196387 w 1771321"/>
              <a:gd name="connsiteY942" fmla="*/ 154579 h 1370990"/>
              <a:gd name="connsiteX943" fmla="*/ 1199301 w 1771321"/>
              <a:gd name="connsiteY943" fmla="*/ 153945 h 1370990"/>
              <a:gd name="connsiteX944" fmla="*/ 1197293 w 1771321"/>
              <a:gd name="connsiteY944" fmla="*/ 151648 h 1370990"/>
              <a:gd name="connsiteX945" fmla="*/ 1224299 w 1771321"/>
              <a:gd name="connsiteY945" fmla="*/ 127704 h 1370990"/>
              <a:gd name="connsiteX946" fmla="*/ 1226372 w 1771321"/>
              <a:gd name="connsiteY946" fmla="*/ 130001 h 1370990"/>
              <a:gd name="connsiteX947" fmla="*/ 1226825 w 1771321"/>
              <a:gd name="connsiteY947" fmla="*/ 125938 h 1370990"/>
              <a:gd name="connsiteX948" fmla="*/ 1224299 w 1771321"/>
              <a:gd name="connsiteY948" fmla="*/ 127704 h 1370990"/>
              <a:gd name="connsiteX949" fmla="*/ 1212642 w 1771321"/>
              <a:gd name="connsiteY949" fmla="*/ 111129 h 1370990"/>
              <a:gd name="connsiteX950" fmla="*/ 1209598 w 1771321"/>
              <a:gd name="connsiteY950" fmla="*/ 111174 h 1370990"/>
              <a:gd name="connsiteX951" fmla="*/ 1210117 w 1771321"/>
              <a:gd name="connsiteY951" fmla="*/ 112895 h 1370990"/>
              <a:gd name="connsiteX952" fmla="*/ 1212642 w 1771321"/>
              <a:gd name="connsiteY952" fmla="*/ 111129 h 1370990"/>
              <a:gd name="connsiteX953" fmla="*/ 1212059 w 1771321"/>
              <a:gd name="connsiteY953" fmla="*/ 71218 h 1370990"/>
              <a:gd name="connsiteX954" fmla="*/ 1209404 w 1771321"/>
              <a:gd name="connsiteY954" fmla="*/ 69640 h 1370990"/>
              <a:gd name="connsiteX955" fmla="*/ 1208950 w 1771321"/>
              <a:gd name="connsiteY955" fmla="*/ 71264 h 1370990"/>
              <a:gd name="connsiteX956" fmla="*/ 1212059 w 1771321"/>
              <a:gd name="connsiteY956" fmla="*/ 71218 h 1370990"/>
              <a:gd name="connsiteX957" fmla="*/ 1219377 w 1771321"/>
              <a:gd name="connsiteY957" fmla="*/ 58939 h 1370990"/>
              <a:gd name="connsiteX958" fmla="*/ 1222033 w 1771321"/>
              <a:gd name="connsiteY958" fmla="*/ 60518 h 1370990"/>
              <a:gd name="connsiteX959" fmla="*/ 1221838 w 1771321"/>
              <a:gd name="connsiteY959" fmla="*/ 57089 h 1370990"/>
              <a:gd name="connsiteX960" fmla="*/ 1219377 w 1771321"/>
              <a:gd name="connsiteY960" fmla="*/ 58939 h 1370990"/>
              <a:gd name="connsiteX961" fmla="*/ 1204028 w 1771321"/>
              <a:gd name="connsiteY961" fmla="*/ 38676 h 1370990"/>
              <a:gd name="connsiteX962" fmla="*/ 1206489 w 1771321"/>
              <a:gd name="connsiteY962" fmla="*/ 36826 h 1370990"/>
              <a:gd name="connsiteX963" fmla="*/ 1205194 w 1771321"/>
              <a:gd name="connsiteY963" fmla="*/ 35836 h 1370990"/>
              <a:gd name="connsiteX964" fmla="*/ 1204028 w 1771321"/>
              <a:gd name="connsiteY964" fmla="*/ 38676 h 1370990"/>
              <a:gd name="connsiteX965" fmla="*/ 1181296 w 1771321"/>
              <a:gd name="connsiteY965" fmla="*/ 29470 h 1370990"/>
              <a:gd name="connsiteX966" fmla="*/ 1178641 w 1771321"/>
              <a:gd name="connsiteY966" fmla="*/ 27956 h 1370990"/>
              <a:gd name="connsiteX967" fmla="*/ 1178382 w 1771321"/>
              <a:gd name="connsiteY967" fmla="*/ 30479 h 1370990"/>
              <a:gd name="connsiteX968" fmla="*/ 1180131 w 1771321"/>
              <a:gd name="connsiteY968" fmla="*/ 32317 h 1370990"/>
              <a:gd name="connsiteX969" fmla="*/ 1181296 w 1771321"/>
              <a:gd name="connsiteY969" fmla="*/ 29470 h 1370990"/>
              <a:gd name="connsiteX970" fmla="*/ 1191724 w 1771321"/>
              <a:gd name="connsiteY970" fmla="*/ 11051 h 1370990"/>
              <a:gd name="connsiteX971" fmla="*/ 1191076 w 1771321"/>
              <a:gd name="connsiteY971" fmla="*/ 8049 h 1370990"/>
              <a:gd name="connsiteX972" fmla="*/ 1189068 w 1771321"/>
              <a:gd name="connsiteY972" fmla="*/ 9537 h 1370990"/>
              <a:gd name="connsiteX973" fmla="*/ 1191724 w 1771321"/>
              <a:gd name="connsiteY973" fmla="*/ 11051 h 1370990"/>
              <a:gd name="connsiteX974" fmla="*/ 1223069 w 1771321"/>
              <a:gd name="connsiteY974" fmla="*/ 4297 h 1370990"/>
              <a:gd name="connsiteX975" fmla="*/ 1223005 w 1771321"/>
              <a:gd name="connsiteY975" fmla="*/ 1230 h 1370990"/>
              <a:gd name="connsiteX976" fmla="*/ 1222422 w 1771321"/>
              <a:gd name="connsiteY976" fmla="*/ 1295 h 1370990"/>
              <a:gd name="connsiteX977" fmla="*/ 1223069 w 1771321"/>
              <a:gd name="connsiteY977" fmla="*/ 4297 h 1370990"/>
              <a:gd name="connsiteX978" fmla="*/ 1261215 w 1771321"/>
              <a:gd name="connsiteY978" fmla="*/ 3068 h 1370990"/>
              <a:gd name="connsiteX979" fmla="*/ 1261863 w 1771321"/>
              <a:gd name="connsiteY979" fmla="*/ 66 h 1370990"/>
              <a:gd name="connsiteX980" fmla="*/ 1261086 w 1771321"/>
              <a:gd name="connsiteY980" fmla="*/ 1 h 1370990"/>
              <a:gd name="connsiteX981" fmla="*/ 1261215 w 1771321"/>
              <a:gd name="connsiteY981" fmla="*/ 3068 h 1370990"/>
              <a:gd name="connsiteX982" fmla="*/ 1313415 w 1771321"/>
              <a:gd name="connsiteY982" fmla="*/ 14118 h 1370990"/>
              <a:gd name="connsiteX983" fmla="*/ 1314581 w 1771321"/>
              <a:gd name="connsiteY983" fmla="*/ 11258 h 1370990"/>
              <a:gd name="connsiteX984" fmla="*/ 1314062 w 1771321"/>
              <a:gd name="connsiteY984" fmla="*/ 11116 h 1370990"/>
              <a:gd name="connsiteX985" fmla="*/ 1313415 w 1771321"/>
              <a:gd name="connsiteY985" fmla="*/ 14118 h 1370990"/>
              <a:gd name="connsiteX986" fmla="*/ 1349683 w 1771321"/>
              <a:gd name="connsiteY986" fmla="*/ 28241 h 1370990"/>
              <a:gd name="connsiteX987" fmla="*/ 1351626 w 1771321"/>
              <a:gd name="connsiteY987" fmla="*/ 25834 h 1370990"/>
              <a:gd name="connsiteX988" fmla="*/ 1350849 w 1771321"/>
              <a:gd name="connsiteY988" fmla="*/ 25381 h 1370990"/>
              <a:gd name="connsiteX989" fmla="*/ 1349683 w 1771321"/>
              <a:gd name="connsiteY989" fmla="*/ 28241 h 1370990"/>
              <a:gd name="connsiteX990" fmla="*/ 1397025 w 1771321"/>
              <a:gd name="connsiteY990" fmla="*/ 65693 h 1370990"/>
              <a:gd name="connsiteX991" fmla="*/ 1395147 w 1771321"/>
              <a:gd name="connsiteY991" fmla="*/ 68100 h 1370990"/>
              <a:gd name="connsiteX992" fmla="*/ 1395277 w 1771321"/>
              <a:gd name="connsiteY992" fmla="*/ 68197 h 1370990"/>
              <a:gd name="connsiteX993" fmla="*/ 1397025 w 1771321"/>
              <a:gd name="connsiteY993" fmla="*/ 65693 h 1370990"/>
              <a:gd name="connsiteX994" fmla="*/ 1420405 w 1771321"/>
              <a:gd name="connsiteY994" fmla="*/ 82268 h 1370990"/>
              <a:gd name="connsiteX995" fmla="*/ 1422348 w 1771321"/>
              <a:gd name="connsiteY995" fmla="*/ 79920 h 1370990"/>
              <a:gd name="connsiteX996" fmla="*/ 1422154 w 1771321"/>
              <a:gd name="connsiteY996" fmla="*/ 79771 h 1370990"/>
              <a:gd name="connsiteX997" fmla="*/ 1420405 w 1771321"/>
              <a:gd name="connsiteY997" fmla="*/ 82268 h 1370990"/>
              <a:gd name="connsiteX998" fmla="*/ 1742477 w 1771321"/>
              <a:gd name="connsiteY998" fmla="*/ 1188644 h 1370990"/>
              <a:gd name="connsiteX999" fmla="*/ 1745456 w 1771321"/>
              <a:gd name="connsiteY999" fmla="*/ 1189388 h 1370990"/>
              <a:gd name="connsiteX1000" fmla="*/ 1745520 w 1771321"/>
              <a:gd name="connsiteY1000" fmla="*/ 1189000 h 1370990"/>
              <a:gd name="connsiteX1001" fmla="*/ 1742477 w 1771321"/>
              <a:gd name="connsiteY1001" fmla="*/ 1188644 h 1370990"/>
              <a:gd name="connsiteX1002" fmla="*/ 1749860 w 1771321"/>
              <a:gd name="connsiteY1002" fmla="*/ 1126018 h 1370990"/>
              <a:gd name="connsiteX1003" fmla="*/ 1752903 w 1771321"/>
              <a:gd name="connsiteY1003" fmla="*/ 1126374 h 1370990"/>
              <a:gd name="connsiteX1004" fmla="*/ 1752903 w 1771321"/>
              <a:gd name="connsiteY1004" fmla="*/ 1126096 h 1370990"/>
              <a:gd name="connsiteX1005" fmla="*/ 1749860 w 1771321"/>
              <a:gd name="connsiteY1005" fmla="*/ 1126018 h 1370990"/>
              <a:gd name="connsiteX1006" fmla="*/ 1734446 w 1771321"/>
              <a:gd name="connsiteY1006" fmla="*/ 1220565 h 1370990"/>
              <a:gd name="connsiteX1007" fmla="*/ 1731985 w 1771321"/>
              <a:gd name="connsiteY1007" fmla="*/ 1222396 h 1370990"/>
              <a:gd name="connsiteX1008" fmla="*/ 1735093 w 1771321"/>
              <a:gd name="connsiteY1008" fmla="*/ 1223579 h 1370990"/>
              <a:gd name="connsiteX1009" fmla="*/ 1737425 w 1771321"/>
              <a:gd name="connsiteY1009" fmla="*/ 1221315 h 1370990"/>
              <a:gd name="connsiteX1010" fmla="*/ 1734446 w 1771321"/>
              <a:gd name="connsiteY1010" fmla="*/ 1220565 h 1370990"/>
              <a:gd name="connsiteX1011" fmla="*/ 1709900 w 1771321"/>
              <a:gd name="connsiteY1011" fmla="*/ 1187415 h 1370990"/>
              <a:gd name="connsiteX1012" fmla="*/ 1706921 w 1771321"/>
              <a:gd name="connsiteY1012" fmla="*/ 1188346 h 1370990"/>
              <a:gd name="connsiteX1013" fmla="*/ 1707439 w 1771321"/>
              <a:gd name="connsiteY1013" fmla="*/ 1189239 h 1370990"/>
              <a:gd name="connsiteX1014" fmla="*/ 1709900 w 1771321"/>
              <a:gd name="connsiteY1014" fmla="*/ 1187415 h 1370990"/>
              <a:gd name="connsiteX1015" fmla="*/ 1700639 w 1771321"/>
              <a:gd name="connsiteY1015" fmla="*/ 1158554 h 1370990"/>
              <a:gd name="connsiteX1016" fmla="*/ 1697724 w 1771321"/>
              <a:gd name="connsiteY1016" fmla="*/ 1157667 h 1370990"/>
              <a:gd name="connsiteX1017" fmla="*/ 1697724 w 1771321"/>
              <a:gd name="connsiteY1017" fmla="*/ 1159492 h 1370990"/>
              <a:gd name="connsiteX1018" fmla="*/ 1700639 w 1771321"/>
              <a:gd name="connsiteY1018" fmla="*/ 1158554 h 1370990"/>
              <a:gd name="connsiteX1019" fmla="*/ 1712361 w 1771321"/>
              <a:gd name="connsiteY1019" fmla="*/ 1119879 h 1370990"/>
              <a:gd name="connsiteX1020" fmla="*/ 1709836 w 1771321"/>
              <a:gd name="connsiteY1020" fmla="*/ 1118138 h 1370990"/>
              <a:gd name="connsiteX1021" fmla="*/ 1709382 w 1771321"/>
              <a:gd name="connsiteY1021" fmla="*/ 1118992 h 1370990"/>
              <a:gd name="connsiteX1022" fmla="*/ 1712361 w 1771321"/>
              <a:gd name="connsiteY1022" fmla="*/ 1119879 h 1370990"/>
              <a:gd name="connsiteX1023" fmla="*/ 1732632 w 1771321"/>
              <a:gd name="connsiteY1023" fmla="*/ 1090410 h 1370990"/>
              <a:gd name="connsiteX1024" fmla="*/ 1734316 w 1771321"/>
              <a:gd name="connsiteY1024" fmla="*/ 1087841 h 1370990"/>
              <a:gd name="connsiteX1025" fmla="*/ 1730106 w 1771321"/>
              <a:gd name="connsiteY1025" fmla="*/ 1088669 h 1370990"/>
              <a:gd name="connsiteX1026" fmla="*/ 1732632 w 1771321"/>
              <a:gd name="connsiteY1026" fmla="*/ 1090410 h 1370990"/>
              <a:gd name="connsiteX1027" fmla="*/ 1750442 w 1771321"/>
              <a:gd name="connsiteY1027" fmla="*/ 1102074 h 1370990"/>
              <a:gd name="connsiteX1028" fmla="*/ 1753487 w 1771321"/>
              <a:gd name="connsiteY1028" fmla="*/ 1102152 h 1370990"/>
              <a:gd name="connsiteX1029" fmla="*/ 1752126 w 1771321"/>
              <a:gd name="connsiteY1029" fmla="*/ 1099506 h 1370990"/>
              <a:gd name="connsiteX1030" fmla="*/ 1750442 w 1771321"/>
              <a:gd name="connsiteY1030" fmla="*/ 1102074 h 1370990"/>
              <a:gd name="connsiteX1031" fmla="*/ 1406805 w 1771321"/>
              <a:gd name="connsiteY1031" fmla="*/ 1349393 h 1370990"/>
              <a:gd name="connsiteX1032" fmla="*/ 1410496 w 1771321"/>
              <a:gd name="connsiteY1032" fmla="*/ 1327287 h 1370990"/>
              <a:gd name="connsiteX1033" fmla="*/ 1404473 w 1771321"/>
              <a:gd name="connsiteY1033" fmla="*/ 1326278 h 1370990"/>
              <a:gd name="connsiteX1034" fmla="*/ 1400781 w 1771321"/>
              <a:gd name="connsiteY1034" fmla="*/ 1348384 h 1370990"/>
              <a:gd name="connsiteX1035" fmla="*/ 1406805 w 1771321"/>
              <a:gd name="connsiteY1035" fmla="*/ 1349393 h 1370990"/>
              <a:gd name="connsiteX1036" fmla="*/ 1379151 w 1771321"/>
              <a:gd name="connsiteY1036" fmla="*/ 1370413 h 1370990"/>
              <a:gd name="connsiteX1037" fmla="*/ 1405574 w 1771321"/>
              <a:gd name="connsiteY1037" fmla="*/ 1351379 h 1370990"/>
              <a:gd name="connsiteX1038" fmla="*/ 1402012 w 1771321"/>
              <a:gd name="connsiteY1038" fmla="*/ 1346398 h 1370990"/>
              <a:gd name="connsiteX1039" fmla="*/ 1375588 w 1771321"/>
              <a:gd name="connsiteY1039" fmla="*/ 1365432 h 1370990"/>
              <a:gd name="connsiteX1040" fmla="*/ 1379151 w 1771321"/>
              <a:gd name="connsiteY1040" fmla="*/ 1370413 h 1370990"/>
              <a:gd name="connsiteX1041" fmla="*/ 1346056 w 1771321"/>
              <a:gd name="connsiteY1041" fmla="*/ 1358483 h 1370990"/>
              <a:gd name="connsiteX1042" fmla="*/ 1376236 w 1771321"/>
              <a:gd name="connsiteY1042" fmla="*/ 1370762 h 1370990"/>
              <a:gd name="connsiteX1043" fmla="*/ 1378503 w 1771321"/>
              <a:gd name="connsiteY1043" fmla="*/ 1365076 h 1370990"/>
              <a:gd name="connsiteX1044" fmla="*/ 1348388 w 1771321"/>
              <a:gd name="connsiteY1044" fmla="*/ 1352796 h 1370990"/>
              <a:gd name="connsiteX1045" fmla="*/ 1346056 w 1771321"/>
              <a:gd name="connsiteY1045" fmla="*/ 1358483 h 1370990"/>
              <a:gd name="connsiteX1046" fmla="*/ 1338090 w 1771321"/>
              <a:gd name="connsiteY1046" fmla="*/ 1322422 h 1370990"/>
              <a:gd name="connsiteX1047" fmla="*/ 1344243 w 1771321"/>
              <a:gd name="connsiteY1047" fmla="*/ 1356193 h 1370990"/>
              <a:gd name="connsiteX1048" fmla="*/ 1350266 w 1771321"/>
              <a:gd name="connsiteY1048" fmla="*/ 1355093 h 1370990"/>
              <a:gd name="connsiteX1049" fmla="*/ 1344113 w 1771321"/>
              <a:gd name="connsiteY1049" fmla="*/ 1321322 h 1370990"/>
              <a:gd name="connsiteX1050" fmla="*/ 1338090 w 1771321"/>
              <a:gd name="connsiteY1050" fmla="*/ 1322422 h 1370990"/>
              <a:gd name="connsiteX1051" fmla="*/ 1352208 w 1771321"/>
              <a:gd name="connsiteY1051" fmla="*/ 1302787 h 1370990"/>
              <a:gd name="connsiteX1052" fmla="*/ 1338673 w 1771321"/>
              <a:gd name="connsiteY1052" fmla="*/ 1319976 h 1370990"/>
              <a:gd name="connsiteX1053" fmla="*/ 1343530 w 1771321"/>
              <a:gd name="connsiteY1053" fmla="*/ 1323767 h 1370990"/>
              <a:gd name="connsiteX1054" fmla="*/ 1357066 w 1771321"/>
              <a:gd name="connsiteY1054" fmla="*/ 1306578 h 1370990"/>
              <a:gd name="connsiteX1055" fmla="*/ 1352208 w 1771321"/>
              <a:gd name="connsiteY1055" fmla="*/ 1302787 h 1370990"/>
              <a:gd name="connsiteX1056" fmla="*/ 1389383 w 1771321"/>
              <a:gd name="connsiteY1056" fmla="*/ 1290701 h 1370990"/>
              <a:gd name="connsiteX1057" fmla="*/ 1353698 w 1771321"/>
              <a:gd name="connsiteY1057" fmla="*/ 1301751 h 1370990"/>
              <a:gd name="connsiteX1058" fmla="*/ 1355511 w 1771321"/>
              <a:gd name="connsiteY1058" fmla="*/ 1307613 h 1370990"/>
              <a:gd name="connsiteX1059" fmla="*/ 1391197 w 1771321"/>
              <a:gd name="connsiteY1059" fmla="*/ 1296563 h 1370990"/>
              <a:gd name="connsiteX1060" fmla="*/ 1389383 w 1771321"/>
              <a:gd name="connsiteY1060" fmla="*/ 1290701 h 1370990"/>
              <a:gd name="connsiteX1061" fmla="*/ 1410043 w 1771321"/>
              <a:gd name="connsiteY1061" fmla="*/ 1291174 h 1370990"/>
              <a:gd name="connsiteX1062" fmla="*/ 1390355 w 1771321"/>
              <a:gd name="connsiteY1062" fmla="*/ 1290559 h 1370990"/>
              <a:gd name="connsiteX1063" fmla="*/ 1390160 w 1771321"/>
              <a:gd name="connsiteY1063" fmla="*/ 1296699 h 1370990"/>
              <a:gd name="connsiteX1064" fmla="*/ 1409849 w 1771321"/>
              <a:gd name="connsiteY1064" fmla="*/ 1297313 h 1370990"/>
              <a:gd name="connsiteX1065" fmla="*/ 1410043 w 1771321"/>
              <a:gd name="connsiteY1065" fmla="*/ 1291174 h 1370990"/>
              <a:gd name="connsiteX1066" fmla="*/ 1422348 w 1771321"/>
              <a:gd name="connsiteY1066" fmla="*/ 1307936 h 1370990"/>
              <a:gd name="connsiteX1067" fmla="*/ 1412504 w 1771321"/>
              <a:gd name="connsiteY1067" fmla="*/ 1292591 h 1370990"/>
              <a:gd name="connsiteX1068" fmla="*/ 1407323 w 1771321"/>
              <a:gd name="connsiteY1068" fmla="*/ 1295896 h 1370990"/>
              <a:gd name="connsiteX1069" fmla="*/ 1417167 w 1771321"/>
              <a:gd name="connsiteY1069" fmla="*/ 1311249 h 1370990"/>
              <a:gd name="connsiteX1070" fmla="*/ 1422348 w 1771321"/>
              <a:gd name="connsiteY1070" fmla="*/ 1307936 h 1370990"/>
              <a:gd name="connsiteX1071" fmla="*/ 1409978 w 1771321"/>
              <a:gd name="connsiteY1071" fmla="*/ 1328568 h 1370990"/>
              <a:gd name="connsiteX1072" fmla="*/ 1422284 w 1771321"/>
              <a:gd name="connsiteY1072" fmla="*/ 1311378 h 1370990"/>
              <a:gd name="connsiteX1073" fmla="*/ 1417297 w 1771321"/>
              <a:gd name="connsiteY1073" fmla="*/ 1307807 h 1370990"/>
              <a:gd name="connsiteX1074" fmla="*/ 1404991 w 1771321"/>
              <a:gd name="connsiteY1074" fmla="*/ 1325003 h 1370990"/>
              <a:gd name="connsiteX1075" fmla="*/ 1409978 w 1771321"/>
              <a:gd name="connsiteY1075" fmla="*/ 1328568 h 1370990"/>
              <a:gd name="connsiteX1076" fmla="*/ 1487112 w 1771321"/>
              <a:gd name="connsiteY1076" fmla="*/ 140268 h 1370990"/>
              <a:gd name="connsiteX1077" fmla="*/ 1449614 w 1771321"/>
              <a:gd name="connsiteY1077" fmla="*/ 102816 h 1370990"/>
              <a:gd name="connsiteX1078" fmla="*/ 1445274 w 1771321"/>
              <a:gd name="connsiteY1078" fmla="*/ 107157 h 1370990"/>
              <a:gd name="connsiteX1079" fmla="*/ 1482773 w 1771321"/>
              <a:gd name="connsiteY1079" fmla="*/ 144609 h 1370990"/>
              <a:gd name="connsiteX1080" fmla="*/ 1487112 w 1771321"/>
              <a:gd name="connsiteY1080" fmla="*/ 140268 h 1370990"/>
              <a:gd name="connsiteX1081" fmla="*/ 1546371 w 1771321"/>
              <a:gd name="connsiteY1081" fmla="*/ 151092 h 1370990"/>
              <a:gd name="connsiteX1082" fmla="*/ 1485493 w 1771321"/>
              <a:gd name="connsiteY1082" fmla="*/ 139427 h 1370990"/>
              <a:gd name="connsiteX1083" fmla="*/ 1484327 w 1771321"/>
              <a:gd name="connsiteY1083" fmla="*/ 145457 h 1370990"/>
              <a:gd name="connsiteX1084" fmla="*/ 1545206 w 1771321"/>
              <a:gd name="connsiteY1084" fmla="*/ 157121 h 1370990"/>
              <a:gd name="connsiteX1085" fmla="*/ 1546371 w 1771321"/>
              <a:gd name="connsiteY1085" fmla="*/ 151092 h 1370990"/>
              <a:gd name="connsiteX1086" fmla="*/ 1601874 w 1771321"/>
              <a:gd name="connsiteY1086" fmla="*/ 178995 h 1370990"/>
              <a:gd name="connsiteX1087" fmla="*/ 1547148 w 1771321"/>
              <a:gd name="connsiteY1087" fmla="*/ 151363 h 1370990"/>
              <a:gd name="connsiteX1088" fmla="*/ 1544364 w 1771321"/>
              <a:gd name="connsiteY1088" fmla="*/ 156843 h 1370990"/>
              <a:gd name="connsiteX1089" fmla="*/ 1599089 w 1771321"/>
              <a:gd name="connsiteY1089" fmla="*/ 184475 h 1370990"/>
              <a:gd name="connsiteX1090" fmla="*/ 1601874 w 1771321"/>
              <a:gd name="connsiteY1090" fmla="*/ 178995 h 1370990"/>
              <a:gd name="connsiteX1091" fmla="*/ 1639502 w 1771321"/>
              <a:gd name="connsiteY1091" fmla="*/ 215134 h 1370990"/>
              <a:gd name="connsiteX1092" fmla="*/ 1602586 w 1771321"/>
              <a:gd name="connsiteY1092" fmla="*/ 179526 h 1370990"/>
              <a:gd name="connsiteX1093" fmla="*/ 1598312 w 1771321"/>
              <a:gd name="connsiteY1093" fmla="*/ 183938 h 1370990"/>
              <a:gd name="connsiteX1094" fmla="*/ 1635228 w 1771321"/>
              <a:gd name="connsiteY1094" fmla="*/ 219553 h 1370990"/>
              <a:gd name="connsiteX1095" fmla="*/ 1639502 w 1771321"/>
              <a:gd name="connsiteY1095" fmla="*/ 215134 h 1370990"/>
              <a:gd name="connsiteX1096" fmla="*/ 1683412 w 1771321"/>
              <a:gd name="connsiteY1096" fmla="*/ 214274 h 1370990"/>
              <a:gd name="connsiteX1097" fmla="*/ 1637365 w 1771321"/>
              <a:gd name="connsiteY1097" fmla="*/ 214274 h 1370990"/>
              <a:gd name="connsiteX1098" fmla="*/ 1637365 w 1771321"/>
              <a:gd name="connsiteY1098" fmla="*/ 220413 h 1370990"/>
              <a:gd name="connsiteX1099" fmla="*/ 1683412 w 1771321"/>
              <a:gd name="connsiteY1099" fmla="*/ 220413 h 1370990"/>
              <a:gd name="connsiteX1100" fmla="*/ 1683412 w 1771321"/>
              <a:gd name="connsiteY1100" fmla="*/ 214274 h 1370990"/>
              <a:gd name="connsiteX1101" fmla="*/ 1697271 w 1771321"/>
              <a:gd name="connsiteY1101" fmla="*/ 199782 h 1370990"/>
              <a:gd name="connsiteX1102" fmla="*/ 1681340 w 1771321"/>
              <a:gd name="connsiteY1102" fmla="*/ 215134 h 1370990"/>
              <a:gd name="connsiteX1103" fmla="*/ 1685549 w 1771321"/>
              <a:gd name="connsiteY1103" fmla="*/ 219559 h 1370990"/>
              <a:gd name="connsiteX1104" fmla="*/ 1701546 w 1771321"/>
              <a:gd name="connsiteY1104" fmla="*/ 204207 h 1370990"/>
              <a:gd name="connsiteX1105" fmla="*/ 1697271 w 1771321"/>
              <a:gd name="connsiteY1105" fmla="*/ 199782 h 1370990"/>
              <a:gd name="connsiteX1106" fmla="*/ 1741052 w 1771321"/>
              <a:gd name="connsiteY1106" fmla="*/ 187975 h 1370990"/>
              <a:gd name="connsiteX1107" fmla="*/ 1698631 w 1771321"/>
              <a:gd name="connsiteY1107" fmla="*/ 199025 h 1370990"/>
              <a:gd name="connsiteX1108" fmla="*/ 1700185 w 1771321"/>
              <a:gd name="connsiteY1108" fmla="*/ 204964 h 1370990"/>
              <a:gd name="connsiteX1109" fmla="*/ 1742606 w 1771321"/>
              <a:gd name="connsiteY1109" fmla="*/ 193914 h 1370990"/>
              <a:gd name="connsiteX1110" fmla="*/ 1741052 w 1771321"/>
              <a:gd name="connsiteY1110" fmla="*/ 187975 h 1370990"/>
              <a:gd name="connsiteX1111" fmla="*/ 1752839 w 1771321"/>
              <a:gd name="connsiteY1111" fmla="*/ 224631 h 1370990"/>
              <a:gd name="connsiteX1112" fmla="*/ 1744808 w 1771321"/>
              <a:gd name="connsiteY1112" fmla="*/ 190252 h 1370990"/>
              <a:gd name="connsiteX1113" fmla="*/ 1738850 w 1771321"/>
              <a:gd name="connsiteY1113" fmla="*/ 191637 h 1370990"/>
              <a:gd name="connsiteX1114" fmla="*/ 1746816 w 1771321"/>
              <a:gd name="connsiteY1114" fmla="*/ 226022 h 1370990"/>
              <a:gd name="connsiteX1115" fmla="*/ 1752839 w 1771321"/>
              <a:gd name="connsiteY1115" fmla="*/ 224631 h 1370990"/>
              <a:gd name="connsiteX1116" fmla="*/ 1750378 w 1771321"/>
              <a:gd name="connsiteY1116" fmla="*/ 239971 h 1370990"/>
              <a:gd name="connsiteX1117" fmla="*/ 1752839 w 1771321"/>
              <a:gd name="connsiteY1117" fmla="*/ 225854 h 1370990"/>
              <a:gd name="connsiteX1118" fmla="*/ 1746816 w 1771321"/>
              <a:gd name="connsiteY1118" fmla="*/ 224800 h 1370990"/>
              <a:gd name="connsiteX1119" fmla="*/ 1744355 w 1771321"/>
              <a:gd name="connsiteY1119" fmla="*/ 238923 h 1370990"/>
              <a:gd name="connsiteX1120" fmla="*/ 1750378 w 1771321"/>
              <a:gd name="connsiteY1120" fmla="*/ 239971 h 1370990"/>
              <a:gd name="connsiteX1121" fmla="*/ 1767411 w 1771321"/>
              <a:gd name="connsiteY1121" fmla="*/ 280030 h 1370990"/>
              <a:gd name="connsiteX1122" fmla="*/ 1750184 w 1771321"/>
              <a:gd name="connsiteY1122" fmla="*/ 238276 h 1370990"/>
              <a:gd name="connsiteX1123" fmla="*/ 1744549 w 1771321"/>
              <a:gd name="connsiteY1123" fmla="*/ 240618 h 1370990"/>
              <a:gd name="connsiteX1124" fmla="*/ 1761711 w 1771321"/>
              <a:gd name="connsiteY1124" fmla="*/ 282366 h 1370990"/>
              <a:gd name="connsiteX1125" fmla="*/ 1767411 w 1771321"/>
              <a:gd name="connsiteY1125" fmla="*/ 280030 h 1370990"/>
              <a:gd name="connsiteX1126" fmla="*/ 1771297 w 1771321"/>
              <a:gd name="connsiteY1126" fmla="*/ 317729 h 1370990"/>
              <a:gd name="connsiteX1127" fmla="*/ 1767605 w 1771321"/>
              <a:gd name="connsiteY1127" fmla="*/ 280891 h 1370990"/>
              <a:gd name="connsiteX1128" fmla="*/ 1761518 w 1771321"/>
              <a:gd name="connsiteY1128" fmla="*/ 281499 h 1370990"/>
              <a:gd name="connsiteX1129" fmla="*/ 1765209 w 1771321"/>
              <a:gd name="connsiteY1129" fmla="*/ 318343 h 1370990"/>
              <a:gd name="connsiteX1130" fmla="*/ 1771297 w 1771321"/>
              <a:gd name="connsiteY1130" fmla="*/ 317729 h 1370990"/>
              <a:gd name="connsiteX1131" fmla="*/ 1725962 w 1771321"/>
              <a:gd name="connsiteY1131" fmla="*/ 314313 h 1370990"/>
              <a:gd name="connsiteX1132" fmla="*/ 1767799 w 1771321"/>
              <a:gd name="connsiteY1132" fmla="*/ 321067 h 1370990"/>
              <a:gd name="connsiteX1133" fmla="*/ 1768771 w 1771321"/>
              <a:gd name="connsiteY1133" fmla="*/ 315005 h 1370990"/>
              <a:gd name="connsiteX1134" fmla="*/ 1726933 w 1771321"/>
              <a:gd name="connsiteY1134" fmla="*/ 308251 h 1370990"/>
              <a:gd name="connsiteX1135" fmla="*/ 1725962 w 1771321"/>
              <a:gd name="connsiteY1135" fmla="*/ 314313 h 1370990"/>
              <a:gd name="connsiteX1136" fmla="*/ 1710483 w 1771321"/>
              <a:gd name="connsiteY1136" fmla="*/ 327233 h 1370990"/>
              <a:gd name="connsiteX1137" fmla="*/ 1728294 w 1771321"/>
              <a:gd name="connsiteY1137" fmla="*/ 313724 h 1370990"/>
              <a:gd name="connsiteX1138" fmla="*/ 1724602 w 1771321"/>
              <a:gd name="connsiteY1138" fmla="*/ 308833 h 1370990"/>
              <a:gd name="connsiteX1139" fmla="*/ 1706791 w 1771321"/>
              <a:gd name="connsiteY1139" fmla="*/ 322341 h 1370990"/>
              <a:gd name="connsiteX1140" fmla="*/ 1710483 w 1771321"/>
              <a:gd name="connsiteY1140" fmla="*/ 327233 h 1370990"/>
              <a:gd name="connsiteX1141" fmla="*/ 1739821 w 1771321"/>
              <a:gd name="connsiteY1141" fmla="*/ 355291 h 1370990"/>
              <a:gd name="connsiteX1142" fmla="*/ 1710936 w 1771321"/>
              <a:gd name="connsiteY1142" fmla="*/ 322749 h 1370990"/>
              <a:gd name="connsiteX1143" fmla="*/ 1706338 w 1771321"/>
              <a:gd name="connsiteY1143" fmla="*/ 326825 h 1370990"/>
              <a:gd name="connsiteX1144" fmla="*/ 1735223 w 1771321"/>
              <a:gd name="connsiteY1144" fmla="*/ 359367 h 1370990"/>
              <a:gd name="connsiteX1145" fmla="*/ 1739821 w 1771321"/>
              <a:gd name="connsiteY1145" fmla="*/ 355291 h 1370990"/>
              <a:gd name="connsiteX1146" fmla="*/ 1763590 w 1771321"/>
              <a:gd name="connsiteY1146" fmla="*/ 400733 h 1370990"/>
              <a:gd name="connsiteX1147" fmla="*/ 1740275 w 1771321"/>
              <a:gd name="connsiteY1147" fmla="*/ 355912 h 1370990"/>
              <a:gd name="connsiteX1148" fmla="*/ 1734835 w 1771321"/>
              <a:gd name="connsiteY1148" fmla="*/ 358746 h 1370990"/>
              <a:gd name="connsiteX1149" fmla="*/ 1758150 w 1771321"/>
              <a:gd name="connsiteY1149" fmla="*/ 403567 h 1370990"/>
              <a:gd name="connsiteX1150" fmla="*/ 1763590 w 1771321"/>
              <a:gd name="connsiteY1150" fmla="*/ 400733 h 1370990"/>
              <a:gd name="connsiteX1151" fmla="*/ 1745650 w 1771321"/>
              <a:gd name="connsiteY1151" fmla="*/ 405831 h 1370990"/>
              <a:gd name="connsiteX1152" fmla="*/ 1760999 w 1771321"/>
              <a:gd name="connsiteY1152" fmla="*/ 405217 h 1370990"/>
              <a:gd name="connsiteX1153" fmla="*/ 1760740 w 1771321"/>
              <a:gd name="connsiteY1153" fmla="*/ 399084 h 1370990"/>
              <a:gd name="connsiteX1154" fmla="*/ 1745391 w 1771321"/>
              <a:gd name="connsiteY1154" fmla="*/ 399698 h 1370990"/>
              <a:gd name="connsiteX1155" fmla="*/ 1745650 w 1771321"/>
              <a:gd name="connsiteY1155" fmla="*/ 405831 h 1370990"/>
              <a:gd name="connsiteX1156" fmla="*/ 1759834 w 1771321"/>
              <a:gd name="connsiteY1156" fmla="*/ 420194 h 1370990"/>
              <a:gd name="connsiteX1157" fmla="*/ 1748111 w 1771321"/>
              <a:gd name="connsiteY1157" fmla="*/ 401160 h 1370990"/>
              <a:gd name="connsiteX1158" fmla="*/ 1742930 w 1771321"/>
              <a:gd name="connsiteY1158" fmla="*/ 404369 h 1370990"/>
              <a:gd name="connsiteX1159" fmla="*/ 1754587 w 1771321"/>
              <a:gd name="connsiteY1159" fmla="*/ 423396 h 1370990"/>
              <a:gd name="connsiteX1160" fmla="*/ 1759834 w 1771321"/>
              <a:gd name="connsiteY1160" fmla="*/ 420194 h 1370990"/>
              <a:gd name="connsiteX1161" fmla="*/ 1721688 w 1771321"/>
              <a:gd name="connsiteY1161" fmla="*/ 402260 h 1370990"/>
              <a:gd name="connsiteX1162" fmla="*/ 1755494 w 1771321"/>
              <a:gd name="connsiteY1162" fmla="*/ 424367 h 1370990"/>
              <a:gd name="connsiteX1163" fmla="*/ 1758862 w 1771321"/>
              <a:gd name="connsiteY1163" fmla="*/ 419230 h 1370990"/>
              <a:gd name="connsiteX1164" fmla="*/ 1725055 w 1771321"/>
              <a:gd name="connsiteY1164" fmla="*/ 397123 h 1370990"/>
              <a:gd name="connsiteX1165" fmla="*/ 1721688 w 1771321"/>
              <a:gd name="connsiteY1165" fmla="*/ 402260 h 1370990"/>
              <a:gd name="connsiteX1166" fmla="*/ 1727063 w 1771321"/>
              <a:gd name="connsiteY1166" fmla="*/ 421093 h 1370990"/>
              <a:gd name="connsiteX1167" fmla="*/ 1726480 w 1771321"/>
              <a:gd name="connsiteY1167" fmla="*/ 399608 h 1370990"/>
              <a:gd name="connsiteX1168" fmla="*/ 1720328 w 1771321"/>
              <a:gd name="connsiteY1168" fmla="*/ 399782 h 1370990"/>
              <a:gd name="connsiteX1169" fmla="*/ 1720910 w 1771321"/>
              <a:gd name="connsiteY1169" fmla="*/ 421268 h 1370990"/>
              <a:gd name="connsiteX1170" fmla="*/ 1727063 w 1771321"/>
              <a:gd name="connsiteY1170" fmla="*/ 421093 h 1370990"/>
              <a:gd name="connsiteX1171" fmla="*/ 1686455 w 1771321"/>
              <a:gd name="connsiteY1171" fmla="*/ 439984 h 1370990"/>
              <a:gd name="connsiteX1172" fmla="*/ 1725185 w 1771321"/>
              <a:gd name="connsiteY1172" fmla="*/ 424017 h 1370990"/>
              <a:gd name="connsiteX1173" fmla="*/ 1722853 w 1771321"/>
              <a:gd name="connsiteY1173" fmla="*/ 418343 h 1370990"/>
              <a:gd name="connsiteX1174" fmla="*/ 1684124 w 1771321"/>
              <a:gd name="connsiteY1174" fmla="*/ 434304 h 1370990"/>
              <a:gd name="connsiteX1175" fmla="*/ 1686455 w 1771321"/>
              <a:gd name="connsiteY1175" fmla="*/ 439984 h 1370990"/>
              <a:gd name="connsiteX1176" fmla="*/ 1704266 w 1771321"/>
              <a:gd name="connsiteY1176" fmla="*/ 455459 h 1370990"/>
              <a:gd name="connsiteX1177" fmla="*/ 1687686 w 1771321"/>
              <a:gd name="connsiteY1177" fmla="*/ 435203 h 1370990"/>
              <a:gd name="connsiteX1178" fmla="*/ 1682894 w 1771321"/>
              <a:gd name="connsiteY1178" fmla="*/ 439091 h 1370990"/>
              <a:gd name="connsiteX1179" fmla="*/ 1699473 w 1771321"/>
              <a:gd name="connsiteY1179" fmla="*/ 459348 h 1370990"/>
              <a:gd name="connsiteX1180" fmla="*/ 1704266 w 1771321"/>
              <a:gd name="connsiteY1180" fmla="*/ 455459 h 1370990"/>
              <a:gd name="connsiteX1181" fmla="*/ 1673503 w 1771321"/>
              <a:gd name="connsiteY1181" fmla="*/ 459244 h 1370990"/>
              <a:gd name="connsiteX1182" fmla="*/ 1701740 w 1771321"/>
              <a:gd name="connsiteY1182" fmla="*/ 460473 h 1370990"/>
              <a:gd name="connsiteX1183" fmla="*/ 1701999 w 1771321"/>
              <a:gd name="connsiteY1183" fmla="*/ 454340 h 1370990"/>
              <a:gd name="connsiteX1184" fmla="*/ 1673762 w 1771321"/>
              <a:gd name="connsiteY1184" fmla="*/ 453111 h 1370990"/>
              <a:gd name="connsiteX1185" fmla="*/ 1673503 w 1771321"/>
              <a:gd name="connsiteY1185" fmla="*/ 459244 h 1370990"/>
              <a:gd name="connsiteX1186" fmla="*/ 1649993 w 1771321"/>
              <a:gd name="connsiteY1186" fmla="*/ 446583 h 1370990"/>
              <a:gd name="connsiteX1187" fmla="*/ 1672143 w 1771321"/>
              <a:gd name="connsiteY1187" fmla="*/ 458862 h 1370990"/>
              <a:gd name="connsiteX1188" fmla="*/ 1675122 w 1771321"/>
              <a:gd name="connsiteY1188" fmla="*/ 453493 h 1370990"/>
              <a:gd name="connsiteX1189" fmla="*/ 1652973 w 1771321"/>
              <a:gd name="connsiteY1189" fmla="*/ 441213 h 1370990"/>
              <a:gd name="connsiteX1190" fmla="*/ 1649993 w 1771321"/>
              <a:gd name="connsiteY1190" fmla="*/ 446583 h 1370990"/>
              <a:gd name="connsiteX1191" fmla="*/ 1648310 w 1771321"/>
              <a:gd name="connsiteY1191" fmla="*/ 471595 h 1370990"/>
              <a:gd name="connsiteX1192" fmla="*/ 1654462 w 1771321"/>
              <a:gd name="connsiteY1192" fmla="*/ 444578 h 1370990"/>
              <a:gd name="connsiteX1193" fmla="*/ 1648504 w 1771321"/>
              <a:gd name="connsiteY1193" fmla="*/ 443219 h 1370990"/>
              <a:gd name="connsiteX1194" fmla="*/ 1642352 w 1771321"/>
              <a:gd name="connsiteY1194" fmla="*/ 470230 h 1370990"/>
              <a:gd name="connsiteX1195" fmla="*/ 1648310 w 1771321"/>
              <a:gd name="connsiteY1195" fmla="*/ 471595 h 1370990"/>
              <a:gd name="connsiteX1196" fmla="*/ 1624024 w 1771321"/>
              <a:gd name="connsiteY1196" fmla="*/ 494076 h 1370990"/>
              <a:gd name="connsiteX1197" fmla="*/ 1647403 w 1771321"/>
              <a:gd name="connsiteY1197" fmla="*/ 473199 h 1370990"/>
              <a:gd name="connsiteX1198" fmla="*/ 1643258 w 1771321"/>
              <a:gd name="connsiteY1198" fmla="*/ 468625 h 1370990"/>
              <a:gd name="connsiteX1199" fmla="*/ 1619943 w 1771321"/>
              <a:gd name="connsiteY1199" fmla="*/ 489502 h 1370990"/>
              <a:gd name="connsiteX1200" fmla="*/ 1624024 w 1771321"/>
              <a:gd name="connsiteY1200" fmla="*/ 494076 h 1370990"/>
              <a:gd name="connsiteX1201" fmla="*/ 1611783 w 1771321"/>
              <a:gd name="connsiteY1201" fmla="*/ 517775 h 1370990"/>
              <a:gd name="connsiteX1202" fmla="*/ 1624671 w 1771321"/>
              <a:gd name="connsiteY1202" fmla="*/ 493216 h 1370990"/>
              <a:gd name="connsiteX1203" fmla="*/ 1619230 w 1771321"/>
              <a:gd name="connsiteY1203" fmla="*/ 490363 h 1370990"/>
              <a:gd name="connsiteX1204" fmla="*/ 1606342 w 1771321"/>
              <a:gd name="connsiteY1204" fmla="*/ 514921 h 1370990"/>
              <a:gd name="connsiteX1205" fmla="*/ 1611783 w 1771321"/>
              <a:gd name="connsiteY1205" fmla="*/ 517775 h 1370990"/>
              <a:gd name="connsiteX1206" fmla="*/ 1571241 w 1771321"/>
              <a:gd name="connsiteY1206" fmla="*/ 530953 h 1370990"/>
              <a:gd name="connsiteX1207" fmla="*/ 1609970 w 1771321"/>
              <a:gd name="connsiteY1207" fmla="*/ 519288 h 1370990"/>
              <a:gd name="connsiteX1208" fmla="*/ 1608156 w 1771321"/>
              <a:gd name="connsiteY1208" fmla="*/ 513407 h 1370990"/>
              <a:gd name="connsiteX1209" fmla="*/ 1569492 w 1771321"/>
              <a:gd name="connsiteY1209" fmla="*/ 525072 h 1370990"/>
              <a:gd name="connsiteX1210" fmla="*/ 1571241 w 1771321"/>
              <a:gd name="connsiteY1210" fmla="*/ 530953 h 1370990"/>
              <a:gd name="connsiteX1211" fmla="*/ 1557964 w 1771321"/>
              <a:gd name="connsiteY1211" fmla="*/ 547774 h 1370990"/>
              <a:gd name="connsiteX1212" fmla="*/ 1572730 w 1771321"/>
              <a:gd name="connsiteY1212" fmla="*/ 529970 h 1370990"/>
              <a:gd name="connsiteX1213" fmla="*/ 1568003 w 1771321"/>
              <a:gd name="connsiteY1213" fmla="*/ 526056 h 1370990"/>
              <a:gd name="connsiteX1214" fmla="*/ 1553236 w 1771321"/>
              <a:gd name="connsiteY1214" fmla="*/ 543860 h 1370990"/>
              <a:gd name="connsiteX1215" fmla="*/ 1557964 w 1771321"/>
              <a:gd name="connsiteY1215" fmla="*/ 547774 h 1370990"/>
              <a:gd name="connsiteX1216" fmla="*/ 1527201 w 1771321"/>
              <a:gd name="connsiteY1216" fmla="*/ 559743 h 1370990"/>
              <a:gd name="connsiteX1217" fmla="*/ 1556669 w 1771321"/>
              <a:gd name="connsiteY1217" fmla="*/ 548693 h 1370990"/>
              <a:gd name="connsiteX1218" fmla="*/ 1554531 w 1771321"/>
              <a:gd name="connsiteY1218" fmla="*/ 542941 h 1370990"/>
              <a:gd name="connsiteX1219" fmla="*/ 1524999 w 1771321"/>
              <a:gd name="connsiteY1219" fmla="*/ 553991 h 1370990"/>
              <a:gd name="connsiteX1220" fmla="*/ 1527201 w 1771321"/>
              <a:gd name="connsiteY1220" fmla="*/ 559743 h 1370990"/>
              <a:gd name="connsiteX1221" fmla="*/ 1531929 w 1771321"/>
              <a:gd name="connsiteY1221" fmla="*/ 537151 h 1370990"/>
              <a:gd name="connsiteX1222" fmla="*/ 1523315 w 1771321"/>
              <a:gd name="connsiteY1222" fmla="*/ 555570 h 1370990"/>
              <a:gd name="connsiteX1223" fmla="*/ 1528885 w 1771321"/>
              <a:gd name="connsiteY1223" fmla="*/ 558164 h 1370990"/>
              <a:gd name="connsiteX1224" fmla="*/ 1537498 w 1771321"/>
              <a:gd name="connsiteY1224" fmla="*/ 539745 h 1370990"/>
              <a:gd name="connsiteX1225" fmla="*/ 1531929 w 1771321"/>
              <a:gd name="connsiteY1225" fmla="*/ 537151 h 1370990"/>
              <a:gd name="connsiteX1226" fmla="*/ 1518328 w 1771321"/>
              <a:gd name="connsiteY1226" fmla="*/ 525176 h 1370990"/>
              <a:gd name="connsiteX1227" fmla="*/ 1532447 w 1771321"/>
              <a:gd name="connsiteY1227" fmla="*/ 540528 h 1370990"/>
              <a:gd name="connsiteX1228" fmla="*/ 1536980 w 1771321"/>
              <a:gd name="connsiteY1228" fmla="*/ 536368 h 1370990"/>
              <a:gd name="connsiteX1229" fmla="*/ 1522861 w 1771321"/>
              <a:gd name="connsiteY1229" fmla="*/ 521022 h 1370990"/>
              <a:gd name="connsiteX1230" fmla="*/ 1518328 w 1771321"/>
              <a:gd name="connsiteY1230" fmla="*/ 525176 h 1370990"/>
              <a:gd name="connsiteX1231" fmla="*/ 1529468 w 1771321"/>
              <a:gd name="connsiteY1231" fmla="*/ 496050 h 1370990"/>
              <a:gd name="connsiteX1232" fmla="*/ 1517746 w 1771321"/>
              <a:gd name="connsiteY1232" fmla="*/ 521837 h 1370990"/>
              <a:gd name="connsiteX1233" fmla="*/ 1523380 w 1771321"/>
              <a:gd name="connsiteY1233" fmla="*/ 524367 h 1370990"/>
              <a:gd name="connsiteX1234" fmla="*/ 1535037 w 1771321"/>
              <a:gd name="connsiteY1234" fmla="*/ 498579 h 1370990"/>
              <a:gd name="connsiteX1235" fmla="*/ 1529468 w 1771321"/>
              <a:gd name="connsiteY1235" fmla="*/ 496050 h 1370990"/>
              <a:gd name="connsiteX1236" fmla="*/ 1503368 w 1771321"/>
              <a:gd name="connsiteY1236" fmla="*/ 479507 h 1370990"/>
              <a:gd name="connsiteX1237" fmla="*/ 1530374 w 1771321"/>
              <a:gd name="connsiteY1237" fmla="*/ 499770 h 1370990"/>
              <a:gd name="connsiteX1238" fmla="*/ 1534066 w 1771321"/>
              <a:gd name="connsiteY1238" fmla="*/ 494859 h 1370990"/>
              <a:gd name="connsiteX1239" fmla="*/ 1507059 w 1771321"/>
              <a:gd name="connsiteY1239" fmla="*/ 474596 h 1370990"/>
              <a:gd name="connsiteX1240" fmla="*/ 1503368 w 1771321"/>
              <a:gd name="connsiteY1240" fmla="*/ 479507 h 1370990"/>
              <a:gd name="connsiteX1241" fmla="*/ 1485946 w 1771321"/>
              <a:gd name="connsiteY1241" fmla="*/ 493138 h 1370990"/>
              <a:gd name="connsiteX1242" fmla="*/ 1506865 w 1771321"/>
              <a:gd name="connsiteY1242" fmla="*/ 479630 h 1370990"/>
              <a:gd name="connsiteX1243" fmla="*/ 1503562 w 1771321"/>
              <a:gd name="connsiteY1243" fmla="*/ 474473 h 1370990"/>
              <a:gd name="connsiteX1244" fmla="*/ 1482643 w 1771321"/>
              <a:gd name="connsiteY1244" fmla="*/ 487982 h 1370990"/>
              <a:gd name="connsiteX1245" fmla="*/ 1485946 w 1771321"/>
              <a:gd name="connsiteY1245" fmla="*/ 493138 h 1370990"/>
              <a:gd name="connsiteX1246" fmla="*/ 1464574 w 1771321"/>
              <a:gd name="connsiteY1246" fmla="*/ 519521 h 1370990"/>
              <a:gd name="connsiteX1247" fmla="*/ 1486659 w 1771321"/>
              <a:gd name="connsiteY1247" fmla="*/ 492504 h 1370990"/>
              <a:gd name="connsiteX1248" fmla="*/ 1481931 w 1771321"/>
              <a:gd name="connsiteY1248" fmla="*/ 488616 h 1370990"/>
              <a:gd name="connsiteX1249" fmla="*/ 1459781 w 1771321"/>
              <a:gd name="connsiteY1249" fmla="*/ 515633 h 1370990"/>
              <a:gd name="connsiteX1250" fmla="*/ 1464574 w 1771321"/>
              <a:gd name="connsiteY1250" fmla="*/ 519521 h 1370990"/>
              <a:gd name="connsiteX1251" fmla="*/ 1457774 w 1771321"/>
              <a:gd name="connsiteY1251" fmla="*/ 543607 h 1370990"/>
              <a:gd name="connsiteX1252" fmla="*/ 1465157 w 1771321"/>
              <a:gd name="connsiteY1252" fmla="*/ 518434 h 1370990"/>
              <a:gd name="connsiteX1253" fmla="*/ 1459264 w 1771321"/>
              <a:gd name="connsiteY1253" fmla="*/ 516713 h 1370990"/>
              <a:gd name="connsiteX1254" fmla="*/ 1451880 w 1771321"/>
              <a:gd name="connsiteY1254" fmla="*/ 541887 h 1370990"/>
              <a:gd name="connsiteX1255" fmla="*/ 1457774 w 1771321"/>
              <a:gd name="connsiteY1255" fmla="*/ 543607 h 1370990"/>
              <a:gd name="connsiteX1256" fmla="*/ 1424291 w 1771321"/>
              <a:gd name="connsiteY1256" fmla="*/ 547651 h 1370990"/>
              <a:gd name="connsiteX1257" fmla="*/ 1454989 w 1771321"/>
              <a:gd name="connsiteY1257" fmla="*/ 545814 h 1370990"/>
              <a:gd name="connsiteX1258" fmla="*/ 1454601 w 1771321"/>
              <a:gd name="connsiteY1258" fmla="*/ 539680 h 1370990"/>
              <a:gd name="connsiteX1259" fmla="*/ 1423903 w 1771321"/>
              <a:gd name="connsiteY1259" fmla="*/ 541524 h 1370990"/>
              <a:gd name="connsiteX1260" fmla="*/ 1424291 w 1771321"/>
              <a:gd name="connsiteY1260" fmla="*/ 547651 h 1370990"/>
              <a:gd name="connsiteX1261" fmla="*/ 1419563 w 1771321"/>
              <a:gd name="connsiteY1261" fmla="*/ 564148 h 1370990"/>
              <a:gd name="connsiteX1262" fmla="*/ 1426946 w 1771321"/>
              <a:gd name="connsiteY1262" fmla="*/ 545729 h 1370990"/>
              <a:gd name="connsiteX1263" fmla="*/ 1421247 w 1771321"/>
              <a:gd name="connsiteY1263" fmla="*/ 543446 h 1370990"/>
              <a:gd name="connsiteX1264" fmla="*/ 1413864 w 1771321"/>
              <a:gd name="connsiteY1264" fmla="*/ 561871 h 1370990"/>
              <a:gd name="connsiteX1265" fmla="*/ 1419563 w 1771321"/>
              <a:gd name="connsiteY1265" fmla="*/ 564148 h 1370990"/>
              <a:gd name="connsiteX1266" fmla="*/ 1447671 w 1771321"/>
              <a:gd name="connsiteY1266" fmla="*/ 587782 h 1370990"/>
              <a:gd name="connsiteX1267" fmla="*/ 1418786 w 1771321"/>
              <a:gd name="connsiteY1267" fmla="*/ 560765 h 1370990"/>
              <a:gd name="connsiteX1268" fmla="*/ 1414576 w 1771321"/>
              <a:gd name="connsiteY1268" fmla="*/ 565248 h 1370990"/>
              <a:gd name="connsiteX1269" fmla="*/ 1443462 w 1771321"/>
              <a:gd name="connsiteY1269" fmla="*/ 592265 h 1370990"/>
              <a:gd name="connsiteX1270" fmla="*/ 1447671 w 1771321"/>
              <a:gd name="connsiteY1270" fmla="*/ 587782 h 1370990"/>
              <a:gd name="connsiteX1271" fmla="*/ 1475130 w 1771321"/>
              <a:gd name="connsiteY1271" fmla="*/ 593158 h 1370990"/>
              <a:gd name="connsiteX1272" fmla="*/ 1446246 w 1771321"/>
              <a:gd name="connsiteY1272" fmla="*/ 587018 h 1370990"/>
              <a:gd name="connsiteX1273" fmla="*/ 1444951 w 1771321"/>
              <a:gd name="connsiteY1273" fmla="*/ 593029 h 1370990"/>
              <a:gd name="connsiteX1274" fmla="*/ 1473835 w 1771321"/>
              <a:gd name="connsiteY1274" fmla="*/ 599168 h 1370990"/>
              <a:gd name="connsiteX1275" fmla="*/ 1475130 w 1771321"/>
              <a:gd name="connsiteY1275" fmla="*/ 593158 h 1370990"/>
              <a:gd name="connsiteX1276" fmla="*/ 1486400 w 1771321"/>
              <a:gd name="connsiteY1276" fmla="*/ 612560 h 1370990"/>
              <a:gd name="connsiteX1277" fmla="*/ 1477203 w 1771321"/>
              <a:gd name="connsiteY1277" fmla="*/ 594749 h 1370990"/>
              <a:gd name="connsiteX1278" fmla="*/ 1471763 w 1771321"/>
              <a:gd name="connsiteY1278" fmla="*/ 597570 h 1370990"/>
              <a:gd name="connsiteX1279" fmla="*/ 1480959 w 1771321"/>
              <a:gd name="connsiteY1279" fmla="*/ 615381 h 1370990"/>
              <a:gd name="connsiteX1280" fmla="*/ 1486400 w 1771321"/>
              <a:gd name="connsiteY1280" fmla="*/ 612560 h 1370990"/>
              <a:gd name="connsiteX1281" fmla="*/ 1514896 w 1771321"/>
              <a:gd name="connsiteY1281" fmla="*/ 622769 h 1370990"/>
              <a:gd name="connsiteX1282" fmla="*/ 1484781 w 1771321"/>
              <a:gd name="connsiteY1282" fmla="*/ 611105 h 1370990"/>
              <a:gd name="connsiteX1283" fmla="*/ 1482578 w 1771321"/>
              <a:gd name="connsiteY1283" fmla="*/ 616830 h 1370990"/>
              <a:gd name="connsiteX1284" fmla="*/ 1512694 w 1771321"/>
              <a:gd name="connsiteY1284" fmla="*/ 628495 h 1370990"/>
              <a:gd name="connsiteX1285" fmla="*/ 1514896 w 1771321"/>
              <a:gd name="connsiteY1285" fmla="*/ 622769 h 1370990"/>
              <a:gd name="connsiteX1286" fmla="*/ 1535426 w 1771321"/>
              <a:gd name="connsiteY1286" fmla="*/ 595403 h 1370990"/>
              <a:gd name="connsiteX1287" fmla="*/ 1511464 w 1771321"/>
              <a:gd name="connsiteY1287" fmla="*/ 623649 h 1370990"/>
              <a:gd name="connsiteX1288" fmla="*/ 1516127 w 1771321"/>
              <a:gd name="connsiteY1288" fmla="*/ 627615 h 1370990"/>
              <a:gd name="connsiteX1289" fmla="*/ 1540154 w 1771321"/>
              <a:gd name="connsiteY1289" fmla="*/ 599375 h 1370990"/>
              <a:gd name="connsiteX1290" fmla="*/ 1535426 w 1771321"/>
              <a:gd name="connsiteY1290" fmla="*/ 595403 h 1370990"/>
              <a:gd name="connsiteX1291" fmla="*/ 1574673 w 1771321"/>
              <a:gd name="connsiteY1291" fmla="*/ 609921 h 1370990"/>
              <a:gd name="connsiteX1292" fmla="*/ 1538988 w 1771321"/>
              <a:gd name="connsiteY1292" fmla="*/ 594568 h 1370990"/>
              <a:gd name="connsiteX1293" fmla="*/ 1536592 w 1771321"/>
              <a:gd name="connsiteY1293" fmla="*/ 600210 h 1370990"/>
              <a:gd name="connsiteX1294" fmla="*/ 1572212 w 1771321"/>
              <a:gd name="connsiteY1294" fmla="*/ 615556 h 1370990"/>
              <a:gd name="connsiteX1295" fmla="*/ 1574673 w 1771321"/>
              <a:gd name="connsiteY1295" fmla="*/ 609921 h 1370990"/>
              <a:gd name="connsiteX1296" fmla="*/ 1594491 w 1771321"/>
              <a:gd name="connsiteY1296" fmla="*/ 610904 h 1370990"/>
              <a:gd name="connsiteX1297" fmla="*/ 1573637 w 1771321"/>
              <a:gd name="connsiteY1297" fmla="*/ 609675 h 1370990"/>
              <a:gd name="connsiteX1298" fmla="*/ 1573248 w 1771321"/>
              <a:gd name="connsiteY1298" fmla="*/ 615801 h 1370990"/>
              <a:gd name="connsiteX1299" fmla="*/ 1594167 w 1771321"/>
              <a:gd name="connsiteY1299" fmla="*/ 617031 h 1370990"/>
              <a:gd name="connsiteX1300" fmla="*/ 1594491 w 1771321"/>
              <a:gd name="connsiteY1300" fmla="*/ 610904 h 1370990"/>
              <a:gd name="connsiteX1301" fmla="*/ 1611589 w 1771321"/>
              <a:gd name="connsiteY1301" fmla="*/ 633075 h 1370990"/>
              <a:gd name="connsiteX1302" fmla="*/ 1596822 w 1771321"/>
              <a:gd name="connsiteY1302" fmla="*/ 612198 h 1370990"/>
              <a:gd name="connsiteX1303" fmla="*/ 1591835 w 1771321"/>
              <a:gd name="connsiteY1303" fmla="*/ 615737 h 1370990"/>
              <a:gd name="connsiteX1304" fmla="*/ 1606537 w 1771321"/>
              <a:gd name="connsiteY1304" fmla="*/ 636614 h 1370990"/>
              <a:gd name="connsiteX1305" fmla="*/ 1611589 w 1771321"/>
              <a:gd name="connsiteY1305" fmla="*/ 633075 h 1370990"/>
              <a:gd name="connsiteX1306" fmla="*/ 1568715 w 1771321"/>
              <a:gd name="connsiteY1306" fmla="*/ 648861 h 1370990"/>
              <a:gd name="connsiteX1307" fmla="*/ 1609905 w 1771321"/>
              <a:gd name="connsiteY1307" fmla="*/ 637804 h 1370990"/>
              <a:gd name="connsiteX1308" fmla="*/ 1608286 w 1771321"/>
              <a:gd name="connsiteY1308" fmla="*/ 631878 h 1370990"/>
              <a:gd name="connsiteX1309" fmla="*/ 1567096 w 1771321"/>
              <a:gd name="connsiteY1309" fmla="*/ 642929 h 1370990"/>
              <a:gd name="connsiteX1310" fmla="*/ 1568715 w 1771321"/>
              <a:gd name="connsiteY1310" fmla="*/ 648861 h 1370990"/>
              <a:gd name="connsiteX1311" fmla="*/ 1564700 w 1771321"/>
              <a:gd name="connsiteY1311" fmla="*/ 668225 h 1370990"/>
              <a:gd name="connsiteX1312" fmla="*/ 1570852 w 1771321"/>
              <a:gd name="connsiteY1312" fmla="*/ 646739 h 1370990"/>
              <a:gd name="connsiteX1313" fmla="*/ 1564958 w 1771321"/>
              <a:gd name="connsiteY1313" fmla="*/ 645051 h 1370990"/>
              <a:gd name="connsiteX1314" fmla="*/ 1558806 w 1771321"/>
              <a:gd name="connsiteY1314" fmla="*/ 666542 h 1370990"/>
              <a:gd name="connsiteX1315" fmla="*/ 1564700 w 1771321"/>
              <a:gd name="connsiteY1315" fmla="*/ 668225 h 1370990"/>
              <a:gd name="connsiteX1316" fmla="*/ 1540348 w 1771321"/>
              <a:gd name="connsiteY1316" fmla="*/ 689380 h 1370990"/>
              <a:gd name="connsiteX1317" fmla="*/ 1563728 w 1771321"/>
              <a:gd name="connsiteY1317" fmla="*/ 669732 h 1370990"/>
              <a:gd name="connsiteX1318" fmla="*/ 1559777 w 1771321"/>
              <a:gd name="connsiteY1318" fmla="*/ 665035 h 1370990"/>
              <a:gd name="connsiteX1319" fmla="*/ 1536398 w 1771321"/>
              <a:gd name="connsiteY1319" fmla="*/ 684683 h 1370990"/>
              <a:gd name="connsiteX1320" fmla="*/ 1540348 w 1771321"/>
              <a:gd name="connsiteY1320" fmla="*/ 689380 h 1370990"/>
              <a:gd name="connsiteX1321" fmla="*/ 1535879 w 1771321"/>
              <a:gd name="connsiteY1321" fmla="*/ 715860 h 1370990"/>
              <a:gd name="connsiteX1322" fmla="*/ 1541385 w 1771321"/>
              <a:gd name="connsiteY1322" fmla="*/ 687620 h 1370990"/>
              <a:gd name="connsiteX1323" fmla="*/ 1535361 w 1771321"/>
              <a:gd name="connsiteY1323" fmla="*/ 686443 h 1370990"/>
              <a:gd name="connsiteX1324" fmla="*/ 1529857 w 1771321"/>
              <a:gd name="connsiteY1324" fmla="*/ 714683 h 1370990"/>
              <a:gd name="connsiteX1325" fmla="*/ 1535879 w 1771321"/>
              <a:gd name="connsiteY1325" fmla="*/ 715860 h 1370990"/>
              <a:gd name="connsiteX1326" fmla="*/ 1577847 w 1771321"/>
              <a:gd name="connsiteY1326" fmla="*/ 734007 h 1370990"/>
              <a:gd name="connsiteX1327" fmla="*/ 1534195 w 1771321"/>
              <a:gd name="connsiteY1327" fmla="*/ 712522 h 1370990"/>
              <a:gd name="connsiteX1328" fmla="*/ 1531476 w 1771321"/>
              <a:gd name="connsiteY1328" fmla="*/ 718027 h 1370990"/>
              <a:gd name="connsiteX1329" fmla="*/ 1575127 w 1771321"/>
              <a:gd name="connsiteY1329" fmla="*/ 739513 h 1370990"/>
              <a:gd name="connsiteX1330" fmla="*/ 1577847 w 1771321"/>
              <a:gd name="connsiteY1330" fmla="*/ 734007 h 1370990"/>
              <a:gd name="connsiteX1331" fmla="*/ 1607249 w 1771321"/>
              <a:gd name="connsiteY1331" fmla="*/ 773633 h 1370990"/>
              <a:gd name="connsiteX1332" fmla="*/ 1579012 w 1771321"/>
              <a:gd name="connsiteY1332" fmla="*/ 734952 h 1370990"/>
              <a:gd name="connsiteX1333" fmla="*/ 1574025 w 1771321"/>
              <a:gd name="connsiteY1333" fmla="*/ 738575 h 1370990"/>
              <a:gd name="connsiteX1334" fmla="*/ 1602262 w 1771321"/>
              <a:gd name="connsiteY1334" fmla="*/ 777250 h 1370990"/>
              <a:gd name="connsiteX1335" fmla="*/ 1607249 w 1771321"/>
              <a:gd name="connsiteY1335" fmla="*/ 773633 h 1370990"/>
              <a:gd name="connsiteX1336" fmla="*/ 1640215 w 1771321"/>
              <a:gd name="connsiteY1336" fmla="*/ 808957 h 1370990"/>
              <a:gd name="connsiteX1337" fmla="*/ 1606991 w 1771321"/>
              <a:gd name="connsiteY1337" fmla="*/ 773349 h 1370990"/>
              <a:gd name="connsiteX1338" fmla="*/ 1602522 w 1771321"/>
              <a:gd name="connsiteY1338" fmla="*/ 777535 h 1370990"/>
              <a:gd name="connsiteX1339" fmla="*/ 1635746 w 1771321"/>
              <a:gd name="connsiteY1339" fmla="*/ 813143 h 1370990"/>
              <a:gd name="connsiteX1340" fmla="*/ 1640215 w 1771321"/>
              <a:gd name="connsiteY1340" fmla="*/ 808957 h 1370990"/>
              <a:gd name="connsiteX1341" fmla="*/ 1673244 w 1771321"/>
              <a:gd name="connsiteY1341" fmla="*/ 838860 h 1370990"/>
              <a:gd name="connsiteX1342" fmla="*/ 1640020 w 1771321"/>
              <a:gd name="connsiteY1342" fmla="*/ 808776 h 1370990"/>
              <a:gd name="connsiteX1343" fmla="*/ 1635875 w 1771321"/>
              <a:gd name="connsiteY1343" fmla="*/ 813324 h 1370990"/>
              <a:gd name="connsiteX1344" fmla="*/ 1669099 w 1771321"/>
              <a:gd name="connsiteY1344" fmla="*/ 843408 h 1370990"/>
              <a:gd name="connsiteX1345" fmla="*/ 1673244 w 1771321"/>
              <a:gd name="connsiteY1345" fmla="*/ 838860 h 1370990"/>
              <a:gd name="connsiteX1346" fmla="*/ 1683866 w 1771321"/>
              <a:gd name="connsiteY1346" fmla="*/ 869001 h 1370990"/>
              <a:gd name="connsiteX1347" fmla="*/ 1674086 w 1771321"/>
              <a:gd name="connsiteY1347" fmla="*/ 840147 h 1370990"/>
              <a:gd name="connsiteX1348" fmla="*/ 1668257 w 1771321"/>
              <a:gd name="connsiteY1348" fmla="*/ 842127 h 1370990"/>
              <a:gd name="connsiteX1349" fmla="*/ 1678101 w 1771321"/>
              <a:gd name="connsiteY1349" fmla="*/ 870981 h 1370990"/>
              <a:gd name="connsiteX1350" fmla="*/ 1683866 w 1771321"/>
              <a:gd name="connsiteY1350" fmla="*/ 869001 h 1370990"/>
              <a:gd name="connsiteX1351" fmla="*/ 1665342 w 1771321"/>
              <a:gd name="connsiteY1351" fmla="*/ 883053 h 1370990"/>
              <a:gd name="connsiteX1352" fmla="*/ 1682570 w 1771321"/>
              <a:gd name="connsiteY1352" fmla="*/ 872618 h 1370990"/>
              <a:gd name="connsiteX1353" fmla="*/ 1679396 w 1771321"/>
              <a:gd name="connsiteY1353" fmla="*/ 867371 h 1370990"/>
              <a:gd name="connsiteX1354" fmla="*/ 1662169 w 1771321"/>
              <a:gd name="connsiteY1354" fmla="*/ 877806 h 1370990"/>
              <a:gd name="connsiteX1355" fmla="*/ 1665342 w 1771321"/>
              <a:gd name="connsiteY1355" fmla="*/ 883053 h 1370990"/>
              <a:gd name="connsiteX1356" fmla="*/ 1681598 w 1771321"/>
              <a:gd name="connsiteY1356" fmla="*/ 899486 h 1370990"/>
              <a:gd name="connsiteX1357" fmla="*/ 1666249 w 1771321"/>
              <a:gd name="connsiteY1357" fmla="*/ 878609 h 1370990"/>
              <a:gd name="connsiteX1358" fmla="*/ 1661327 w 1771321"/>
              <a:gd name="connsiteY1358" fmla="*/ 882251 h 1370990"/>
              <a:gd name="connsiteX1359" fmla="*/ 1676676 w 1771321"/>
              <a:gd name="connsiteY1359" fmla="*/ 903122 h 1370990"/>
              <a:gd name="connsiteX1360" fmla="*/ 1681598 w 1771321"/>
              <a:gd name="connsiteY1360" fmla="*/ 899486 h 1370990"/>
              <a:gd name="connsiteX1361" fmla="*/ 1703942 w 1771321"/>
              <a:gd name="connsiteY1361" fmla="*/ 910866 h 1370990"/>
              <a:gd name="connsiteX1362" fmla="*/ 1680563 w 1771321"/>
              <a:gd name="connsiteY1362" fmla="*/ 898587 h 1370990"/>
              <a:gd name="connsiteX1363" fmla="*/ 1677713 w 1771321"/>
              <a:gd name="connsiteY1363" fmla="*/ 904021 h 1370990"/>
              <a:gd name="connsiteX1364" fmla="*/ 1701092 w 1771321"/>
              <a:gd name="connsiteY1364" fmla="*/ 916300 h 1370990"/>
              <a:gd name="connsiteX1365" fmla="*/ 1703942 w 1771321"/>
              <a:gd name="connsiteY1365" fmla="*/ 910866 h 1370990"/>
              <a:gd name="connsiteX1366" fmla="*/ 1710419 w 1771321"/>
              <a:gd name="connsiteY1366" fmla="*/ 944424 h 1370990"/>
              <a:gd name="connsiteX1367" fmla="*/ 1705561 w 1771321"/>
              <a:gd name="connsiteY1367" fmla="*/ 913111 h 1370990"/>
              <a:gd name="connsiteX1368" fmla="*/ 1699473 w 1771321"/>
              <a:gd name="connsiteY1368" fmla="*/ 914062 h 1370990"/>
              <a:gd name="connsiteX1369" fmla="*/ 1704395 w 1771321"/>
              <a:gd name="connsiteY1369" fmla="*/ 945375 h 1370990"/>
              <a:gd name="connsiteX1370" fmla="*/ 1710419 w 1771321"/>
              <a:gd name="connsiteY1370" fmla="*/ 944424 h 1370990"/>
              <a:gd name="connsiteX1371" fmla="*/ 1711131 w 1771321"/>
              <a:gd name="connsiteY1371" fmla="*/ 976150 h 1370990"/>
              <a:gd name="connsiteX1372" fmla="*/ 1710483 w 1771321"/>
              <a:gd name="connsiteY1372" fmla="*/ 944838 h 1370990"/>
              <a:gd name="connsiteX1373" fmla="*/ 1704330 w 1771321"/>
              <a:gd name="connsiteY1373" fmla="*/ 944954 h 1370990"/>
              <a:gd name="connsiteX1374" fmla="*/ 1704979 w 1771321"/>
              <a:gd name="connsiteY1374" fmla="*/ 976267 h 1370990"/>
              <a:gd name="connsiteX1375" fmla="*/ 1711131 w 1771321"/>
              <a:gd name="connsiteY1375" fmla="*/ 976150 h 1370990"/>
              <a:gd name="connsiteX1376" fmla="*/ 1691378 w 1771321"/>
              <a:gd name="connsiteY1376" fmla="*/ 982303 h 1370990"/>
              <a:gd name="connsiteX1377" fmla="*/ 1708540 w 1771321"/>
              <a:gd name="connsiteY1377" fmla="*/ 979230 h 1370990"/>
              <a:gd name="connsiteX1378" fmla="*/ 1707504 w 1771321"/>
              <a:gd name="connsiteY1378" fmla="*/ 973188 h 1370990"/>
              <a:gd name="connsiteX1379" fmla="*/ 1690277 w 1771321"/>
              <a:gd name="connsiteY1379" fmla="*/ 976254 h 1370990"/>
              <a:gd name="connsiteX1380" fmla="*/ 1691378 w 1771321"/>
              <a:gd name="connsiteY1380" fmla="*/ 982303 h 1370990"/>
              <a:gd name="connsiteX1381" fmla="*/ 1680821 w 1771321"/>
              <a:gd name="connsiteY1381" fmla="*/ 1022537 h 1370990"/>
              <a:gd name="connsiteX1382" fmla="*/ 1693774 w 1771321"/>
              <a:gd name="connsiteY1382" fmla="*/ 980175 h 1370990"/>
              <a:gd name="connsiteX1383" fmla="*/ 1687881 w 1771321"/>
              <a:gd name="connsiteY1383" fmla="*/ 978382 h 1370990"/>
              <a:gd name="connsiteX1384" fmla="*/ 1674993 w 1771321"/>
              <a:gd name="connsiteY1384" fmla="*/ 1020752 h 1370990"/>
              <a:gd name="connsiteX1385" fmla="*/ 1680821 w 1771321"/>
              <a:gd name="connsiteY1385" fmla="*/ 1022537 h 1370990"/>
              <a:gd name="connsiteX1386" fmla="*/ 1666768 w 1771321"/>
              <a:gd name="connsiteY1386" fmla="*/ 1074029 h 1370990"/>
              <a:gd name="connsiteX1387" fmla="*/ 1680886 w 1771321"/>
              <a:gd name="connsiteY1387" fmla="*/ 1022453 h 1370990"/>
              <a:gd name="connsiteX1388" fmla="*/ 1674928 w 1771321"/>
              <a:gd name="connsiteY1388" fmla="*/ 1020829 h 1370990"/>
              <a:gd name="connsiteX1389" fmla="*/ 1660809 w 1771321"/>
              <a:gd name="connsiteY1389" fmla="*/ 1072405 h 1370990"/>
              <a:gd name="connsiteX1390" fmla="*/ 1666768 w 1771321"/>
              <a:gd name="connsiteY1390" fmla="*/ 1074029 h 1370990"/>
              <a:gd name="connsiteX1391" fmla="*/ 1646302 w 1771321"/>
              <a:gd name="connsiteY1391" fmla="*/ 1121101 h 1370990"/>
              <a:gd name="connsiteX1392" fmla="*/ 1666573 w 1771321"/>
              <a:gd name="connsiteY1392" fmla="*/ 1074436 h 1370990"/>
              <a:gd name="connsiteX1393" fmla="*/ 1660939 w 1771321"/>
              <a:gd name="connsiteY1393" fmla="*/ 1071991 h 1370990"/>
              <a:gd name="connsiteX1394" fmla="*/ 1640668 w 1771321"/>
              <a:gd name="connsiteY1394" fmla="*/ 1118656 h 1370990"/>
              <a:gd name="connsiteX1395" fmla="*/ 1646302 w 1771321"/>
              <a:gd name="connsiteY1395" fmla="*/ 1121101 h 1370990"/>
              <a:gd name="connsiteX1396" fmla="*/ 1606861 w 1771321"/>
              <a:gd name="connsiteY1396" fmla="*/ 1158340 h 1370990"/>
              <a:gd name="connsiteX1397" fmla="*/ 1645590 w 1771321"/>
              <a:gd name="connsiteY1397" fmla="*/ 1122117 h 1370990"/>
              <a:gd name="connsiteX1398" fmla="*/ 1641380 w 1771321"/>
              <a:gd name="connsiteY1398" fmla="*/ 1117634 h 1370990"/>
              <a:gd name="connsiteX1399" fmla="*/ 1602651 w 1771321"/>
              <a:gd name="connsiteY1399" fmla="*/ 1153863 h 1370990"/>
              <a:gd name="connsiteX1400" fmla="*/ 1606861 w 1771321"/>
              <a:gd name="connsiteY1400" fmla="*/ 1158340 h 1370990"/>
              <a:gd name="connsiteX1401" fmla="*/ 1566124 w 1771321"/>
              <a:gd name="connsiteY1401" fmla="*/ 1191037 h 1370990"/>
              <a:gd name="connsiteX1402" fmla="*/ 1606667 w 1771321"/>
              <a:gd name="connsiteY1402" fmla="*/ 1158495 h 1370990"/>
              <a:gd name="connsiteX1403" fmla="*/ 1602846 w 1771321"/>
              <a:gd name="connsiteY1403" fmla="*/ 1153708 h 1370990"/>
              <a:gd name="connsiteX1404" fmla="*/ 1562303 w 1771321"/>
              <a:gd name="connsiteY1404" fmla="*/ 1186250 h 1370990"/>
              <a:gd name="connsiteX1405" fmla="*/ 1566124 w 1771321"/>
              <a:gd name="connsiteY1405" fmla="*/ 1191037 h 1370990"/>
              <a:gd name="connsiteX1406" fmla="*/ 1527071 w 1771321"/>
              <a:gd name="connsiteY1406" fmla="*/ 1195987 h 1370990"/>
              <a:gd name="connsiteX1407" fmla="*/ 1564570 w 1771321"/>
              <a:gd name="connsiteY1407" fmla="*/ 1191691 h 1370990"/>
              <a:gd name="connsiteX1408" fmla="*/ 1563858 w 1771321"/>
              <a:gd name="connsiteY1408" fmla="*/ 1185590 h 1370990"/>
              <a:gd name="connsiteX1409" fmla="*/ 1526359 w 1771321"/>
              <a:gd name="connsiteY1409" fmla="*/ 1189892 h 1370990"/>
              <a:gd name="connsiteX1410" fmla="*/ 1527071 w 1771321"/>
              <a:gd name="connsiteY1410" fmla="*/ 1195987 h 1370990"/>
              <a:gd name="connsiteX1411" fmla="*/ 1511722 w 1771321"/>
              <a:gd name="connsiteY1411" fmla="*/ 1212879 h 1370990"/>
              <a:gd name="connsiteX1412" fmla="*/ 1528950 w 1771321"/>
              <a:gd name="connsiteY1412" fmla="*/ 1195075 h 1370990"/>
              <a:gd name="connsiteX1413" fmla="*/ 1524481 w 1771321"/>
              <a:gd name="connsiteY1413" fmla="*/ 1190805 h 1370990"/>
              <a:gd name="connsiteX1414" fmla="*/ 1507319 w 1771321"/>
              <a:gd name="connsiteY1414" fmla="*/ 1208615 h 1370990"/>
              <a:gd name="connsiteX1415" fmla="*/ 1511722 w 1771321"/>
              <a:gd name="connsiteY1415" fmla="*/ 1212879 h 1370990"/>
              <a:gd name="connsiteX1416" fmla="*/ 1493330 w 1771321"/>
              <a:gd name="connsiteY1416" fmla="*/ 1200121 h 1370990"/>
              <a:gd name="connsiteX1417" fmla="*/ 1507448 w 1771321"/>
              <a:gd name="connsiteY1417" fmla="*/ 1213015 h 1370990"/>
              <a:gd name="connsiteX1418" fmla="*/ 1511593 w 1771321"/>
              <a:gd name="connsiteY1418" fmla="*/ 1208480 h 1370990"/>
              <a:gd name="connsiteX1419" fmla="*/ 1497475 w 1771321"/>
              <a:gd name="connsiteY1419" fmla="*/ 1195586 h 1370990"/>
              <a:gd name="connsiteX1420" fmla="*/ 1493330 w 1771321"/>
              <a:gd name="connsiteY1420" fmla="*/ 1200121 h 1370990"/>
              <a:gd name="connsiteX1421" fmla="*/ 1482449 w 1771321"/>
              <a:gd name="connsiteY1421" fmla="*/ 1219387 h 1370990"/>
              <a:gd name="connsiteX1422" fmla="*/ 1497798 w 1771321"/>
              <a:gd name="connsiteY1422" fmla="*/ 1199739 h 1370990"/>
              <a:gd name="connsiteX1423" fmla="*/ 1492941 w 1771321"/>
              <a:gd name="connsiteY1423" fmla="*/ 1195961 h 1370990"/>
              <a:gd name="connsiteX1424" fmla="*/ 1477592 w 1771321"/>
              <a:gd name="connsiteY1424" fmla="*/ 1215609 h 1370990"/>
              <a:gd name="connsiteX1425" fmla="*/ 1482449 w 1771321"/>
              <a:gd name="connsiteY1425" fmla="*/ 1219387 h 1370990"/>
              <a:gd name="connsiteX1426" fmla="*/ 1436985 w 1771321"/>
              <a:gd name="connsiteY1426" fmla="*/ 1239947 h 1370990"/>
              <a:gd name="connsiteX1427" fmla="*/ 1481283 w 1771321"/>
              <a:gd name="connsiteY1427" fmla="*/ 1220306 h 1370990"/>
              <a:gd name="connsiteX1428" fmla="*/ 1478758 w 1771321"/>
              <a:gd name="connsiteY1428" fmla="*/ 1214690 h 1370990"/>
              <a:gd name="connsiteX1429" fmla="*/ 1434524 w 1771321"/>
              <a:gd name="connsiteY1429" fmla="*/ 1234339 h 1370990"/>
              <a:gd name="connsiteX1430" fmla="*/ 1436985 w 1771321"/>
              <a:gd name="connsiteY1430" fmla="*/ 1239947 h 1370990"/>
              <a:gd name="connsiteX1431" fmla="*/ 1401818 w 1771321"/>
              <a:gd name="connsiteY1431" fmla="*/ 1245699 h 1370990"/>
              <a:gd name="connsiteX1432" fmla="*/ 1436272 w 1771321"/>
              <a:gd name="connsiteY1432" fmla="*/ 1240174 h 1370990"/>
              <a:gd name="connsiteX1433" fmla="*/ 1435236 w 1771321"/>
              <a:gd name="connsiteY1433" fmla="*/ 1234112 h 1370990"/>
              <a:gd name="connsiteX1434" fmla="*/ 1400846 w 1771321"/>
              <a:gd name="connsiteY1434" fmla="*/ 1239643 h 1370990"/>
              <a:gd name="connsiteX1435" fmla="*/ 1401818 w 1771321"/>
              <a:gd name="connsiteY1435" fmla="*/ 1245699 h 1370990"/>
              <a:gd name="connsiteX1436" fmla="*/ 1399487 w 1771321"/>
              <a:gd name="connsiteY1436" fmla="*/ 1284174 h 1370990"/>
              <a:gd name="connsiteX1437" fmla="*/ 1404409 w 1771321"/>
              <a:gd name="connsiteY1437" fmla="*/ 1243034 h 1370990"/>
              <a:gd name="connsiteX1438" fmla="*/ 1398256 w 1771321"/>
              <a:gd name="connsiteY1438" fmla="*/ 1242309 h 1370990"/>
              <a:gd name="connsiteX1439" fmla="*/ 1393398 w 1771321"/>
              <a:gd name="connsiteY1439" fmla="*/ 1283443 h 1370990"/>
              <a:gd name="connsiteX1440" fmla="*/ 1399487 w 1771321"/>
              <a:gd name="connsiteY1440" fmla="*/ 1284174 h 1370990"/>
              <a:gd name="connsiteX1441" fmla="*/ 1378373 w 1771321"/>
              <a:gd name="connsiteY1441" fmla="*/ 1289304 h 1370990"/>
              <a:gd name="connsiteX1442" fmla="*/ 1396831 w 1771321"/>
              <a:gd name="connsiteY1442" fmla="*/ 1286852 h 1370990"/>
              <a:gd name="connsiteX1443" fmla="*/ 1395989 w 1771321"/>
              <a:gd name="connsiteY1443" fmla="*/ 1280764 h 1370990"/>
              <a:gd name="connsiteX1444" fmla="*/ 1377596 w 1771321"/>
              <a:gd name="connsiteY1444" fmla="*/ 1283223 h 1370990"/>
              <a:gd name="connsiteX1445" fmla="*/ 1378373 w 1771321"/>
              <a:gd name="connsiteY1445" fmla="*/ 1289304 h 1370990"/>
              <a:gd name="connsiteX1446" fmla="*/ 1361665 w 1771321"/>
              <a:gd name="connsiteY1446" fmla="*/ 1259343 h 1370990"/>
              <a:gd name="connsiteX1447" fmla="*/ 1375200 w 1771321"/>
              <a:gd name="connsiteY1447" fmla="*/ 1287590 h 1370990"/>
              <a:gd name="connsiteX1448" fmla="*/ 1380770 w 1771321"/>
              <a:gd name="connsiteY1448" fmla="*/ 1284937 h 1370990"/>
              <a:gd name="connsiteX1449" fmla="*/ 1367234 w 1771321"/>
              <a:gd name="connsiteY1449" fmla="*/ 1256697 h 1370990"/>
              <a:gd name="connsiteX1450" fmla="*/ 1361665 w 1771321"/>
              <a:gd name="connsiteY1450" fmla="*/ 1259343 h 1370990"/>
              <a:gd name="connsiteX1451" fmla="*/ 1367104 w 1771321"/>
              <a:gd name="connsiteY1451" fmla="*/ 1241630 h 1370990"/>
              <a:gd name="connsiteX1452" fmla="*/ 1361600 w 1771321"/>
              <a:gd name="connsiteY1452" fmla="*/ 1256982 h 1370990"/>
              <a:gd name="connsiteX1453" fmla="*/ 1367364 w 1771321"/>
              <a:gd name="connsiteY1453" fmla="*/ 1259059 h 1370990"/>
              <a:gd name="connsiteX1454" fmla="*/ 1372869 w 1771321"/>
              <a:gd name="connsiteY1454" fmla="*/ 1243713 h 1370990"/>
              <a:gd name="connsiteX1455" fmla="*/ 1367104 w 1771321"/>
              <a:gd name="connsiteY1455" fmla="*/ 1241630 h 1370990"/>
              <a:gd name="connsiteX1456" fmla="*/ 1321899 w 1771321"/>
              <a:gd name="connsiteY1456" fmla="*/ 1233362 h 1370990"/>
              <a:gd name="connsiteX1457" fmla="*/ 1369241 w 1771321"/>
              <a:gd name="connsiteY1457" fmla="*/ 1245641 h 1370990"/>
              <a:gd name="connsiteX1458" fmla="*/ 1370731 w 1771321"/>
              <a:gd name="connsiteY1458" fmla="*/ 1239702 h 1370990"/>
              <a:gd name="connsiteX1459" fmla="*/ 1323454 w 1771321"/>
              <a:gd name="connsiteY1459" fmla="*/ 1227423 h 1370990"/>
              <a:gd name="connsiteX1460" fmla="*/ 1321899 w 1771321"/>
              <a:gd name="connsiteY1460" fmla="*/ 1233362 h 1370990"/>
              <a:gd name="connsiteX1461" fmla="*/ 1309076 w 1771321"/>
              <a:gd name="connsiteY1461" fmla="*/ 1239365 h 1370990"/>
              <a:gd name="connsiteX1462" fmla="*/ 1323842 w 1771321"/>
              <a:gd name="connsiteY1462" fmla="*/ 1233226 h 1370990"/>
              <a:gd name="connsiteX1463" fmla="*/ 1321510 w 1771321"/>
              <a:gd name="connsiteY1463" fmla="*/ 1227558 h 1370990"/>
              <a:gd name="connsiteX1464" fmla="*/ 1306744 w 1771321"/>
              <a:gd name="connsiteY1464" fmla="*/ 1233698 h 1370990"/>
              <a:gd name="connsiteX1465" fmla="*/ 1309076 w 1771321"/>
              <a:gd name="connsiteY1465" fmla="*/ 1239365 h 1370990"/>
              <a:gd name="connsiteX1466" fmla="*/ 1270865 w 1771321"/>
              <a:gd name="connsiteY1466" fmla="*/ 1229674 h 1370990"/>
              <a:gd name="connsiteX1467" fmla="*/ 1307133 w 1771321"/>
              <a:gd name="connsiteY1467" fmla="*/ 1239495 h 1370990"/>
              <a:gd name="connsiteX1468" fmla="*/ 1308687 w 1771321"/>
              <a:gd name="connsiteY1468" fmla="*/ 1233569 h 1370990"/>
              <a:gd name="connsiteX1469" fmla="*/ 1272484 w 1771321"/>
              <a:gd name="connsiteY1469" fmla="*/ 1223748 h 1370990"/>
              <a:gd name="connsiteX1470" fmla="*/ 1270865 w 1771321"/>
              <a:gd name="connsiteY1470" fmla="*/ 1229674 h 1370990"/>
              <a:gd name="connsiteX1471" fmla="*/ 1251177 w 1771321"/>
              <a:gd name="connsiteY1471" fmla="*/ 1213066 h 1370990"/>
              <a:gd name="connsiteX1472" fmla="*/ 1269634 w 1771321"/>
              <a:gd name="connsiteY1472" fmla="*/ 1229027 h 1370990"/>
              <a:gd name="connsiteX1473" fmla="*/ 1273650 w 1771321"/>
              <a:gd name="connsiteY1473" fmla="*/ 1224388 h 1370990"/>
              <a:gd name="connsiteX1474" fmla="*/ 1255257 w 1771321"/>
              <a:gd name="connsiteY1474" fmla="*/ 1208428 h 1370990"/>
              <a:gd name="connsiteX1475" fmla="*/ 1251177 w 1771321"/>
              <a:gd name="connsiteY1475" fmla="*/ 1213066 h 1370990"/>
              <a:gd name="connsiteX1476" fmla="*/ 1251371 w 1771321"/>
              <a:gd name="connsiteY1476" fmla="*/ 1187861 h 1370990"/>
              <a:gd name="connsiteX1477" fmla="*/ 1250140 w 1771321"/>
              <a:gd name="connsiteY1477" fmla="*/ 1210582 h 1370990"/>
              <a:gd name="connsiteX1478" fmla="*/ 1256293 w 1771321"/>
              <a:gd name="connsiteY1478" fmla="*/ 1210912 h 1370990"/>
              <a:gd name="connsiteX1479" fmla="*/ 1257523 w 1771321"/>
              <a:gd name="connsiteY1479" fmla="*/ 1188191 h 1370990"/>
              <a:gd name="connsiteX1480" fmla="*/ 1251371 w 1771321"/>
              <a:gd name="connsiteY1480" fmla="*/ 1187861 h 1370990"/>
              <a:gd name="connsiteX1481" fmla="*/ 1221838 w 1771321"/>
              <a:gd name="connsiteY1481" fmla="*/ 1184277 h 1370990"/>
              <a:gd name="connsiteX1482" fmla="*/ 1253832 w 1771321"/>
              <a:gd name="connsiteY1482" fmla="*/ 1191031 h 1370990"/>
              <a:gd name="connsiteX1483" fmla="*/ 1255062 w 1771321"/>
              <a:gd name="connsiteY1483" fmla="*/ 1185027 h 1370990"/>
              <a:gd name="connsiteX1484" fmla="*/ 1223134 w 1771321"/>
              <a:gd name="connsiteY1484" fmla="*/ 1178273 h 1370990"/>
              <a:gd name="connsiteX1485" fmla="*/ 1221838 w 1771321"/>
              <a:gd name="connsiteY1485" fmla="*/ 1184277 h 1370990"/>
              <a:gd name="connsiteX1486" fmla="*/ 1202151 w 1771321"/>
              <a:gd name="connsiteY1486" fmla="*/ 1168937 h 1370990"/>
              <a:gd name="connsiteX1487" fmla="*/ 1220543 w 1771321"/>
              <a:gd name="connsiteY1487" fmla="*/ 1183669 h 1370990"/>
              <a:gd name="connsiteX1488" fmla="*/ 1224429 w 1771321"/>
              <a:gd name="connsiteY1488" fmla="*/ 1178875 h 1370990"/>
              <a:gd name="connsiteX1489" fmla="*/ 1205972 w 1771321"/>
              <a:gd name="connsiteY1489" fmla="*/ 1164144 h 1370990"/>
              <a:gd name="connsiteX1490" fmla="*/ 1202151 w 1771321"/>
              <a:gd name="connsiteY1490" fmla="*/ 1168937 h 1370990"/>
              <a:gd name="connsiteX1491" fmla="*/ 1180778 w 1771321"/>
              <a:gd name="connsiteY1491" fmla="*/ 1189776 h 1370990"/>
              <a:gd name="connsiteX1492" fmla="*/ 1206036 w 1771321"/>
              <a:gd name="connsiteY1492" fmla="*/ 1168905 h 1370990"/>
              <a:gd name="connsiteX1493" fmla="*/ 1202086 w 1771321"/>
              <a:gd name="connsiteY1493" fmla="*/ 1164176 h 1370990"/>
              <a:gd name="connsiteX1494" fmla="*/ 1176893 w 1771321"/>
              <a:gd name="connsiteY1494" fmla="*/ 1185053 h 1370990"/>
              <a:gd name="connsiteX1495" fmla="*/ 1180778 w 1771321"/>
              <a:gd name="connsiteY1495" fmla="*/ 1189776 h 1370990"/>
              <a:gd name="connsiteX1496" fmla="*/ 1146647 w 1771321"/>
              <a:gd name="connsiteY1496" fmla="*/ 1194758 h 1370990"/>
              <a:gd name="connsiteX1497" fmla="*/ 1179224 w 1771321"/>
              <a:gd name="connsiteY1497" fmla="*/ 1190455 h 1370990"/>
              <a:gd name="connsiteX1498" fmla="*/ 1178447 w 1771321"/>
              <a:gd name="connsiteY1498" fmla="*/ 1184367 h 1370990"/>
              <a:gd name="connsiteX1499" fmla="*/ 1145870 w 1771321"/>
              <a:gd name="connsiteY1499" fmla="*/ 1188670 h 1370990"/>
              <a:gd name="connsiteX1500" fmla="*/ 1146647 w 1771321"/>
              <a:gd name="connsiteY1500" fmla="*/ 1194758 h 1370990"/>
              <a:gd name="connsiteX1501" fmla="*/ 1119835 w 1771321"/>
              <a:gd name="connsiteY1501" fmla="*/ 1194783 h 1370990"/>
              <a:gd name="connsiteX1502" fmla="*/ 1146259 w 1771321"/>
              <a:gd name="connsiteY1502" fmla="*/ 1194783 h 1370990"/>
              <a:gd name="connsiteX1503" fmla="*/ 1146259 w 1771321"/>
              <a:gd name="connsiteY1503" fmla="*/ 1188644 h 1370990"/>
              <a:gd name="connsiteX1504" fmla="*/ 1119835 w 1771321"/>
              <a:gd name="connsiteY1504" fmla="*/ 1188644 h 1370990"/>
              <a:gd name="connsiteX1505" fmla="*/ 1119835 w 1771321"/>
              <a:gd name="connsiteY1505" fmla="*/ 1194783 h 1370990"/>
              <a:gd name="connsiteX1506" fmla="*/ 1104745 w 1771321"/>
              <a:gd name="connsiteY1506" fmla="*/ 1203608 h 1370990"/>
              <a:gd name="connsiteX1507" fmla="*/ 1121325 w 1771321"/>
              <a:gd name="connsiteY1507" fmla="*/ 1194395 h 1370990"/>
              <a:gd name="connsiteX1508" fmla="*/ 1118346 w 1771321"/>
              <a:gd name="connsiteY1508" fmla="*/ 1189026 h 1370990"/>
              <a:gd name="connsiteX1509" fmla="*/ 1101766 w 1771321"/>
              <a:gd name="connsiteY1509" fmla="*/ 1198238 h 1370990"/>
              <a:gd name="connsiteX1510" fmla="*/ 1104745 w 1771321"/>
              <a:gd name="connsiteY1510" fmla="*/ 1203608 h 1370990"/>
              <a:gd name="connsiteX1511" fmla="*/ 1087712 w 1771321"/>
              <a:gd name="connsiteY1511" fmla="*/ 1209942 h 1370990"/>
              <a:gd name="connsiteX1512" fmla="*/ 1104292 w 1771321"/>
              <a:gd name="connsiteY1512" fmla="*/ 1203802 h 1370990"/>
              <a:gd name="connsiteX1513" fmla="*/ 1102155 w 1771321"/>
              <a:gd name="connsiteY1513" fmla="*/ 1198044 h 1370990"/>
              <a:gd name="connsiteX1514" fmla="*/ 1085575 w 1771321"/>
              <a:gd name="connsiteY1514" fmla="*/ 1204184 h 1370990"/>
              <a:gd name="connsiteX1515" fmla="*/ 1087712 w 1771321"/>
              <a:gd name="connsiteY1515" fmla="*/ 1209942 h 1370990"/>
              <a:gd name="connsiteX1516" fmla="*/ 1101313 w 1771321"/>
              <a:gd name="connsiteY1516" fmla="*/ 1250480 h 1370990"/>
              <a:gd name="connsiteX1517" fmla="*/ 1089656 w 1771321"/>
              <a:gd name="connsiteY1517" fmla="*/ 1206280 h 1370990"/>
              <a:gd name="connsiteX1518" fmla="*/ 1083697 w 1771321"/>
              <a:gd name="connsiteY1518" fmla="*/ 1207846 h 1370990"/>
              <a:gd name="connsiteX1519" fmla="*/ 1095355 w 1771321"/>
              <a:gd name="connsiteY1519" fmla="*/ 1252052 h 1370990"/>
              <a:gd name="connsiteX1520" fmla="*/ 1101313 w 1771321"/>
              <a:gd name="connsiteY1520" fmla="*/ 1250480 h 1370990"/>
              <a:gd name="connsiteX1521" fmla="*/ 1080394 w 1771321"/>
              <a:gd name="connsiteY1521" fmla="*/ 1253721 h 1370990"/>
              <a:gd name="connsiteX1522" fmla="*/ 1098204 w 1771321"/>
              <a:gd name="connsiteY1522" fmla="*/ 1254336 h 1370990"/>
              <a:gd name="connsiteX1523" fmla="*/ 1098463 w 1771321"/>
              <a:gd name="connsiteY1523" fmla="*/ 1248196 h 1370990"/>
              <a:gd name="connsiteX1524" fmla="*/ 1080589 w 1771321"/>
              <a:gd name="connsiteY1524" fmla="*/ 1247582 h 1370990"/>
              <a:gd name="connsiteX1525" fmla="*/ 1080394 w 1771321"/>
              <a:gd name="connsiteY1525" fmla="*/ 1253721 h 1370990"/>
              <a:gd name="connsiteX1526" fmla="*/ 1073400 w 1771321"/>
              <a:gd name="connsiteY1526" fmla="*/ 1242742 h 1370990"/>
              <a:gd name="connsiteX1527" fmla="*/ 1077738 w 1771321"/>
              <a:gd name="connsiteY1527" fmla="*/ 1251949 h 1370990"/>
              <a:gd name="connsiteX1528" fmla="*/ 1083308 w 1771321"/>
              <a:gd name="connsiteY1528" fmla="*/ 1249354 h 1370990"/>
              <a:gd name="connsiteX1529" fmla="*/ 1078969 w 1771321"/>
              <a:gd name="connsiteY1529" fmla="*/ 1240148 h 1370990"/>
              <a:gd name="connsiteX1530" fmla="*/ 1073400 w 1771321"/>
              <a:gd name="connsiteY1530" fmla="*/ 1242742 h 1370990"/>
              <a:gd name="connsiteX1531" fmla="*/ 1069513 w 1771321"/>
              <a:gd name="connsiteY1531" fmla="*/ 1226167 h 1370990"/>
              <a:gd name="connsiteX1532" fmla="*/ 1073205 w 1771321"/>
              <a:gd name="connsiteY1532" fmla="*/ 1242134 h 1370990"/>
              <a:gd name="connsiteX1533" fmla="*/ 1079228 w 1771321"/>
              <a:gd name="connsiteY1533" fmla="*/ 1240750 h 1370990"/>
              <a:gd name="connsiteX1534" fmla="*/ 1075537 w 1771321"/>
              <a:gd name="connsiteY1534" fmla="*/ 1224789 h 1370990"/>
              <a:gd name="connsiteX1535" fmla="*/ 1069513 w 1771321"/>
              <a:gd name="connsiteY1535" fmla="*/ 1226167 h 1370990"/>
              <a:gd name="connsiteX1536" fmla="*/ 1050473 w 1771321"/>
              <a:gd name="connsiteY1536" fmla="*/ 1239307 h 1370990"/>
              <a:gd name="connsiteX1537" fmla="*/ 1073853 w 1771321"/>
              <a:gd name="connsiteY1537" fmla="*/ 1228257 h 1370990"/>
              <a:gd name="connsiteX1538" fmla="*/ 1071197 w 1771321"/>
              <a:gd name="connsiteY1538" fmla="*/ 1222706 h 1370990"/>
              <a:gd name="connsiteX1539" fmla="*/ 1047817 w 1771321"/>
              <a:gd name="connsiteY1539" fmla="*/ 1233756 h 1370990"/>
              <a:gd name="connsiteX1540" fmla="*/ 1050473 w 1771321"/>
              <a:gd name="connsiteY1540" fmla="*/ 1239307 h 1370990"/>
              <a:gd name="connsiteX1541" fmla="*/ 1032468 w 1771321"/>
              <a:gd name="connsiteY1541" fmla="*/ 1231932 h 1370990"/>
              <a:gd name="connsiteX1542" fmla="*/ 1047817 w 1771321"/>
              <a:gd name="connsiteY1542" fmla="*/ 1239301 h 1370990"/>
              <a:gd name="connsiteX1543" fmla="*/ 1050473 w 1771321"/>
              <a:gd name="connsiteY1543" fmla="*/ 1233763 h 1370990"/>
              <a:gd name="connsiteX1544" fmla="*/ 1035124 w 1771321"/>
              <a:gd name="connsiteY1544" fmla="*/ 1226394 h 1370990"/>
              <a:gd name="connsiteX1545" fmla="*/ 1032468 w 1771321"/>
              <a:gd name="connsiteY1545" fmla="*/ 1231932 h 1370990"/>
              <a:gd name="connsiteX1546" fmla="*/ 1004685 w 1771321"/>
              <a:gd name="connsiteY1546" fmla="*/ 1217136 h 1370990"/>
              <a:gd name="connsiteX1547" fmla="*/ 1032339 w 1771321"/>
              <a:gd name="connsiteY1547" fmla="*/ 1231874 h 1370990"/>
              <a:gd name="connsiteX1548" fmla="*/ 1035254 w 1771321"/>
              <a:gd name="connsiteY1548" fmla="*/ 1226452 h 1370990"/>
              <a:gd name="connsiteX1549" fmla="*/ 1007599 w 1771321"/>
              <a:gd name="connsiteY1549" fmla="*/ 1211721 h 1370990"/>
              <a:gd name="connsiteX1550" fmla="*/ 1004685 w 1771321"/>
              <a:gd name="connsiteY1550" fmla="*/ 1217136 h 1370990"/>
              <a:gd name="connsiteX1551" fmla="*/ 1007987 w 1771321"/>
              <a:gd name="connsiteY1551" fmla="*/ 1182038 h 1370990"/>
              <a:gd name="connsiteX1552" fmla="*/ 1003130 w 1771321"/>
              <a:gd name="connsiteY1552" fmla="*/ 1213959 h 1370990"/>
              <a:gd name="connsiteX1553" fmla="*/ 1009154 w 1771321"/>
              <a:gd name="connsiteY1553" fmla="*/ 1214897 h 1370990"/>
              <a:gd name="connsiteX1554" fmla="*/ 1014076 w 1771321"/>
              <a:gd name="connsiteY1554" fmla="*/ 1182970 h 1370990"/>
              <a:gd name="connsiteX1555" fmla="*/ 1007987 w 1771321"/>
              <a:gd name="connsiteY1555" fmla="*/ 1182038 h 1370990"/>
              <a:gd name="connsiteX1556" fmla="*/ 987263 w 1771321"/>
              <a:gd name="connsiteY1556" fmla="*/ 1177419 h 1370990"/>
              <a:gd name="connsiteX1557" fmla="*/ 1010060 w 1771321"/>
              <a:gd name="connsiteY1557" fmla="*/ 1185396 h 1370990"/>
              <a:gd name="connsiteX1558" fmla="*/ 1012068 w 1771321"/>
              <a:gd name="connsiteY1558" fmla="*/ 1179606 h 1370990"/>
              <a:gd name="connsiteX1559" fmla="*/ 989336 w 1771321"/>
              <a:gd name="connsiteY1559" fmla="*/ 1171622 h 1370990"/>
              <a:gd name="connsiteX1560" fmla="*/ 987263 w 1771321"/>
              <a:gd name="connsiteY1560" fmla="*/ 1177419 h 1370990"/>
              <a:gd name="connsiteX1561" fmla="*/ 971332 w 1771321"/>
              <a:gd name="connsiteY1561" fmla="*/ 1140044 h 1370990"/>
              <a:gd name="connsiteX1562" fmla="*/ 985450 w 1771321"/>
              <a:gd name="connsiteY1562" fmla="*/ 1175653 h 1370990"/>
              <a:gd name="connsiteX1563" fmla="*/ 991149 w 1771321"/>
              <a:gd name="connsiteY1563" fmla="*/ 1173388 h 1370990"/>
              <a:gd name="connsiteX1564" fmla="*/ 977031 w 1771321"/>
              <a:gd name="connsiteY1564" fmla="*/ 1137780 h 1370990"/>
              <a:gd name="connsiteX1565" fmla="*/ 971332 w 1771321"/>
              <a:gd name="connsiteY1565" fmla="*/ 1140044 h 1370990"/>
              <a:gd name="connsiteX1566" fmla="*/ 940309 w 1771321"/>
              <a:gd name="connsiteY1566" fmla="*/ 1148073 h 1370990"/>
              <a:gd name="connsiteX1567" fmla="*/ 974699 w 1771321"/>
              <a:gd name="connsiteY1567" fmla="*/ 1141933 h 1370990"/>
              <a:gd name="connsiteX1568" fmla="*/ 973663 w 1771321"/>
              <a:gd name="connsiteY1568" fmla="*/ 1135891 h 1370990"/>
              <a:gd name="connsiteX1569" fmla="*/ 939208 w 1771321"/>
              <a:gd name="connsiteY1569" fmla="*/ 1142031 h 1370990"/>
              <a:gd name="connsiteX1570" fmla="*/ 940309 w 1771321"/>
              <a:gd name="connsiteY1570" fmla="*/ 1148073 h 1370990"/>
              <a:gd name="connsiteX1571" fmla="*/ 932408 w 1771321"/>
              <a:gd name="connsiteY1571" fmla="*/ 1099286 h 1370990"/>
              <a:gd name="connsiteX1572" fmla="*/ 936683 w 1771321"/>
              <a:gd name="connsiteY1572" fmla="*/ 1145336 h 1370990"/>
              <a:gd name="connsiteX1573" fmla="*/ 942835 w 1771321"/>
              <a:gd name="connsiteY1573" fmla="*/ 1144767 h 1370990"/>
              <a:gd name="connsiteX1574" fmla="*/ 938496 w 1771321"/>
              <a:gd name="connsiteY1574" fmla="*/ 1098717 h 1370990"/>
              <a:gd name="connsiteX1575" fmla="*/ 932408 w 1771321"/>
              <a:gd name="connsiteY1575" fmla="*/ 1099286 h 1370990"/>
              <a:gd name="connsiteX1576" fmla="*/ 958249 w 1771321"/>
              <a:gd name="connsiteY1576" fmla="*/ 1064583 h 1370990"/>
              <a:gd name="connsiteX1577" fmla="*/ 933056 w 1771321"/>
              <a:gd name="connsiteY1577" fmla="*/ 1097125 h 1370990"/>
              <a:gd name="connsiteX1578" fmla="*/ 937913 w 1771321"/>
              <a:gd name="connsiteY1578" fmla="*/ 1100884 h 1370990"/>
              <a:gd name="connsiteX1579" fmla="*/ 963106 w 1771321"/>
              <a:gd name="connsiteY1579" fmla="*/ 1068342 h 1370990"/>
              <a:gd name="connsiteX1580" fmla="*/ 958249 w 1771321"/>
              <a:gd name="connsiteY1580" fmla="*/ 1064583 h 1370990"/>
              <a:gd name="connsiteX1581" fmla="*/ 952680 w 1771321"/>
              <a:gd name="connsiteY1581" fmla="*/ 1034383 h 1370990"/>
              <a:gd name="connsiteX1582" fmla="*/ 957602 w 1771321"/>
              <a:gd name="connsiteY1582" fmla="*/ 1066919 h 1370990"/>
              <a:gd name="connsiteX1583" fmla="*/ 963689 w 1771321"/>
              <a:gd name="connsiteY1583" fmla="*/ 1066006 h 1370990"/>
              <a:gd name="connsiteX1584" fmla="*/ 958767 w 1771321"/>
              <a:gd name="connsiteY1584" fmla="*/ 1033464 h 1370990"/>
              <a:gd name="connsiteX1585" fmla="*/ 952680 w 1771321"/>
              <a:gd name="connsiteY1585" fmla="*/ 1034383 h 1370990"/>
              <a:gd name="connsiteX1586" fmla="*/ 944778 w 1771321"/>
              <a:gd name="connsiteY1586" fmla="*/ 1004623 h 1370990"/>
              <a:gd name="connsiteX1587" fmla="*/ 952744 w 1771321"/>
              <a:gd name="connsiteY1587" fmla="*/ 1034707 h 1370990"/>
              <a:gd name="connsiteX1588" fmla="*/ 958702 w 1771321"/>
              <a:gd name="connsiteY1588" fmla="*/ 1033135 h 1370990"/>
              <a:gd name="connsiteX1589" fmla="*/ 950736 w 1771321"/>
              <a:gd name="connsiteY1589" fmla="*/ 1003051 h 1370990"/>
              <a:gd name="connsiteX1590" fmla="*/ 944778 w 1771321"/>
              <a:gd name="connsiteY1590" fmla="*/ 1004623 h 1370990"/>
              <a:gd name="connsiteX1591" fmla="*/ 929688 w 1771321"/>
              <a:gd name="connsiteY1591" fmla="*/ 997312 h 1370990"/>
              <a:gd name="connsiteX1592" fmla="*/ 946268 w 1771321"/>
              <a:gd name="connsiteY1592" fmla="*/ 1006519 h 1370990"/>
              <a:gd name="connsiteX1593" fmla="*/ 949247 w 1771321"/>
              <a:gd name="connsiteY1593" fmla="*/ 1001155 h 1370990"/>
              <a:gd name="connsiteX1594" fmla="*/ 932668 w 1771321"/>
              <a:gd name="connsiteY1594" fmla="*/ 991943 h 1370990"/>
              <a:gd name="connsiteX1595" fmla="*/ 929688 w 1771321"/>
              <a:gd name="connsiteY1595" fmla="*/ 997312 h 1370990"/>
              <a:gd name="connsiteX1596" fmla="*/ 912072 w 1771321"/>
              <a:gd name="connsiteY1596" fmla="*/ 973718 h 1370990"/>
              <a:gd name="connsiteX1597" fmla="*/ 928652 w 1771321"/>
              <a:gd name="connsiteY1597" fmla="*/ 996439 h 1370990"/>
              <a:gd name="connsiteX1598" fmla="*/ 933638 w 1771321"/>
              <a:gd name="connsiteY1598" fmla="*/ 992816 h 1370990"/>
              <a:gd name="connsiteX1599" fmla="*/ 917059 w 1771321"/>
              <a:gd name="connsiteY1599" fmla="*/ 970101 h 1370990"/>
              <a:gd name="connsiteX1600" fmla="*/ 912072 w 1771321"/>
              <a:gd name="connsiteY1600" fmla="*/ 973718 h 1370990"/>
              <a:gd name="connsiteX1601" fmla="*/ 896529 w 1771321"/>
              <a:gd name="connsiteY1601" fmla="*/ 977412 h 1370990"/>
              <a:gd name="connsiteX1602" fmla="*/ 914986 w 1771321"/>
              <a:gd name="connsiteY1602" fmla="*/ 974954 h 1370990"/>
              <a:gd name="connsiteX1603" fmla="*/ 914144 w 1771321"/>
              <a:gd name="connsiteY1603" fmla="*/ 968866 h 1370990"/>
              <a:gd name="connsiteX1604" fmla="*/ 895687 w 1771321"/>
              <a:gd name="connsiteY1604" fmla="*/ 971324 h 1370990"/>
              <a:gd name="connsiteX1605" fmla="*/ 896529 w 1771321"/>
              <a:gd name="connsiteY1605" fmla="*/ 977412 h 1370990"/>
              <a:gd name="connsiteX1606" fmla="*/ 858189 w 1771321"/>
              <a:gd name="connsiteY1606" fmla="*/ 971880 h 1370990"/>
              <a:gd name="connsiteX1607" fmla="*/ 895687 w 1771321"/>
              <a:gd name="connsiteY1607" fmla="*/ 977406 h 1370990"/>
              <a:gd name="connsiteX1608" fmla="*/ 896594 w 1771321"/>
              <a:gd name="connsiteY1608" fmla="*/ 971331 h 1370990"/>
              <a:gd name="connsiteX1609" fmla="*/ 859095 w 1771321"/>
              <a:gd name="connsiteY1609" fmla="*/ 965806 h 1370990"/>
              <a:gd name="connsiteX1610" fmla="*/ 858189 w 1771321"/>
              <a:gd name="connsiteY1610" fmla="*/ 971880 h 1370990"/>
              <a:gd name="connsiteX1611" fmla="*/ 863175 w 1771321"/>
              <a:gd name="connsiteY1611" fmla="*/ 951016 h 1370990"/>
              <a:gd name="connsiteX1612" fmla="*/ 855792 w 1771321"/>
              <a:gd name="connsiteY1612" fmla="*/ 967591 h 1370990"/>
              <a:gd name="connsiteX1613" fmla="*/ 861427 w 1771321"/>
              <a:gd name="connsiteY1613" fmla="*/ 970089 h 1370990"/>
              <a:gd name="connsiteX1614" fmla="*/ 868810 w 1771321"/>
              <a:gd name="connsiteY1614" fmla="*/ 953513 h 1370990"/>
              <a:gd name="connsiteX1615" fmla="*/ 863175 w 1771321"/>
              <a:gd name="connsiteY1615" fmla="*/ 951016 h 1370990"/>
              <a:gd name="connsiteX1616" fmla="*/ 842192 w 1771321"/>
              <a:gd name="connsiteY1616" fmla="*/ 930372 h 1370990"/>
              <a:gd name="connsiteX1617" fmla="*/ 863694 w 1771321"/>
              <a:gd name="connsiteY1617" fmla="*/ 954316 h 1370990"/>
              <a:gd name="connsiteX1618" fmla="*/ 868292 w 1771321"/>
              <a:gd name="connsiteY1618" fmla="*/ 950214 h 1370990"/>
              <a:gd name="connsiteX1619" fmla="*/ 846790 w 1771321"/>
              <a:gd name="connsiteY1619" fmla="*/ 926270 h 1370990"/>
              <a:gd name="connsiteX1620" fmla="*/ 842192 w 1771321"/>
              <a:gd name="connsiteY1620" fmla="*/ 930372 h 1370990"/>
              <a:gd name="connsiteX1621" fmla="*/ 826778 w 1771321"/>
              <a:gd name="connsiteY1621" fmla="*/ 946662 h 1370990"/>
              <a:gd name="connsiteX1622" fmla="*/ 846402 w 1771321"/>
              <a:gd name="connsiteY1622" fmla="*/ 930702 h 1370990"/>
              <a:gd name="connsiteX1623" fmla="*/ 842581 w 1771321"/>
              <a:gd name="connsiteY1623" fmla="*/ 925934 h 1370990"/>
              <a:gd name="connsiteX1624" fmla="*/ 822892 w 1771321"/>
              <a:gd name="connsiteY1624" fmla="*/ 941900 h 1370990"/>
              <a:gd name="connsiteX1625" fmla="*/ 826778 w 1771321"/>
              <a:gd name="connsiteY1625" fmla="*/ 946662 h 1370990"/>
              <a:gd name="connsiteX1626" fmla="*/ 793813 w 1771321"/>
              <a:gd name="connsiteY1626" fmla="*/ 938006 h 1370990"/>
              <a:gd name="connsiteX1627" fmla="*/ 823929 w 1771321"/>
              <a:gd name="connsiteY1627" fmla="*/ 947219 h 1370990"/>
              <a:gd name="connsiteX1628" fmla="*/ 825742 w 1771321"/>
              <a:gd name="connsiteY1628" fmla="*/ 941344 h 1370990"/>
              <a:gd name="connsiteX1629" fmla="*/ 795627 w 1771321"/>
              <a:gd name="connsiteY1629" fmla="*/ 932138 h 1370990"/>
              <a:gd name="connsiteX1630" fmla="*/ 793813 w 1771321"/>
              <a:gd name="connsiteY1630" fmla="*/ 938006 h 1370990"/>
              <a:gd name="connsiteX1631" fmla="*/ 763957 w 1771321"/>
              <a:gd name="connsiteY1631" fmla="*/ 962079 h 1370990"/>
              <a:gd name="connsiteX1632" fmla="*/ 796534 w 1771321"/>
              <a:gd name="connsiteY1632" fmla="*/ 937521 h 1370990"/>
              <a:gd name="connsiteX1633" fmla="*/ 792842 w 1771321"/>
              <a:gd name="connsiteY1633" fmla="*/ 932623 h 1370990"/>
              <a:gd name="connsiteX1634" fmla="*/ 760265 w 1771321"/>
              <a:gd name="connsiteY1634" fmla="*/ 957182 h 1370990"/>
              <a:gd name="connsiteX1635" fmla="*/ 763957 w 1771321"/>
              <a:gd name="connsiteY1635" fmla="*/ 962079 h 1370990"/>
              <a:gd name="connsiteX1636" fmla="*/ 740577 w 1771321"/>
              <a:gd name="connsiteY1636" fmla="*/ 991037 h 1370990"/>
              <a:gd name="connsiteX1637" fmla="*/ 764540 w 1771321"/>
              <a:gd name="connsiteY1637" fmla="*/ 961568 h 1370990"/>
              <a:gd name="connsiteX1638" fmla="*/ 759747 w 1771321"/>
              <a:gd name="connsiteY1638" fmla="*/ 957693 h 1370990"/>
              <a:gd name="connsiteX1639" fmla="*/ 735785 w 1771321"/>
              <a:gd name="connsiteY1639" fmla="*/ 987168 h 1370990"/>
              <a:gd name="connsiteX1640" fmla="*/ 740577 w 1771321"/>
              <a:gd name="connsiteY1640" fmla="*/ 991037 h 1370990"/>
              <a:gd name="connsiteX1641" fmla="*/ 712923 w 1771321"/>
              <a:gd name="connsiteY1641" fmla="*/ 997028 h 1370990"/>
              <a:gd name="connsiteX1642" fmla="*/ 738764 w 1771321"/>
              <a:gd name="connsiteY1642" fmla="*/ 992117 h 1370990"/>
              <a:gd name="connsiteX1643" fmla="*/ 737598 w 1771321"/>
              <a:gd name="connsiteY1643" fmla="*/ 986088 h 1370990"/>
              <a:gd name="connsiteX1644" fmla="*/ 711757 w 1771321"/>
              <a:gd name="connsiteY1644" fmla="*/ 990998 h 1370990"/>
              <a:gd name="connsiteX1645" fmla="*/ 712923 w 1771321"/>
              <a:gd name="connsiteY1645" fmla="*/ 997028 h 1370990"/>
              <a:gd name="connsiteX1646" fmla="*/ 694076 w 1771321"/>
              <a:gd name="connsiteY1646" fmla="*/ 985518 h 1370990"/>
              <a:gd name="connsiteX1647" fmla="*/ 710656 w 1771321"/>
              <a:gd name="connsiteY1647" fmla="*/ 996568 h 1370990"/>
              <a:gd name="connsiteX1648" fmla="*/ 714024 w 1771321"/>
              <a:gd name="connsiteY1648" fmla="*/ 991457 h 1370990"/>
              <a:gd name="connsiteX1649" fmla="*/ 697444 w 1771321"/>
              <a:gd name="connsiteY1649" fmla="*/ 980408 h 1370990"/>
              <a:gd name="connsiteX1650" fmla="*/ 694076 w 1771321"/>
              <a:gd name="connsiteY1650" fmla="*/ 985518 h 1370990"/>
              <a:gd name="connsiteX1651" fmla="*/ 677821 w 1771321"/>
              <a:gd name="connsiteY1651" fmla="*/ 985415 h 1370990"/>
              <a:gd name="connsiteX1652" fmla="*/ 695631 w 1771321"/>
              <a:gd name="connsiteY1652" fmla="*/ 986030 h 1370990"/>
              <a:gd name="connsiteX1653" fmla="*/ 695890 w 1771321"/>
              <a:gd name="connsiteY1653" fmla="*/ 979896 h 1370990"/>
              <a:gd name="connsiteX1654" fmla="*/ 678015 w 1771321"/>
              <a:gd name="connsiteY1654" fmla="*/ 979282 h 1370990"/>
              <a:gd name="connsiteX1655" fmla="*/ 677821 w 1771321"/>
              <a:gd name="connsiteY1655" fmla="*/ 985415 h 1370990"/>
              <a:gd name="connsiteX1656" fmla="*/ 651073 w 1771321"/>
              <a:gd name="connsiteY1656" fmla="*/ 976028 h 1370990"/>
              <a:gd name="connsiteX1657" fmla="*/ 676914 w 1771321"/>
              <a:gd name="connsiteY1657" fmla="*/ 985240 h 1370990"/>
              <a:gd name="connsiteX1658" fmla="*/ 678987 w 1771321"/>
              <a:gd name="connsiteY1658" fmla="*/ 979457 h 1370990"/>
              <a:gd name="connsiteX1659" fmla="*/ 653146 w 1771321"/>
              <a:gd name="connsiteY1659" fmla="*/ 970250 h 1370990"/>
              <a:gd name="connsiteX1660" fmla="*/ 651073 w 1771321"/>
              <a:gd name="connsiteY1660" fmla="*/ 976028 h 1370990"/>
              <a:gd name="connsiteX1661" fmla="*/ 637732 w 1771321"/>
              <a:gd name="connsiteY1661" fmla="*/ 985577 h 1370990"/>
              <a:gd name="connsiteX1662" fmla="*/ 653729 w 1771321"/>
              <a:gd name="connsiteY1662" fmla="*/ 975756 h 1370990"/>
              <a:gd name="connsiteX1663" fmla="*/ 650490 w 1771321"/>
              <a:gd name="connsiteY1663" fmla="*/ 970522 h 1370990"/>
              <a:gd name="connsiteX1664" fmla="*/ 634559 w 1771321"/>
              <a:gd name="connsiteY1664" fmla="*/ 980349 h 1370990"/>
              <a:gd name="connsiteX1665" fmla="*/ 637732 w 1771321"/>
              <a:gd name="connsiteY1665" fmla="*/ 985577 h 1370990"/>
              <a:gd name="connsiteX1666" fmla="*/ 622836 w 1771321"/>
              <a:gd name="connsiteY1666" fmla="*/ 1013894 h 1370990"/>
              <a:gd name="connsiteX1667" fmla="*/ 638833 w 1771321"/>
              <a:gd name="connsiteY1667" fmla="*/ 984425 h 1370990"/>
              <a:gd name="connsiteX1668" fmla="*/ 633457 w 1771321"/>
              <a:gd name="connsiteY1668" fmla="*/ 981501 h 1370990"/>
              <a:gd name="connsiteX1669" fmla="*/ 617461 w 1771321"/>
              <a:gd name="connsiteY1669" fmla="*/ 1010970 h 1370990"/>
              <a:gd name="connsiteX1670" fmla="*/ 622836 w 1771321"/>
              <a:gd name="connsiteY1670" fmla="*/ 1013894 h 1370990"/>
              <a:gd name="connsiteX1671" fmla="*/ 608006 w 1771321"/>
              <a:gd name="connsiteY1671" fmla="*/ 981986 h 1370990"/>
              <a:gd name="connsiteX1672" fmla="*/ 617202 w 1771321"/>
              <a:gd name="connsiteY1672" fmla="*/ 1013299 h 1370990"/>
              <a:gd name="connsiteX1673" fmla="*/ 623095 w 1771321"/>
              <a:gd name="connsiteY1673" fmla="*/ 1011565 h 1370990"/>
              <a:gd name="connsiteX1674" fmla="*/ 613899 w 1771321"/>
              <a:gd name="connsiteY1674" fmla="*/ 980252 h 1370990"/>
              <a:gd name="connsiteX1675" fmla="*/ 608006 w 1771321"/>
              <a:gd name="connsiteY1675" fmla="*/ 981986 h 1370990"/>
              <a:gd name="connsiteX1676" fmla="*/ 593822 w 1771321"/>
              <a:gd name="connsiteY1676" fmla="*/ 992499 h 1370990"/>
              <a:gd name="connsiteX1677" fmla="*/ 612215 w 1771321"/>
              <a:gd name="connsiteY1677" fmla="*/ 983901 h 1370990"/>
              <a:gd name="connsiteX1678" fmla="*/ 609625 w 1771321"/>
              <a:gd name="connsiteY1678" fmla="*/ 978337 h 1370990"/>
              <a:gd name="connsiteX1679" fmla="*/ 591231 w 1771321"/>
              <a:gd name="connsiteY1679" fmla="*/ 986935 h 1370990"/>
              <a:gd name="connsiteX1680" fmla="*/ 593822 w 1771321"/>
              <a:gd name="connsiteY1680" fmla="*/ 992499 h 1370990"/>
              <a:gd name="connsiteX1681" fmla="*/ 552243 w 1771321"/>
              <a:gd name="connsiteY1681" fmla="*/ 989090 h 1370990"/>
              <a:gd name="connsiteX1682" fmla="*/ 592203 w 1771321"/>
              <a:gd name="connsiteY1682" fmla="*/ 992771 h 1370990"/>
              <a:gd name="connsiteX1683" fmla="*/ 592785 w 1771321"/>
              <a:gd name="connsiteY1683" fmla="*/ 986657 h 1370990"/>
              <a:gd name="connsiteX1684" fmla="*/ 552826 w 1771321"/>
              <a:gd name="connsiteY1684" fmla="*/ 982976 h 1370990"/>
              <a:gd name="connsiteX1685" fmla="*/ 552243 w 1771321"/>
              <a:gd name="connsiteY1685" fmla="*/ 989090 h 1370990"/>
              <a:gd name="connsiteX1686" fmla="*/ 512543 w 1771321"/>
              <a:gd name="connsiteY1686" fmla="*/ 979812 h 1370990"/>
              <a:gd name="connsiteX1687" fmla="*/ 551855 w 1771321"/>
              <a:gd name="connsiteY1687" fmla="*/ 989019 h 1370990"/>
              <a:gd name="connsiteX1688" fmla="*/ 553279 w 1771321"/>
              <a:gd name="connsiteY1688" fmla="*/ 983041 h 1370990"/>
              <a:gd name="connsiteX1689" fmla="*/ 513903 w 1771321"/>
              <a:gd name="connsiteY1689" fmla="*/ 973834 h 1370990"/>
              <a:gd name="connsiteX1690" fmla="*/ 512543 w 1771321"/>
              <a:gd name="connsiteY1690" fmla="*/ 979812 h 1370990"/>
              <a:gd name="connsiteX1691" fmla="*/ 481003 w 1771321"/>
              <a:gd name="connsiteY1691" fmla="*/ 962312 h 1370990"/>
              <a:gd name="connsiteX1692" fmla="*/ 511701 w 1771321"/>
              <a:gd name="connsiteY1692" fmla="*/ 979502 h 1370990"/>
              <a:gd name="connsiteX1693" fmla="*/ 514745 w 1771321"/>
              <a:gd name="connsiteY1693" fmla="*/ 974145 h 1370990"/>
              <a:gd name="connsiteX1694" fmla="*/ 483982 w 1771321"/>
              <a:gd name="connsiteY1694" fmla="*/ 956955 h 1370990"/>
              <a:gd name="connsiteX1695" fmla="*/ 481003 w 1771321"/>
              <a:gd name="connsiteY1695" fmla="*/ 962312 h 1370990"/>
              <a:gd name="connsiteX1696" fmla="*/ 454061 w 1771321"/>
              <a:gd name="connsiteY1696" fmla="*/ 955228 h 1370990"/>
              <a:gd name="connsiteX1697" fmla="*/ 481716 w 1771321"/>
              <a:gd name="connsiteY1697" fmla="*/ 962597 h 1370990"/>
              <a:gd name="connsiteX1698" fmla="*/ 483270 w 1771321"/>
              <a:gd name="connsiteY1698" fmla="*/ 956664 h 1370990"/>
              <a:gd name="connsiteX1699" fmla="*/ 455616 w 1771321"/>
              <a:gd name="connsiteY1699" fmla="*/ 949295 h 1370990"/>
              <a:gd name="connsiteX1700" fmla="*/ 454061 w 1771321"/>
              <a:gd name="connsiteY1700" fmla="*/ 955228 h 1370990"/>
              <a:gd name="connsiteX1701" fmla="*/ 437093 w 1771321"/>
              <a:gd name="connsiteY1701" fmla="*/ 935159 h 1370990"/>
              <a:gd name="connsiteX1702" fmla="*/ 452442 w 1771321"/>
              <a:gd name="connsiteY1702" fmla="*/ 954193 h 1370990"/>
              <a:gd name="connsiteX1703" fmla="*/ 457235 w 1771321"/>
              <a:gd name="connsiteY1703" fmla="*/ 950337 h 1370990"/>
              <a:gd name="connsiteX1704" fmla="*/ 441886 w 1771321"/>
              <a:gd name="connsiteY1704" fmla="*/ 931303 h 1370990"/>
              <a:gd name="connsiteX1705" fmla="*/ 437093 w 1771321"/>
              <a:gd name="connsiteY1705" fmla="*/ 935159 h 1370990"/>
              <a:gd name="connsiteX1706" fmla="*/ 418959 w 1771321"/>
              <a:gd name="connsiteY1706" fmla="*/ 930663 h 1370990"/>
              <a:gd name="connsiteX1707" fmla="*/ 438647 w 1771321"/>
              <a:gd name="connsiteY1707" fmla="*/ 936188 h 1370990"/>
              <a:gd name="connsiteX1708" fmla="*/ 440267 w 1771321"/>
              <a:gd name="connsiteY1708" fmla="*/ 930275 h 1370990"/>
              <a:gd name="connsiteX1709" fmla="*/ 420643 w 1771321"/>
              <a:gd name="connsiteY1709" fmla="*/ 924750 h 1370990"/>
              <a:gd name="connsiteX1710" fmla="*/ 418959 w 1771321"/>
              <a:gd name="connsiteY1710" fmla="*/ 930663 h 1370990"/>
              <a:gd name="connsiteX1711" fmla="*/ 378806 w 1771321"/>
              <a:gd name="connsiteY1711" fmla="*/ 905115 h 1370990"/>
              <a:gd name="connsiteX1712" fmla="*/ 418117 w 1771321"/>
              <a:gd name="connsiteY1712" fmla="*/ 930288 h 1370990"/>
              <a:gd name="connsiteX1713" fmla="*/ 421420 w 1771321"/>
              <a:gd name="connsiteY1713" fmla="*/ 925118 h 1370990"/>
              <a:gd name="connsiteX1714" fmla="*/ 382109 w 1771321"/>
              <a:gd name="connsiteY1714" fmla="*/ 899945 h 1370990"/>
              <a:gd name="connsiteX1715" fmla="*/ 378806 w 1771321"/>
              <a:gd name="connsiteY1715" fmla="*/ 905115 h 1370990"/>
              <a:gd name="connsiteX1716" fmla="*/ 350374 w 1771321"/>
              <a:gd name="connsiteY1716" fmla="*/ 893081 h 1370990"/>
              <a:gd name="connsiteX1717" fmla="*/ 379259 w 1771321"/>
              <a:gd name="connsiteY1717" fmla="*/ 905360 h 1370990"/>
              <a:gd name="connsiteX1718" fmla="*/ 381655 w 1771321"/>
              <a:gd name="connsiteY1718" fmla="*/ 899706 h 1370990"/>
              <a:gd name="connsiteX1719" fmla="*/ 352770 w 1771321"/>
              <a:gd name="connsiteY1719" fmla="*/ 887427 h 1370990"/>
              <a:gd name="connsiteX1720" fmla="*/ 350374 w 1771321"/>
              <a:gd name="connsiteY1720" fmla="*/ 893081 h 1370990"/>
              <a:gd name="connsiteX1721" fmla="*/ 341825 w 1771321"/>
              <a:gd name="connsiteY1721" fmla="*/ 901873 h 1370990"/>
              <a:gd name="connsiteX1722" fmla="*/ 353483 w 1771321"/>
              <a:gd name="connsiteY1722" fmla="*/ 892661 h 1370990"/>
              <a:gd name="connsiteX1723" fmla="*/ 349662 w 1771321"/>
              <a:gd name="connsiteY1723" fmla="*/ 887841 h 1370990"/>
              <a:gd name="connsiteX1724" fmla="*/ 338004 w 1771321"/>
              <a:gd name="connsiteY1724" fmla="*/ 897054 h 1370990"/>
              <a:gd name="connsiteX1725" fmla="*/ 341825 w 1771321"/>
              <a:gd name="connsiteY1725" fmla="*/ 901873 h 1370990"/>
              <a:gd name="connsiteX1726" fmla="*/ 286258 w 1771321"/>
              <a:gd name="connsiteY1726" fmla="*/ 875173 h 1370990"/>
              <a:gd name="connsiteX1727" fmla="*/ 338458 w 1771321"/>
              <a:gd name="connsiteY1727" fmla="*/ 902190 h 1370990"/>
              <a:gd name="connsiteX1728" fmla="*/ 341307 w 1771321"/>
              <a:gd name="connsiteY1728" fmla="*/ 896736 h 1370990"/>
              <a:gd name="connsiteX1729" fmla="*/ 289043 w 1771321"/>
              <a:gd name="connsiteY1729" fmla="*/ 869719 h 1370990"/>
              <a:gd name="connsiteX1730" fmla="*/ 286258 w 1771321"/>
              <a:gd name="connsiteY1730" fmla="*/ 875173 h 1370990"/>
              <a:gd name="connsiteX1731" fmla="*/ 247852 w 1771321"/>
              <a:gd name="connsiteY1731" fmla="*/ 850466 h 1370990"/>
              <a:gd name="connsiteX1732" fmla="*/ 285998 w 1771321"/>
              <a:gd name="connsiteY1732" fmla="*/ 875025 h 1370990"/>
              <a:gd name="connsiteX1733" fmla="*/ 289301 w 1771321"/>
              <a:gd name="connsiteY1733" fmla="*/ 869868 h 1370990"/>
              <a:gd name="connsiteX1734" fmla="*/ 251220 w 1771321"/>
              <a:gd name="connsiteY1734" fmla="*/ 845310 h 1370990"/>
              <a:gd name="connsiteX1735" fmla="*/ 247852 w 1771321"/>
              <a:gd name="connsiteY1735" fmla="*/ 850466 h 1370990"/>
              <a:gd name="connsiteX1736" fmla="*/ 225379 w 1771321"/>
              <a:gd name="connsiteY1736" fmla="*/ 806279 h 1370990"/>
              <a:gd name="connsiteX1737" fmla="*/ 246816 w 1771321"/>
              <a:gd name="connsiteY1737" fmla="*/ 849256 h 1370990"/>
              <a:gd name="connsiteX1738" fmla="*/ 252321 w 1771321"/>
              <a:gd name="connsiteY1738" fmla="*/ 846526 h 1370990"/>
              <a:gd name="connsiteX1739" fmla="*/ 230884 w 1771321"/>
              <a:gd name="connsiteY1739" fmla="*/ 803542 h 1370990"/>
              <a:gd name="connsiteX1740" fmla="*/ 225379 w 1771321"/>
              <a:gd name="connsiteY1740" fmla="*/ 806279 h 1370990"/>
              <a:gd name="connsiteX1741" fmla="*/ 266375 w 1771321"/>
              <a:gd name="connsiteY1741" fmla="*/ 809630 h 1370990"/>
              <a:gd name="connsiteX1742" fmla="*/ 228747 w 1771321"/>
              <a:gd name="connsiteY1742" fmla="*/ 801905 h 1370990"/>
              <a:gd name="connsiteX1743" fmla="*/ 227517 w 1771321"/>
              <a:gd name="connsiteY1743" fmla="*/ 807916 h 1370990"/>
              <a:gd name="connsiteX1744" fmla="*/ 265144 w 1771321"/>
              <a:gd name="connsiteY1744" fmla="*/ 815640 h 1370990"/>
              <a:gd name="connsiteX1745" fmla="*/ 266375 w 1771321"/>
              <a:gd name="connsiteY1745" fmla="*/ 809630 h 1370990"/>
              <a:gd name="connsiteX1746" fmla="*/ 270391 w 1771321"/>
              <a:gd name="connsiteY1746" fmla="*/ 789121 h 1370990"/>
              <a:gd name="connsiteX1747" fmla="*/ 262878 w 1771321"/>
              <a:gd name="connsiteY1747" fmla="*/ 811662 h 1370990"/>
              <a:gd name="connsiteX1748" fmla="*/ 268707 w 1771321"/>
              <a:gd name="connsiteY1748" fmla="*/ 813602 h 1370990"/>
              <a:gd name="connsiteX1749" fmla="*/ 276219 w 1771321"/>
              <a:gd name="connsiteY1749" fmla="*/ 791062 h 1370990"/>
              <a:gd name="connsiteX1750" fmla="*/ 270391 w 1771321"/>
              <a:gd name="connsiteY1750" fmla="*/ 789121 h 1370990"/>
              <a:gd name="connsiteX1751" fmla="*/ 247269 w 1771321"/>
              <a:gd name="connsiteY1751" fmla="*/ 765850 h 1370990"/>
              <a:gd name="connsiteX1752" fmla="*/ 271038 w 1771321"/>
              <a:gd name="connsiteY1752" fmla="*/ 792149 h 1370990"/>
              <a:gd name="connsiteX1753" fmla="*/ 275571 w 1771321"/>
              <a:gd name="connsiteY1753" fmla="*/ 788035 h 1370990"/>
              <a:gd name="connsiteX1754" fmla="*/ 251803 w 1771321"/>
              <a:gd name="connsiteY1754" fmla="*/ 761736 h 1370990"/>
              <a:gd name="connsiteX1755" fmla="*/ 247269 w 1771321"/>
              <a:gd name="connsiteY1755" fmla="*/ 765850 h 1370990"/>
              <a:gd name="connsiteX1756" fmla="*/ 286063 w 1771321"/>
              <a:gd name="connsiteY1756" fmla="*/ 738607 h 1370990"/>
              <a:gd name="connsiteX1757" fmla="*/ 247982 w 1771321"/>
              <a:gd name="connsiteY1757" fmla="*/ 761153 h 1370990"/>
              <a:gd name="connsiteX1758" fmla="*/ 251090 w 1771321"/>
              <a:gd name="connsiteY1758" fmla="*/ 766433 h 1370990"/>
              <a:gd name="connsiteX1759" fmla="*/ 289236 w 1771321"/>
              <a:gd name="connsiteY1759" fmla="*/ 743893 h 1370990"/>
              <a:gd name="connsiteX1760" fmla="*/ 286063 w 1771321"/>
              <a:gd name="connsiteY1760" fmla="*/ 738607 h 1370990"/>
              <a:gd name="connsiteX1761" fmla="*/ 296620 w 1771321"/>
              <a:gd name="connsiteY1761" fmla="*/ 695377 h 1370990"/>
              <a:gd name="connsiteX1762" fmla="*/ 284703 w 1771321"/>
              <a:gd name="connsiteY1762" fmla="*/ 740464 h 1370990"/>
              <a:gd name="connsiteX1763" fmla="*/ 290597 w 1771321"/>
              <a:gd name="connsiteY1763" fmla="*/ 742036 h 1370990"/>
              <a:gd name="connsiteX1764" fmla="*/ 302578 w 1771321"/>
              <a:gd name="connsiteY1764" fmla="*/ 696949 h 1370990"/>
              <a:gd name="connsiteX1765" fmla="*/ 296620 w 1771321"/>
              <a:gd name="connsiteY1765" fmla="*/ 695377 h 1370990"/>
              <a:gd name="connsiteX1766" fmla="*/ 253098 w 1771321"/>
              <a:gd name="connsiteY1766" fmla="*/ 676370 h 1370990"/>
              <a:gd name="connsiteX1767" fmla="*/ 298239 w 1771321"/>
              <a:gd name="connsiteY1767" fmla="*/ 698910 h 1370990"/>
              <a:gd name="connsiteX1768" fmla="*/ 301024 w 1771321"/>
              <a:gd name="connsiteY1768" fmla="*/ 693417 h 1370990"/>
              <a:gd name="connsiteX1769" fmla="*/ 255884 w 1771321"/>
              <a:gd name="connsiteY1769" fmla="*/ 670877 h 1370990"/>
              <a:gd name="connsiteX1770" fmla="*/ 253098 w 1771321"/>
              <a:gd name="connsiteY1770" fmla="*/ 676370 h 1370990"/>
              <a:gd name="connsiteX1771" fmla="*/ 214952 w 1771321"/>
              <a:gd name="connsiteY1771" fmla="*/ 706162 h 1370990"/>
              <a:gd name="connsiteX1772" fmla="*/ 256272 w 1771321"/>
              <a:gd name="connsiteY1772" fmla="*/ 676104 h 1370990"/>
              <a:gd name="connsiteX1773" fmla="*/ 252709 w 1771321"/>
              <a:gd name="connsiteY1773" fmla="*/ 671136 h 1370990"/>
              <a:gd name="connsiteX1774" fmla="*/ 211326 w 1771321"/>
              <a:gd name="connsiteY1774" fmla="*/ 701193 h 1370990"/>
              <a:gd name="connsiteX1775" fmla="*/ 214952 w 1771321"/>
              <a:gd name="connsiteY1775" fmla="*/ 706162 h 1370990"/>
              <a:gd name="connsiteX1776" fmla="*/ 195393 w 1771321"/>
              <a:gd name="connsiteY1776" fmla="*/ 678899 h 1370990"/>
              <a:gd name="connsiteX1777" fmla="*/ 210419 w 1771321"/>
              <a:gd name="connsiteY1777" fmla="*/ 705205 h 1370990"/>
              <a:gd name="connsiteX1778" fmla="*/ 215794 w 1771321"/>
              <a:gd name="connsiteY1778" fmla="*/ 702157 h 1370990"/>
              <a:gd name="connsiteX1779" fmla="*/ 200769 w 1771321"/>
              <a:gd name="connsiteY1779" fmla="*/ 675859 h 1370990"/>
              <a:gd name="connsiteX1780" fmla="*/ 195393 w 1771321"/>
              <a:gd name="connsiteY1780" fmla="*/ 678899 h 1370990"/>
              <a:gd name="connsiteX1781" fmla="*/ 144036 w 1771321"/>
              <a:gd name="connsiteY1781" fmla="*/ 653823 h 1370990"/>
              <a:gd name="connsiteX1782" fmla="*/ 196689 w 1771321"/>
              <a:gd name="connsiteY1782" fmla="*/ 680122 h 1370990"/>
              <a:gd name="connsiteX1783" fmla="*/ 199474 w 1771321"/>
              <a:gd name="connsiteY1783" fmla="*/ 674636 h 1370990"/>
              <a:gd name="connsiteX1784" fmla="*/ 146820 w 1771321"/>
              <a:gd name="connsiteY1784" fmla="*/ 648331 h 1370990"/>
              <a:gd name="connsiteX1785" fmla="*/ 144036 w 1771321"/>
              <a:gd name="connsiteY1785" fmla="*/ 653823 h 1370990"/>
              <a:gd name="connsiteX1786" fmla="*/ 105307 w 1771321"/>
              <a:gd name="connsiteY1786" fmla="*/ 648318 h 1370990"/>
              <a:gd name="connsiteX1787" fmla="*/ 144943 w 1771321"/>
              <a:gd name="connsiteY1787" fmla="*/ 654114 h 1370990"/>
              <a:gd name="connsiteX1788" fmla="*/ 145849 w 1771321"/>
              <a:gd name="connsiteY1788" fmla="*/ 648039 h 1370990"/>
              <a:gd name="connsiteX1789" fmla="*/ 106148 w 1771321"/>
              <a:gd name="connsiteY1789" fmla="*/ 642243 h 1370990"/>
              <a:gd name="connsiteX1790" fmla="*/ 105307 w 1771321"/>
              <a:gd name="connsiteY1790" fmla="*/ 648318 h 1370990"/>
              <a:gd name="connsiteX1791" fmla="*/ 75192 w 1771321"/>
              <a:gd name="connsiteY1791" fmla="*/ 629446 h 1370990"/>
              <a:gd name="connsiteX1792" fmla="*/ 104076 w 1771321"/>
              <a:gd name="connsiteY1792" fmla="*/ 647865 h 1370990"/>
              <a:gd name="connsiteX1793" fmla="*/ 107379 w 1771321"/>
              <a:gd name="connsiteY1793" fmla="*/ 642689 h 1370990"/>
              <a:gd name="connsiteX1794" fmla="*/ 78495 w 1771321"/>
              <a:gd name="connsiteY1794" fmla="*/ 624270 h 1370990"/>
              <a:gd name="connsiteX1795" fmla="*/ 75192 w 1771321"/>
              <a:gd name="connsiteY1795" fmla="*/ 629446 h 1370990"/>
              <a:gd name="connsiteX1796" fmla="*/ 65736 w 1771321"/>
              <a:gd name="connsiteY1796" fmla="*/ 617018 h 1370990"/>
              <a:gd name="connsiteX1797" fmla="*/ 74350 w 1771321"/>
              <a:gd name="connsiteY1797" fmla="*/ 628683 h 1370990"/>
              <a:gd name="connsiteX1798" fmla="*/ 79337 w 1771321"/>
              <a:gd name="connsiteY1798" fmla="*/ 625040 h 1370990"/>
              <a:gd name="connsiteX1799" fmla="*/ 70723 w 1771321"/>
              <a:gd name="connsiteY1799" fmla="*/ 613375 h 1370990"/>
              <a:gd name="connsiteX1800" fmla="*/ 65736 w 1771321"/>
              <a:gd name="connsiteY1800" fmla="*/ 617018 h 1370990"/>
              <a:gd name="connsiteX1801" fmla="*/ 54402 w 1771321"/>
              <a:gd name="connsiteY1801" fmla="*/ 593824 h 1370990"/>
              <a:gd name="connsiteX1802" fmla="*/ 65477 w 1771321"/>
              <a:gd name="connsiteY1802" fmla="*/ 616539 h 1370990"/>
              <a:gd name="connsiteX1803" fmla="*/ 70982 w 1771321"/>
              <a:gd name="connsiteY1803" fmla="*/ 613854 h 1370990"/>
              <a:gd name="connsiteX1804" fmla="*/ 59908 w 1771321"/>
              <a:gd name="connsiteY1804" fmla="*/ 591133 h 1370990"/>
              <a:gd name="connsiteX1805" fmla="*/ 54402 w 1771321"/>
              <a:gd name="connsiteY1805" fmla="*/ 593824 h 1370990"/>
              <a:gd name="connsiteX1806" fmla="*/ 50516 w 1771321"/>
              <a:gd name="connsiteY1806" fmla="*/ 577845 h 1370990"/>
              <a:gd name="connsiteX1807" fmla="*/ 54208 w 1771321"/>
              <a:gd name="connsiteY1807" fmla="*/ 593197 h 1370990"/>
              <a:gd name="connsiteX1808" fmla="*/ 60166 w 1771321"/>
              <a:gd name="connsiteY1808" fmla="*/ 591761 h 1370990"/>
              <a:gd name="connsiteX1809" fmla="*/ 56475 w 1771321"/>
              <a:gd name="connsiteY1809" fmla="*/ 576415 h 1370990"/>
              <a:gd name="connsiteX1810" fmla="*/ 50516 w 1771321"/>
              <a:gd name="connsiteY1810" fmla="*/ 577845 h 1370990"/>
              <a:gd name="connsiteX1811" fmla="*/ 30829 w 1771321"/>
              <a:gd name="connsiteY1811" fmla="*/ 571381 h 1370990"/>
              <a:gd name="connsiteX1812" fmla="*/ 52330 w 1771321"/>
              <a:gd name="connsiteY1812" fmla="*/ 579979 h 1370990"/>
              <a:gd name="connsiteX1813" fmla="*/ 54596 w 1771321"/>
              <a:gd name="connsiteY1813" fmla="*/ 574280 h 1370990"/>
              <a:gd name="connsiteX1814" fmla="*/ 33095 w 1771321"/>
              <a:gd name="connsiteY1814" fmla="*/ 565682 h 1370990"/>
              <a:gd name="connsiteX1815" fmla="*/ 30829 w 1771321"/>
              <a:gd name="connsiteY1815" fmla="*/ 571381 h 1370990"/>
              <a:gd name="connsiteX1816" fmla="*/ 23186 w 1771321"/>
              <a:gd name="connsiteY1816" fmla="*/ 575095 h 1370990"/>
              <a:gd name="connsiteX1817" fmla="*/ 33030 w 1771321"/>
              <a:gd name="connsiteY1817" fmla="*/ 571407 h 1370990"/>
              <a:gd name="connsiteX1818" fmla="*/ 30893 w 1771321"/>
              <a:gd name="connsiteY1818" fmla="*/ 565662 h 1370990"/>
              <a:gd name="connsiteX1819" fmla="*/ 21049 w 1771321"/>
              <a:gd name="connsiteY1819" fmla="*/ 569343 h 1370990"/>
              <a:gd name="connsiteX1820" fmla="*/ 23186 w 1771321"/>
              <a:gd name="connsiteY1820" fmla="*/ 575095 h 1370990"/>
              <a:gd name="connsiteX1821" fmla="*/ 972 w 1771321"/>
              <a:gd name="connsiteY1821" fmla="*/ 537384 h 1370990"/>
              <a:gd name="connsiteX1822" fmla="*/ 19430 w 1771321"/>
              <a:gd name="connsiteY1822" fmla="*/ 573607 h 1370990"/>
              <a:gd name="connsiteX1823" fmla="*/ 24870 w 1771321"/>
              <a:gd name="connsiteY1823" fmla="*/ 570825 h 1370990"/>
              <a:gd name="connsiteX1824" fmla="*/ 6412 w 1771321"/>
              <a:gd name="connsiteY1824" fmla="*/ 534602 h 1370990"/>
              <a:gd name="connsiteX1825" fmla="*/ 972 w 1771321"/>
              <a:gd name="connsiteY1825" fmla="*/ 537384 h 1370990"/>
              <a:gd name="connsiteX1826" fmla="*/ 7319 w 1771321"/>
              <a:gd name="connsiteY1826" fmla="*/ 525079 h 1370990"/>
              <a:gd name="connsiteX1827" fmla="*/ 1166 w 1771321"/>
              <a:gd name="connsiteY1827" fmla="*/ 534291 h 1370990"/>
              <a:gd name="connsiteX1828" fmla="*/ 6283 w 1771321"/>
              <a:gd name="connsiteY1828" fmla="*/ 537694 h 1370990"/>
              <a:gd name="connsiteX1829" fmla="*/ 12370 w 1771321"/>
              <a:gd name="connsiteY1829" fmla="*/ 528488 h 1370990"/>
              <a:gd name="connsiteX1830" fmla="*/ 7319 w 1771321"/>
              <a:gd name="connsiteY1830" fmla="*/ 525079 h 1370990"/>
              <a:gd name="connsiteX1831" fmla="*/ 583 w 1771321"/>
              <a:gd name="connsiteY1831" fmla="*/ 519392 h 1370990"/>
              <a:gd name="connsiteX1832" fmla="*/ 7383 w 1771321"/>
              <a:gd name="connsiteY1832" fmla="*/ 528598 h 1370990"/>
              <a:gd name="connsiteX1833" fmla="*/ 12305 w 1771321"/>
              <a:gd name="connsiteY1833" fmla="*/ 524969 h 1370990"/>
              <a:gd name="connsiteX1834" fmla="*/ 5570 w 1771321"/>
              <a:gd name="connsiteY1834" fmla="*/ 515756 h 1370990"/>
              <a:gd name="connsiteX1835" fmla="*/ 583 w 1771321"/>
              <a:gd name="connsiteY1835" fmla="*/ 519392 h 1370990"/>
              <a:gd name="connsiteX1836" fmla="*/ 25842 w 1771321"/>
              <a:gd name="connsiteY1836" fmla="*/ 496697 h 1370990"/>
              <a:gd name="connsiteX1837" fmla="*/ 1231 w 1771321"/>
              <a:gd name="connsiteY1837" fmla="*/ 515115 h 1370990"/>
              <a:gd name="connsiteX1838" fmla="*/ 4923 w 1771321"/>
              <a:gd name="connsiteY1838" fmla="*/ 520032 h 1370990"/>
              <a:gd name="connsiteX1839" fmla="*/ 29533 w 1771321"/>
              <a:gd name="connsiteY1839" fmla="*/ 501613 h 1370990"/>
              <a:gd name="connsiteX1840" fmla="*/ 25842 w 1771321"/>
              <a:gd name="connsiteY1840" fmla="*/ 496697 h 1370990"/>
              <a:gd name="connsiteX1841" fmla="*/ 46242 w 1771321"/>
              <a:gd name="connsiteY1841" fmla="*/ 488914 h 1370990"/>
              <a:gd name="connsiteX1842" fmla="*/ 26619 w 1771321"/>
              <a:gd name="connsiteY1842" fmla="*/ 496282 h 1370990"/>
              <a:gd name="connsiteX1843" fmla="*/ 28756 w 1771321"/>
              <a:gd name="connsiteY1843" fmla="*/ 502027 h 1370990"/>
              <a:gd name="connsiteX1844" fmla="*/ 48444 w 1771321"/>
              <a:gd name="connsiteY1844" fmla="*/ 494665 h 1370990"/>
              <a:gd name="connsiteX1845" fmla="*/ 46242 w 1771321"/>
              <a:gd name="connsiteY1845" fmla="*/ 488914 h 1370990"/>
              <a:gd name="connsiteX1846" fmla="*/ 82833 w 1771321"/>
              <a:gd name="connsiteY1846" fmla="*/ 494283 h 1370990"/>
              <a:gd name="connsiteX1847" fmla="*/ 47797 w 1771321"/>
              <a:gd name="connsiteY1847" fmla="*/ 488758 h 1370990"/>
              <a:gd name="connsiteX1848" fmla="*/ 46825 w 1771321"/>
              <a:gd name="connsiteY1848" fmla="*/ 494820 h 1370990"/>
              <a:gd name="connsiteX1849" fmla="*/ 81862 w 1771321"/>
              <a:gd name="connsiteY1849" fmla="*/ 500345 h 1370990"/>
              <a:gd name="connsiteX1850" fmla="*/ 82833 w 1771321"/>
              <a:gd name="connsiteY1850" fmla="*/ 494283 h 1370990"/>
              <a:gd name="connsiteX1851" fmla="*/ 83028 w 1771321"/>
              <a:gd name="connsiteY1851" fmla="*/ 472300 h 1370990"/>
              <a:gd name="connsiteX1852" fmla="*/ 79337 w 1771321"/>
              <a:gd name="connsiteY1852" fmla="*/ 496858 h 1370990"/>
              <a:gd name="connsiteX1853" fmla="*/ 85424 w 1771321"/>
              <a:gd name="connsiteY1853" fmla="*/ 497771 h 1370990"/>
              <a:gd name="connsiteX1854" fmla="*/ 89116 w 1771321"/>
              <a:gd name="connsiteY1854" fmla="*/ 473212 h 1370990"/>
              <a:gd name="connsiteX1855" fmla="*/ 83028 w 1771321"/>
              <a:gd name="connsiteY1855" fmla="*/ 472300 h 1370990"/>
              <a:gd name="connsiteX1856" fmla="*/ 124995 w 1771321"/>
              <a:gd name="connsiteY1856" fmla="*/ 464795 h 1370990"/>
              <a:gd name="connsiteX1857" fmla="*/ 85684 w 1771321"/>
              <a:gd name="connsiteY1857" fmla="*/ 469705 h 1370990"/>
              <a:gd name="connsiteX1858" fmla="*/ 86461 w 1771321"/>
              <a:gd name="connsiteY1858" fmla="*/ 475800 h 1370990"/>
              <a:gd name="connsiteX1859" fmla="*/ 125772 w 1771321"/>
              <a:gd name="connsiteY1859" fmla="*/ 470889 h 1370990"/>
              <a:gd name="connsiteX1860" fmla="*/ 124995 w 1771321"/>
              <a:gd name="connsiteY1860" fmla="*/ 464795 h 1370990"/>
              <a:gd name="connsiteX1861" fmla="*/ 128687 w 1771321"/>
              <a:gd name="connsiteY1861" fmla="*/ 451927 h 1370990"/>
              <a:gd name="connsiteX1862" fmla="*/ 122534 w 1771321"/>
              <a:gd name="connsiteY1862" fmla="*/ 466665 h 1370990"/>
              <a:gd name="connsiteX1863" fmla="*/ 128233 w 1771321"/>
              <a:gd name="connsiteY1863" fmla="*/ 469026 h 1370990"/>
              <a:gd name="connsiteX1864" fmla="*/ 134386 w 1771321"/>
              <a:gd name="connsiteY1864" fmla="*/ 454288 h 1370990"/>
              <a:gd name="connsiteX1865" fmla="*/ 128687 w 1771321"/>
              <a:gd name="connsiteY1865" fmla="*/ 451927 h 1370990"/>
              <a:gd name="connsiteX1866" fmla="*/ 171949 w 1771321"/>
              <a:gd name="connsiteY1866" fmla="*/ 429484 h 1370990"/>
              <a:gd name="connsiteX1867" fmla="*/ 130176 w 1771321"/>
              <a:gd name="connsiteY1867" fmla="*/ 450361 h 1370990"/>
              <a:gd name="connsiteX1868" fmla="*/ 132896 w 1771321"/>
              <a:gd name="connsiteY1868" fmla="*/ 455854 h 1370990"/>
              <a:gd name="connsiteX1869" fmla="*/ 174734 w 1771321"/>
              <a:gd name="connsiteY1869" fmla="*/ 434977 h 1370990"/>
              <a:gd name="connsiteX1870" fmla="*/ 171949 w 1771321"/>
              <a:gd name="connsiteY1870" fmla="*/ 429484 h 1370990"/>
              <a:gd name="connsiteX1871" fmla="*/ 171496 w 1771321"/>
              <a:gd name="connsiteY1871" fmla="*/ 423202 h 1370990"/>
              <a:gd name="connsiteX1872" fmla="*/ 170265 w 1771321"/>
              <a:gd name="connsiteY1872" fmla="*/ 431800 h 1370990"/>
              <a:gd name="connsiteX1873" fmla="*/ 176353 w 1771321"/>
              <a:gd name="connsiteY1873" fmla="*/ 432667 h 1370990"/>
              <a:gd name="connsiteX1874" fmla="*/ 177583 w 1771321"/>
              <a:gd name="connsiteY1874" fmla="*/ 424069 h 1370990"/>
              <a:gd name="connsiteX1875" fmla="*/ 171496 w 1771321"/>
              <a:gd name="connsiteY1875" fmla="*/ 423202 h 1370990"/>
              <a:gd name="connsiteX1876" fmla="*/ 161327 w 1771321"/>
              <a:gd name="connsiteY1876" fmla="*/ 403489 h 1370990"/>
              <a:gd name="connsiteX1877" fmla="*/ 171819 w 1771321"/>
              <a:gd name="connsiteY1877" fmla="*/ 424981 h 1370990"/>
              <a:gd name="connsiteX1878" fmla="*/ 177325 w 1771321"/>
              <a:gd name="connsiteY1878" fmla="*/ 422297 h 1370990"/>
              <a:gd name="connsiteX1879" fmla="*/ 166897 w 1771321"/>
              <a:gd name="connsiteY1879" fmla="*/ 400804 h 1370990"/>
              <a:gd name="connsiteX1880" fmla="*/ 161327 w 1771321"/>
              <a:gd name="connsiteY1880" fmla="*/ 403489 h 1370990"/>
              <a:gd name="connsiteX1881" fmla="*/ 180433 w 1771321"/>
              <a:gd name="connsiteY1881" fmla="*/ 389638 h 1370990"/>
              <a:gd name="connsiteX1882" fmla="*/ 162623 w 1771321"/>
              <a:gd name="connsiteY1882" fmla="*/ 399459 h 1370990"/>
              <a:gd name="connsiteX1883" fmla="*/ 165602 w 1771321"/>
              <a:gd name="connsiteY1883" fmla="*/ 404835 h 1370990"/>
              <a:gd name="connsiteX1884" fmla="*/ 183412 w 1771321"/>
              <a:gd name="connsiteY1884" fmla="*/ 395014 h 1370990"/>
              <a:gd name="connsiteX1885" fmla="*/ 180433 w 1771321"/>
              <a:gd name="connsiteY1885" fmla="*/ 389638 h 1370990"/>
              <a:gd name="connsiteX1886" fmla="*/ 126096 w 1771321"/>
              <a:gd name="connsiteY1886" fmla="*/ 328565 h 1370990"/>
              <a:gd name="connsiteX1887" fmla="*/ 179527 w 1771321"/>
              <a:gd name="connsiteY1887" fmla="*/ 394264 h 1370990"/>
              <a:gd name="connsiteX1888" fmla="*/ 184319 w 1771321"/>
              <a:gd name="connsiteY1888" fmla="*/ 390389 h 1370990"/>
              <a:gd name="connsiteX1889" fmla="*/ 130824 w 1771321"/>
              <a:gd name="connsiteY1889" fmla="*/ 324696 h 1370990"/>
              <a:gd name="connsiteX1890" fmla="*/ 126096 w 1771321"/>
              <a:gd name="connsiteY1890" fmla="*/ 328565 h 1370990"/>
              <a:gd name="connsiteX1891" fmla="*/ 182959 w 1771321"/>
              <a:gd name="connsiteY1891" fmla="*/ 308930 h 1370990"/>
              <a:gd name="connsiteX1892" fmla="*/ 127650 w 1771321"/>
              <a:gd name="connsiteY1892" fmla="*/ 323661 h 1370990"/>
              <a:gd name="connsiteX1893" fmla="*/ 129270 w 1771321"/>
              <a:gd name="connsiteY1893" fmla="*/ 329594 h 1370990"/>
              <a:gd name="connsiteX1894" fmla="*/ 184578 w 1771321"/>
              <a:gd name="connsiteY1894" fmla="*/ 314863 h 1370990"/>
              <a:gd name="connsiteX1895" fmla="*/ 182959 w 1771321"/>
              <a:gd name="connsiteY1895" fmla="*/ 308930 h 1370990"/>
              <a:gd name="connsiteX1896" fmla="*/ 194293 w 1771321"/>
              <a:gd name="connsiteY1896" fmla="*/ 300785 h 1370990"/>
              <a:gd name="connsiteX1897" fmla="*/ 181988 w 1771321"/>
              <a:gd name="connsiteY1897" fmla="*/ 309383 h 1370990"/>
              <a:gd name="connsiteX1898" fmla="*/ 185549 w 1771321"/>
              <a:gd name="connsiteY1898" fmla="*/ 314410 h 1370990"/>
              <a:gd name="connsiteX1899" fmla="*/ 197854 w 1771321"/>
              <a:gd name="connsiteY1899" fmla="*/ 305812 h 1370990"/>
              <a:gd name="connsiteX1900" fmla="*/ 194293 w 1771321"/>
              <a:gd name="connsiteY1900" fmla="*/ 300785 h 1370990"/>
              <a:gd name="connsiteX1901" fmla="*/ 186845 w 1771321"/>
              <a:gd name="connsiteY1901" fmla="*/ 235423 h 1370990"/>
              <a:gd name="connsiteX1902" fmla="*/ 192997 w 1771321"/>
              <a:gd name="connsiteY1902" fmla="*/ 303573 h 1370990"/>
              <a:gd name="connsiteX1903" fmla="*/ 199150 w 1771321"/>
              <a:gd name="connsiteY1903" fmla="*/ 303023 h 1370990"/>
              <a:gd name="connsiteX1904" fmla="*/ 192997 w 1771321"/>
              <a:gd name="connsiteY1904" fmla="*/ 234873 h 1370990"/>
              <a:gd name="connsiteX1905" fmla="*/ 186845 w 1771321"/>
              <a:gd name="connsiteY1905" fmla="*/ 235423 h 1370990"/>
              <a:gd name="connsiteX1906" fmla="*/ 256272 w 1771321"/>
              <a:gd name="connsiteY1906" fmla="*/ 244409 h 1370990"/>
              <a:gd name="connsiteX1907" fmla="*/ 190471 w 1771321"/>
              <a:gd name="connsiteY1907" fmla="*/ 232130 h 1370990"/>
              <a:gd name="connsiteX1908" fmla="*/ 189371 w 1771321"/>
              <a:gd name="connsiteY1908" fmla="*/ 238166 h 1370990"/>
              <a:gd name="connsiteX1909" fmla="*/ 255106 w 1771321"/>
              <a:gd name="connsiteY1909" fmla="*/ 250445 h 1370990"/>
              <a:gd name="connsiteX1910" fmla="*/ 256272 w 1771321"/>
              <a:gd name="connsiteY1910" fmla="*/ 244409 h 1370990"/>
              <a:gd name="connsiteX1911" fmla="*/ 262878 w 1771321"/>
              <a:gd name="connsiteY1911" fmla="*/ 228714 h 1370990"/>
              <a:gd name="connsiteX1912" fmla="*/ 253034 w 1771321"/>
              <a:gd name="connsiteY1912" fmla="*/ 245903 h 1370990"/>
              <a:gd name="connsiteX1913" fmla="*/ 258344 w 1771321"/>
              <a:gd name="connsiteY1913" fmla="*/ 248951 h 1370990"/>
              <a:gd name="connsiteX1914" fmla="*/ 268188 w 1771321"/>
              <a:gd name="connsiteY1914" fmla="*/ 231761 h 1370990"/>
              <a:gd name="connsiteX1915" fmla="*/ 262878 w 1771321"/>
              <a:gd name="connsiteY1915" fmla="*/ 228714 h 1370990"/>
              <a:gd name="connsiteX1916" fmla="*/ 247334 w 1771321"/>
              <a:gd name="connsiteY1916" fmla="*/ 193319 h 1370990"/>
              <a:gd name="connsiteX1917" fmla="*/ 262683 w 1771321"/>
              <a:gd name="connsiteY1917" fmla="*/ 231386 h 1370990"/>
              <a:gd name="connsiteX1918" fmla="*/ 268383 w 1771321"/>
              <a:gd name="connsiteY1918" fmla="*/ 229089 h 1370990"/>
              <a:gd name="connsiteX1919" fmla="*/ 253034 w 1771321"/>
              <a:gd name="connsiteY1919" fmla="*/ 191022 h 1370990"/>
              <a:gd name="connsiteX1920" fmla="*/ 247334 w 1771321"/>
              <a:gd name="connsiteY1920" fmla="*/ 193319 h 1370990"/>
              <a:gd name="connsiteX1921" fmla="*/ 273045 w 1771321"/>
              <a:gd name="connsiteY1921" fmla="*/ 185458 h 1370990"/>
              <a:gd name="connsiteX1922" fmla="*/ 249666 w 1771321"/>
              <a:gd name="connsiteY1922" fmla="*/ 189139 h 1370990"/>
              <a:gd name="connsiteX1923" fmla="*/ 250637 w 1771321"/>
              <a:gd name="connsiteY1923" fmla="*/ 195201 h 1370990"/>
              <a:gd name="connsiteX1924" fmla="*/ 274017 w 1771321"/>
              <a:gd name="connsiteY1924" fmla="*/ 191520 h 1370990"/>
              <a:gd name="connsiteX1925" fmla="*/ 273045 w 1771321"/>
              <a:gd name="connsiteY1925" fmla="*/ 185458 h 1370990"/>
              <a:gd name="connsiteX1926" fmla="*/ 281724 w 1771321"/>
              <a:gd name="connsiteY1926" fmla="*/ 161488 h 1370990"/>
              <a:gd name="connsiteX1927" fmla="*/ 270714 w 1771321"/>
              <a:gd name="connsiteY1927" fmla="*/ 187276 h 1370990"/>
              <a:gd name="connsiteX1928" fmla="*/ 276348 w 1771321"/>
              <a:gd name="connsiteY1928" fmla="*/ 189696 h 1370990"/>
              <a:gd name="connsiteX1929" fmla="*/ 287424 w 1771321"/>
              <a:gd name="connsiteY1929" fmla="*/ 163908 h 1370990"/>
              <a:gd name="connsiteX1930" fmla="*/ 281724 w 1771321"/>
              <a:gd name="connsiteY1930" fmla="*/ 161488 h 1370990"/>
              <a:gd name="connsiteX1931" fmla="*/ 294159 w 1771321"/>
              <a:gd name="connsiteY1931" fmla="*/ 156688 h 1370990"/>
              <a:gd name="connsiteX1932" fmla="*/ 283732 w 1771321"/>
              <a:gd name="connsiteY1932" fmla="*/ 159755 h 1370990"/>
              <a:gd name="connsiteX1933" fmla="*/ 285416 w 1771321"/>
              <a:gd name="connsiteY1933" fmla="*/ 165648 h 1370990"/>
              <a:gd name="connsiteX1934" fmla="*/ 295907 w 1771321"/>
              <a:gd name="connsiteY1934" fmla="*/ 162575 h 1370990"/>
              <a:gd name="connsiteX1935" fmla="*/ 294159 w 1771321"/>
              <a:gd name="connsiteY1935" fmla="*/ 156688 h 1370990"/>
              <a:gd name="connsiteX1936" fmla="*/ 317798 w 1771321"/>
              <a:gd name="connsiteY1936" fmla="*/ 184805 h 1370990"/>
              <a:gd name="connsiteX1937" fmla="*/ 297462 w 1771321"/>
              <a:gd name="connsiteY1937" fmla="*/ 157788 h 1370990"/>
              <a:gd name="connsiteX1938" fmla="*/ 292539 w 1771321"/>
              <a:gd name="connsiteY1938" fmla="*/ 161475 h 1370990"/>
              <a:gd name="connsiteX1939" fmla="*/ 312875 w 1771321"/>
              <a:gd name="connsiteY1939" fmla="*/ 188486 h 1370990"/>
              <a:gd name="connsiteX1940" fmla="*/ 317798 w 1771321"/>
              <a:gd name="connsiteY1940" fmla="*/ 184805 h 1370990"/>
              <a:gd name="connsiteX1941" fmla="*/ 351864 w 1771321"/>
              <a:gd name="connsiteY1941" fmla="*/ 204252 h 1370990"/>
              <a:gd name="connsiteX1942" fmla="*/ 316826 w 1771321"/>
              <a:gd name="connsiteY1942" fmla="*/ 183990 h 1370990"/>
              <a:gd name="connsiteX1943" fmla="*/ 313782 w 1771321"/>
              <a:gd name="connsiteY1943" fmla="*/ 189301 h 1370990"/>
              <a:gd name="connsiteX1944" fmla="*/ 348820 w 1771321"/>
              <a:gd name="connsiteY1944" fmla="*/ 209564 h 1370990"/>
              <a:gd name="connsiteX1945" fmla="*/ 351864 w 1771321"/>
              <a:gd name="connsiteY1945" fmla="*/ 204252 h 1370990"/>
              <a:gd name="connsiteX1946" fmla="*/ 400954 w 1771321"/>
              <a:gd name="connsiteY1946" fmla="*/ 218078 h 1370990"/>
              <a:gd name="connsiteX1947" fmla="*/ 351151 w 1771321"/>
              <a:gd name="connsiteY1947" fmla="*/ 203955 h 1370990"/>
              <a:gd name="connsiteX1948" fmla="*/ 349532 w 1771321"/>
              <a:gd name="connsiteY1948" fmla="*/ 209861 h 1370990"/>
              <a:gd name="connsiteX1949" fmla="*/ 399270 w 1771321"/>
              <a:gd name="connsiteY1949" fmla="*/ 223978 h 1370990"/>
              <a:gd name="connsiteX1950" fmla="*/ 400954 w 1771321"/>
              <a:gd name="connsiteY1950" fmla="*/ 218078 h 1370990"/>
              <a:gd name="connsiteX1951" fmla="*/ 437805 w 1771321"/>
              <a:gd name="connsiteY1951" fmla="*/ 249404 h 1370990"/>
              <a:gd name="connsiteX1952" fmla="*/ 402120 w 1771321"/>
              <a:gd name="connsiteY1952" fmla="*/ 218705 h 1370990"/>
              <a:gd name="connsiteX1953" fmla="*/ 398105 w 1771321"/>
              <a:gd name="connsiteY1953" fmla="*/ 223350 h 1370990"/>
              <a:gd name="connsiteX1954" fmla="*/ 433790 w 1771321"/>
              <a:gd name="connsiteY1954" fmla="*/ 254049 h 1370990"/>
              <a:gd name="connsiteX1955" fmla="*/ 437805 w 1771321"/>
              <a:gd name="connsiteY1955" fmla="*/ 249404 h 1370990"/>
              <a:gd name="connsiteX1956" fmla="*/ 446808 w 1771321"/>
              <a:gd name="connsiteY1956" fmla="*/ 296010 h 1370990"/>
              <a:gd name="connsiteX1957" fmla="*/ 438777 w 1771321"/>
              <a:gd name="connsiteY1957" fmla="*/ 251189 h 1370990"/>
              <a:gd name="connsiteX1958" fmla="*/ 432754 w 1771321"/>
              <a:gd name="connsiteY1958" fmla="*/ 252263 h 1370990"/>
              <a:gd name="connsiteX1959" fmla="*/ 440720 w 1771321"/>
              <a:gd name="connsiteY1959" fmla="*/ 297084 h 1370990"/>
              <a:gd name="connsiteX1960" fmla="*/ 446808 w 1771321"/>
              <a:gd name="connsiteY1960" fmla="*/ 296010 h 1370990"/>
              <a:gd name="connsiteX1961" fmla="*/ 464229 w 1771321"/>
              <a:gd name="connsiteY1961" fmla="*/ 310838 h 1370990"/>
              <a:gd name="connsiteX1962" fmla="*/ 445836 w 1771321"/>
              <a:gd name="connsiteY1962" fmla="*/ 294264 h 1370990"/>
              <a:gd name="connsiteX1963" fmla="*/ 441691 w 1771321"/>
              <a:gd name="connsiteY1963" fmla="*/ 298824 h 1370990"/>
              <a:gd name="connsiteX1964" fmla="*/ 460149 w 1771321"/>
              <a:gd name="connsiteY1964" fmla="*/ 315406 h 1370990"/>
              <a:gd name="connsiteX1965" fmla="*/ 464229 w 1771321"/>
              <a:gd name="connsiteY1965" fmla="*/ 310838 h 1370990"/>
              <a:gd name="connsiteX1966" fmla="*/ 501987 w 1771321"/>
              <a:gd name="connsiteY1966" fmla="*/ 316228 h 1370990"/>
              <a:gd name="connsiteX1967" fmla="*/ 462675 w 1771321"/>
              <a:gd name="connsiteY1967" fmla="*/ 310088 h 1370990"/>
              <a:gd name="connsiteX1968" fmla="*/ 461703 w 1771321"/>
              <a:gd name="connsiteY1968" fmla="*/ 316157 h 1370990"/>
              <a:gd name="connsiteX1969" fmla="*/ 501080 w 1771321"/>
              <a:gd name="connsiteY1969" fmla="*/ 322296 h 1370990"/>
              <a:gd name="connsiteX1970" fmla="*/ 501987 w 1771321"/>
              <a:gd name="connsiteY1970" fmla="*/ 316228 h 1370990"/>
              <a:gd name="connsiteX1971" fmla="*/ 546156 w 1771321"/>
              <a:gd name="connsiteY1971" fmla="*/ 321740 h 1370990"/>
              <a:gd name="connsiteX1972" fmla="*/ 501922 w 1771321"/>
              <a:gd name="connsiteY1972" fmla="*/ 316215 h 1370990"/>
              <a:gd name="connsiteX1973" fmla="*/ 501145 w 1771321"/>
              <a:gd name="connsiteY1973" fmla="*/ 322309 h 1370990"/>
              <a:gd name="connsiteX1974" fmla="*/ 545378 w 1771321"/>
              <a:gd name="connsiteY1974" fmla="*/ 327834 h 1370990"/>
              <a:gd name="connsiteX1975" fmla="*/ 546156 w 1771321"/>
              <a:gd name="connsiteY1975" fmla="*/ 321740 h 1370990"/>
              <a:gd name="connsiteX1976" fmla="*/ 595700 w 1771321"/>
              <a:gd name="connsiteY1976" fmla="*/ 345354 h 1370990"/>
              <a:gd name="connsiteX1977" fmla="*/ 547127 w 1771321"/>
              <a:gd name="connsiteY1977" fmla="*/ 322024 h 1370990"/>
              <a:gd name="connsiteX1978" fmla="*/ 544472 w 1771321"/>
              <a:gd name="connsiteY1978" fmla="*/ 327556 h 1370990"/>
              <a:gd name="connsiteX1979" fmla="*/ 593045 w 1771321"/>
              <a:gd name="connsiteY1979" fmla="*/ 350885 h 1370990"/>
              <a:gd name="connsiteX1980" fmla="*/ 595700 w 1771321"/>
              <a:gd name="connsiteY1980" fmla="*/ 345354 h 1370990"/>
              <a:gd name="connsiteX1981" fmla="*/ 615842 w 1771321"/>
              <a:gd name="connsiteY1981" fmla="*/ 349410 h 1370990"/>
              <a:gd name="connsiteX1982" fmla="*/ 594988 w 1771321"/>
              <a:gd name="connsiteY1982" fmla="*/ 345114 h 1370990"/>
              <a:gd name="connsiteX1983" fmla="*/ 593692 w 1771321"/>
              <a:gd name="connsiteY1983" fmla="*/ 351125 h 1370990"/>
              <a:gd name="connsiteX1984" fmla="*/ 614611 w 1771321"/>
              <a:gd name="connsiteY1984" fmla="*/ 355427 h 1370990"/>
              <a:gd name="connsiteX1985" fmla="*/ 615842 w 1771321"/>
              <a:gd name="connsiteY1985" fmla="*/ 349410 h 1370990"/>
              <a:gd name="connsiteX1986" fmla="*/ 647706 w 1771321"/>
              <a:gd name="connsiteY1986" fmla="*/ 385413 h 1370990"/>
              <a:gd name="connsiteX1987" fmla="*/ 617591 w 1771321"/>
              <a:gd name="connsiteY1987" fmla="*/ 350413 h 1370990"/>
              <a:gd name="connsiteX1988" fmla="*/ 612927 w 1771321"/>
              <a:gd name="connsiteY1988" fmla="*/ 354418 h 1370990"/>
              <a:gd name="connsiteX1989" fmla="*/ 643042 w 1771321"/>
              <a:gd name="connsiteY1989" fmla="*/ 389412 h 1370990"/>
              <a:gd name="connsiteX1990" fmla="*/ 647706 w 1771321"/>
              <a:gd name="connsiteY1990" fmla="*/ 385413 h 1370990"/>
              <a:gd name="connsiteX1991" fmla="*/ 676137 w 1771321"/>
              <a:gd name="connsiteY1991" fmla="*/ 407080 h 1370990"/>
              <a:gd name="connsiteX1992" fmla="*/ 647252 w 1771321"/>
              <a:gd name="connsiteY1992" fmla="*/ 384973 h 1370990"/>
              <a:gd name="connsiteX1993" fmla="*/ 643496 w 1771321"/>
              <a:gd name="connsiteY1993" fmla="*/ 389851 h 1370990"/>
              <a:gd name="connsiteX1994" fmla="*/ 672381 w 1771321"/>
              <a:gd name="connsiteY1994" fmla="*/ 411952 h 1370990"/>
              <a:gd name="connsiteX1995" fmla="*/ 676137 w 1771321"/>
              <a:gd name="connsiteY1995" fmla="*/ 407080 h 1370990"/>
              <a:gd name="connsiteX1996" fmla="*/ 708001 w 1771321"/>
              <a:gd name="connsiteY1996" fmla="*/ 405831 h 1370990"/>
              <a:gd name="connsiteX1997" fmla="*/ 674194 w 1771321"/>
              <a:gd name="connsiteY1997" fmla="*/ 406446 h 1370990"/>
              <a:gd name="connsiteX1998" fmla="*/ 674324 w 1771321"/>
              <a:gd name="connsiteY1998" fmla="*/ 412586 h 1370990"/>
              <a:gd name="connsiteX1999" fmla="*/ 708130 w 1771321"/>
              <a:gd name="connsiteY1999" fmla="*/ 411971 h 1370990"/>
              <a:gd name="connsiteX2000" fmla="*/ 708001 w 1771321"/>
              <a:gd name="connsiteY2000" fmla="*/ 405831 h 1370990"/>
              <a:gd name="connsiteX2001" fmla="*/ 777234 w 1771321"/>
              <a:gd name="connsiteY2001" fmla="*/ 413834 h 1370990"/>
              <a:gd name="connsiteX2002" fmla="*/ 708390 w 1771321"/>
              <a:gd name="connsiteY2002" fmla="*/ 405851 h 1370990"/>
              <a:gd name="connsiteX2003" fmla="*/ 707677 w 1771321"/>
              <a:gd name="connsiteY2003" fmla="*/ 411952 h 1370990"/>
              <a:gd name="connsiteX2004" fmla="*/ 776521 w 1771321"/>
              <a:gd name="connsiteY2004" fmla="*/ 419935 h 1370990"/>
              <a:gd name="connsiteX2005" fmla="*/ 777234 w 1771321"/>
              <a:gd name="connsiteY2005" fmla="*/ 413834 h 1370990"/>
              <a:gd name="connsiteX2006" fmla="*/ 815833 w 1771321"/>
              <a:gd name="connsiteY2006" fmla="*/ 408924 h 1370990"/>
              <a:gd name="connsiteX2007" fmla="*/ 776521 w 1771321"/>
              <a:gd name="connsiteY2007" fmla="*/ 413841 h 1370990"/>
              <a:gd name="connsiteX2008" fmla="*/ 777298 w 1771321"/>
              <a:gd name="connsiteY2008" fmla="*/ 419928 h 1370990"/>
              <a:gd name="connsiteX2009" fmla="*/ 816610 w 1771321"/>
              <a:gd name="connsiteY2009" fmla="*/ 415018 h 1370990"/>
              <a:gd name="connsiteX2010" fmla="*/ 815833 w 1771321"/>
              <a:gd name="connsiteY2010" fmla="*/ 408924 h 1370990"/>
              <a:gd name="connsiteX2011" fmla="*/ 850547 w 1771321"/>
              <a:gd name="connsiteY2011" fmla="*/ 414468 h 1370990"/>
              <a:gd name="connsiteX2012" fmla="*/ 816740 w 1771321"/>
              <a:gd name="connsiteY2012" fmla="*/ 408943 h 1370990"/>
              <a:gd name="connsiteX2013" fmla="*/ 815703 w 1771321"/>
              <a:gd name="connsiteY2013" fmla="*/ 414999 h 1370990"/>
              <a:gd name="connsiteX2014" fmla="*/ 849510 w 1771321"/>
              <a:gd name="connsiteY2014" fmla="*/ 420530 h 1370990"/>
              <a:gd name="connsiteX2015" fmla="*/ 850547 w 1771321"/>
              <a:gd name="connsiteY2015" fmla="*/ 414468 h 1370990"/>
              <a:gd name="connsiteX2016" fmla="*/ 908316 w 1771321"/>
              <a:gd name="connsiteY2016" fmla="*/ 437985 h 1370990"/>
              <a:gd name="connsiteX2017" fmla="*/ 851194 w 1771321"/>
              <a:gd name="connsiteY2017" fmla="*/ 414656 h 1370990"/>
              <a:gd name="connsiteX2018" fmla="*/ 848863 w 1771321"/>
              <a:gd name="connsiteY2018" fmla="*/ 420343 h 1370990"/>
              <a:gd name="connsiteX2019" fmla="*/ 906049 w 1771321"/>
              <a:gd name="connsiteY2019" fmla="*/ 443672 h 1370990"/>
              <a:gd name="connsiteX2020" fmla="*/ 908316 w 1771321"/>
              <a:gd name="connsiteY2020" fmla="*/ 437985 h 1370990"/>
              <a:gd name="connsiteX2021" fmla="*/ 945231 w 1771321"/>
              <a:gd name="connsiteY2021" fmla="*/ 437144 h 1370990"/>
              <a:gd name="connsiteX2022" fmla="*/ 907150 w 1771321"/>
              <a:gd name="connsiteY2022" fmla="*/ 437759 h 1370990"/>
              <a:gd name="connsiteX2023" fmla="*/ 907215 w 1771321"/>
              <a:gd name="connsiteY2023" fmla="*/ 443898 h 1370990"/>
              <a:gd name="connsiteX2024" fmla="*/ 945361 w 1771321"/>
              <a:gd name="connsiteY2024" fmla="*/ 443284 h 1370990"/>
              <a:gd name="connsiteX2025" fmla="*/ 945231 w 1771321"/>
              <a:gd name="connsiteY2025" fmla="*/ 437144 h 1370990"/>
              <a:gd name="connsiteX2026" fmla="*/ 966604 w 1771321"/>
              <a:gd name="connsiteY2026" fmla="*/ 449889 h 1370990"/>
              <a:gd name="connsiteX2027" fmla="*/ 946915 w 1771321"/>
              <a:gd name="connsiteY2027" fmla="*/ 437610 h 1370990"/>
              <a:gd name="connsiteX2028" fmla="*/ 943677 w 1771321"/>
              <a:gd name="connsiteY2028" fmla="*/ 442818 h 1370990"/>
              <a:gd name="connsiteX2029" fmla="*/ 963301 w 1771321"/>
              <a:gd name="connsiteY2029" fmla="*/ 455097 h 1370990"/>
              <a:gd name="connsiteX2030" fmla="*/ 966604 w 1771321"/>
              <a:gd name="connsiteY2030" fmla="*/ 449889 h 1370990"/>
              <a:gd name="connsiteX2031" fmla="*/ 990177 w 1771321"/>
              <a:gd name="connsiteY2031" fmla="*/ 429775 h 1370990"/>
              <a:gd name="connsiteX2032" fmla="*/ 963106 w 1771321"/>
              <a:gd name="connsiteY2032" fmla="*/ 450038 h 1370990"/>
              <a:gd name="connsiteX2033" fmla="*/ 966798 w 1771321"/>
              <a:gd name="connsiteY2033" fmla="*/ 454948 h 1370990"/>
              <a:gd name="connsiteX2034" fmla="*/ 993869 w 1771321"/>
              <a:gd name="connsiteY2034" fmla="*/ 434686 h 1370990"/>
              <a:gd name="connsiteX2035" fmla="*/ 990177 w 1771321"/>
              <a:gd name="connsiteY2035" fmla="*/ 429775 h 1370990"/>
              <a:gd name="connsiteX2036" fmla="*/ 1035383 w 1771321"/>
              <a:gd name="connsiteY2036" fmla="*/ 415788 h 1370990"/>
              <a:gd name="connsiteX2037" fmla="*/ 991084 w 1771321"/>
              <a:gd name="connsiteY2037" fmla="*/ 429297 h 1370990"/>
              <a:gd name="connsiteX2038" fmla="*/ 992898 w 1771321"/>
              <a:gd name="connsiteY2038" fmla="*/ 435171 h 1370990"/>
              <a:gd name="connsiteX2039" fmla="*/ 1037131 w 1771321"/>
              <a:gd name="connsiteY2039" fmla="*/ 421662 h 1370990"/>
              <a:gd name="connsiteX2040" fmla="*/ 1035383 w 1771321"/>
              <a:gd name="connsiteY2040" fmla="*/ 415788 h 1370990"/>
              <a:gd name="connsiteX2041" fmla="*/ 1082272 w 1771321"/>
              <a:gd name="connsiteY2041" fmla="*/ 414429 h 1370990"/>
              <a:gd name="connsiteX2042" fmla="*/ 1036160 w 1771321"/>
              <a:gd name="connsiteY2042" fmla="*/ 415659 h 1370990"/>
              <a:gd name="connsiteX2043" fmla="*/ 1036354 w 1771321"/>
              <a:gd name="connsiteY2043" fmla="*/ 421792 h 1370990"/>
              <a:gd name="connsiteX2044" fmla="*/ 1082402 w 1771321"/>
              <a:gd name="connsiteY2044" fmla="*/ 420569 h 1370990"/>
              <a:gd name="connsiteX2045" fmla="*/ 1082272 w 1771321"/>
              <a:gd name="connsiteY2045" fmla="*/ 414429 h 1370990"/>
              <a:gd name="connsiteX2046" fmla="*/ 1111222 w 1771321"/>
              <a:gd name="connsiteY2046" fmla="*/ 401193 h 1370990"/>
              <a:gd name="connsiteX2047" fmla="*/ 1081106 w 1771321"/>
              <a:gd name="connsiteY2047" fmla="*/ 414695 h 1370990"/>
              <a:gd name="connsiteX2048" fmla="*/ 1083632 w 1771321"/>
              <a:gd name="connsiteY2048" fmla="*/ 420297 h 1370990"/>
              <a:gd name="connsiteX2049" fmla="*/ 1113748 w 1771321"/>
              <a:gd name="connsiteY2049" fmla="*/ 406789 h 1370990"/>
              <a:gd name="connsiteX2050" fmla="*/ 1111222 w 1771321"/>
              <a:gd name="connsiteY2050" fmla="*/ 401193 h 1370990"/>
              <a:gd name="connsiteX2051" fmla="*/ 1121454 w 1771321"/>
              <a:gd name="connsiteY2051" fmla="*/ 382198 h 1370990"/>
              <a:gd name="connsiteX2052" fmla="*/ 1109797 w 1771321"/>
              <a:gd name="connsiteY2052" fmla="*/ 402461 h 1370990"/>
              <a:gd name="connsiteX2053" fmla="*/ 1115107 w 1771321"/>
              <a:gd name="connsiteY2053" fmla="*/ 405521 h 1370990"/>
              <a:gd name="connsiteX2054" fmla="*/ 1126830 w 1771321"/>
              <a:gd name="connsiteY2054" fmla="*/ 385258 h 1370990"/>
              <a:gd name="connsiteX2055" fmla="*/ 1121454 w 1771321"/>
              <a:gd name="connsiteY2055" fmla="*/ 382198 h 1370990"/>
              <a:gd name="connsiteX2056" fmla="*/ 1137580 w 1771321"/>
              <a:gd name="connsiteY2056" fmla="*/ 369052 h 1370990"/>
              <a:gd name="connsiteX2057" fmla="*/ 1122231 w 1771321"/>
              <a:gd name="connsiteY2057" fmla="*/ 381331 h 1370990"/>
              <a:gd name="connsiteX2058" fmla="*/ 1126053 w 1771321"/>
              <a:gd name="connsiteY2058" fmla="*/ 386125 h 1370990"/>
              <a:gd name="connsiteX2059" fmla="*/ 1141402 w 1771321"/>
              <a:gd name="connsiteY2059" fmla="*/ 373846 h 1370990"/>
              <a:gd name="connsiteX2060" fmla="*/ 1137580 w 1771321"/>
              <a:gd name="connsiteY2060" fmla="*/ 369052 h 1370990"/>
              <a:gd name="connsiteX2061" fmla="*/ 1125534 w 1771321"/>
              <a:gd name="connsiteY2061" fmla="*/ 360615 h 1370990"/>
              <a:gd name="connsiteX2062" fmla="*/ 1137257 w 1771321"/>
              <a:gd name="connsiteY2062" fmla="*/ 373509 h 1370990"/>
              <a:gd name="connsiteX2063" fmla="*/ 1141790 w 1771321"/>
              <a:gd name="connsiteY2063" fmla="*/ 369388 h 1370990"/>
              <a:gd name="connsiteX2064" fmla="*/ 1130133 w 1771321"/>
              <a:gd name="connsiteY2064" fmla="*/ 356494 h 1370990"/>
              <a:gd name="connsiteX2065" fmla="*/ 1125534 w 1771321"/>
              <a:gd name="connsiteY2065" fmla="*/ 360615 h 1370990"/>
              <a:gd name="connsiteX2066" fmla="*/ 1108113 w 1771321"/>
              <a:gd name="connsiteY2066" fmla="*/ 346842 h 1370990"/>
              <a:gd name="connsiteX2067" fmla="*/ 1125923 w 1771321"/>
              <a:gd name="connsiteY2067" fmla="*/ 360965 h 1370990"/>
              <a:gd name="connsiteX2068" fmla="*/ 1129744 w 1771321"/>
              <a:gd name="connsiteY2068" fmla="*/ 356152 h 1370990"/>
              <a:gd name="connsiteX2069" fmla="*/ 1111934 w 1771321"/>
              <a:gd name="connsiteY2069" fmla="*/ 342028 h 1370990"/>
              <a:gd name="connsiteX2070" fmla="*/ 1108113 w 1771321"/>
              <a:gd name="connsiteY2070" fmla="*/ 346842 h 1370990"/>
              <a:gd name="connsiteX2071" fmla="*/ 1109408 w 1771321"/>
              <a:gd name="connsiteY2071" fmla="*/ 319572 h 1370990"/>
              <a:gd name="connsiteX2072" fmla="*/ 1106947 w 1771321"/>
              <a:gd name="connsiteY2072" fmla="*/ 344131 h 1370990"/>
              <a:gd name="connsiteX2073" fmla="*/ 1113035 w 1771321"/>
              <a:gd name="connsiteY2073" fmla="*/ 344739 h 1370990"/>
              <a:gd name="connsiteX2074" fmla="*/ 1115496 w 1771321"/>
              <a:gd name="connsiteY2074" fmla="*/ 320181 h 1370990"/>
              <a:gd name="connsiteX2075" fmla="*/ 1109408 w 1771321"/>
              <a:gd name="connsiteY2075" fmla="*/ 319572 h 1370990"/>
              <a:gd name="connsiteX2076" fmla="*/ 1132594 w 1771321"/>
              <a:gd name="connsiteY2076" fmla="*/ 319915 h 1370990"/>
              <a:gd name="connsiteX2077" fmla="*/ 1112971 w 1771321"/>
              <a:gd name="connsiteY2077" fmla="*/ 316842 h 1370990"/>
              <a:gd name="connsiteX2078" fmla="*/ 1111999 w 1771321"/>
              <a:gd name="connsiteY2078" fmla="*/ 322911 h 1370990"/>
              <a:gd name="connsiteX2079" fmla="*/ 1131687 w 1771321"/>
              <a:gd name="connsiteY2079" fmla="*/ 325977 h 1370990"/>
              <a:gd name="connsiteX2080" fmla="*/ 1132594 w 1771321"/>
              <a:gd name="connsiteY2080" fmla="*/ 319915 h 1370990"/>
              <a:gd name="connsiteX2081" fmla="*/ 1169056 w 1771321"/>
              <a:gd name="connsiteY2081" fmla="*/ 327931 h 1370990"/>
              <a:gd name="connsiteX2082" fmla="*/ 1132788 w 1771321"/>
              <a:gd name="connsiteY2082" fmla="*/ 319948 h 1370990"/>
              <a:gd name="connsiteX2083" fmla="*/ 1131493 w 1771321"/>
              <a:gd name="connsiteY2083" fmla="*/ 325945 h 1370990"/>
              <a:gd name="connsiteX2084" fmla="*/ 1167761 w 1771321"/>
              <a:gd name="connsiteY2084" fmla="*/ 333928 h 1370990"/>
              <a:gd name="connsiteX2085" fmla="*/ 1169056 w 1771321"/>
              <a:gd name="connsiteY2085" fmla="*/ 327931 h 1370990"/>
              <a:gd name="connsiteX2086" fmla="*/ 1185183 w 1771321"/>
              <a:gd name="connsiteY2086" fmla="*/ 308568 h 1370990"/>
              <a:gd name="connsiteX2087" fmla="*/ 1166142 w 1771321"/>
              <a:gd name="connsiteY2087" fmla="*/ 328824 h 1370990"/>
              <a:gd name="connsiteX2088" fmla="*/ 1170611 w 1771321"/>
              <a:gd name="connsiteY2088" fmla="*/ 333029 h 1370990"/>
              <a:gd name="connsiteX2089" fmla="*/ 1189716 w 1771321"/>
              <a:gd name="connsiteY2089" fmla="*/ 312766 h 1370990"/>
              <a:gd name="connsiteX2090" fmla="*/ 1185183 w 1771321"/>
              <a:gd name="connsiteY2090" fmla="*/ 308568 h 1370990"/>
              <a:gd name="connsiteX2091" fmla="*/ 1225077 w 1771321"/>
              <a:gd name="connsiteY2091" fmla="*/ 293060 h 1370990"/>
              <a:gd name="connsiteX2092" fmla="*/ 1186348 w 1771321"/>
              <a:gd name="connsiteY2092" fmla="*/ 307798 h 1370990"/>
              <a:gd name="connsiteX2093" fmla="*/ 1188550 w 1771321"/>
              <a:gd name="connsiteY2093" fmla="*/ 313536 h 1370990"/>
              <a:gd name="connsiteX2094" fmla="*/ 1227279 w 1771321"/>
              <a:gd name="connsiteY2094" fmla="*/ 298799 h 1370990"/>
              <a:gd name="connsiteX2095" fmla="*/ 1225077 w 1771321"/>
              <a:gd name="connsiteY2095" fmla="*/ 293060 h 1370990"/>
              <a:gd name="connsiteX2096" fmla="*/ 1231877 w 1771321"/>
              <a:gd name="connsiteY2096" fmla="*/ 269770 h 1370990"/>
              <a:gd name="connsiteX2097" fmla="*/ 1223264 w 1771321"/>
              <a:gd name="connsiteY2097" fmla="*/ 294943 h 1370990"/>
              <a:gd name="connsiteX2098" fmla="*/ 1229092 w 1771321"/>
              <a:gd name="connsiteY2098" fmla="*/ 296922 h 1370990"/>
              <a:gd name="connsiteX2099" fmla="*/ 1237706 w 1771321"/>
              <a:gd name="connsiteY2099" fmla="*/ 271749 h 1370990"/>
              <a:gd name="connsiteX2100" fmla="*/ 1231877 w 1771321"/>
              <a:gd name="connsiteY2100" fmla="*/ 269770 h 1370990"/>
              <a:gd name="connsiteX2101" fmla="*/ 1247679 w 1771321"/>
              <a:gd name="connsiteY2101" fmla="*/ 257251 h 1370990"/>
              <a:gd name="connsiteX2102" fmla="*/ 1232914 w 1771321"/>
              <a:gd name="connsiteY2102" fmla="*/ 268301 h 1370990"/>
              <a:gd name="connsiteX2103" fmla="*/ 1236605 w 1771321"/>
              <a:gd name="connsiteY2103" fmla="*/ 273218 h 1370990"/>
              <a:gd name="connsiteX2104" fmla="*/ 1251371 w 1771321"/>
              <a:gd name="connsiteY2104" fmla="*/ 262161 h 1370990"/>
              <a:gd name="connsiteX2105" fmla="*/ 1247679 w 1771321"/>
              <a:gd name="connsiteY2105" fmla="*/ 257251 h 1370990"/>
              <a:gd name="connsiteX2106" fmla="*/ 1290942 w 1771321"/>
              <a:gd name="connsiteY2106" fmla="*/ 251746 h 1370990"/>
              <a:gd name="connsiteX2107" fmla="*/ 1249169 w 1771321"/>
              <a:gd name="connsiteY2107" fmla="*/ 256656 h 1370990"/>
              <a:gd name="connsiteX2108" fmla="*/ 1249882 w 1771321"/>
              <a:gd name="connsiteY2108" fmla="*/ 262757 h 1370990"/>
              <a:gd name="connsiteX2109" fmla="*/ 1291654 w 1771321"/>
              <a:gd name="connsiteY2109" fmla="*/ 257846 h 1370990"/>
              <a:gd name="connsiteX2110" fmla="*/ 1290942 w 1771321"/>
              <a:gd name="connsiteY2110" fmla="*/ 251746 h 1370990"/>
              <a:gd name="connsiteX2111" fmla="*/ 1318272 w 1771321"/>
              <a:gd name="connsiteY2111" fmla="*/ 256061 h 1370990"/>
              <a:gd name="connsiteX2112" fmla="*/ 1291784 w 1771321"/>
              <a:gd name="connsiteY2112" fmla="*/ 251765 h 1370990"/>
              <a:gd name="connsiteX2113" fmla="*/ 1290812 w 1771321"/>
              <a:gd name="connsiteY2113" fmla="*/ 257827 h 1370990"/>
              <a:gd name="connsiteX2114" fmla="*/ 1317236 w 1771321"/>
              <a:gd name="connsiteY2114" fmla="*/ 262123 h 1370990"/>
              <a:gd name="connsiteX2115" fmla="*/ 1318272 w 1771321"/>
              <a:gd name="connsiteY2115" fmla="*/ 256061 h 1370990"/>
              <a:gd name="connsiteX2116" fmla="*/ 1310501 w 1771321"/>
              <a:gd name="connsiteY2116" fmla="*/ 246518 h 1370990"/>
              <a:gd name="connsiteX2117" fmla="*/ 1314839 w 1771321"/>
              <a:gd name="connsiteY2117" fmla="*/ 260027 h 1370990"/>
              <a:gd name="connsiteX2118" fmla="*/ 1320668 w 1771321"/>
              <a:gd name="connsiteY2118" fmla="*/ 258163 h 1370990"/>
              <a:gd name="connsiteX2119" fmla="*/ 1316395 w 1771321"/>
              <a:gd name="connsiteY2119" fmla="*/ 244655 h 1370990"/>
              <a:gd name="connsiteX2120" fmla="*/ 1310501 w 1771321"/>
              <a:gd name="connsiteY2120" fmla="*/ 246518 h 1370990"/>
              <a:gd name="connsiteX2121" fmla="*/ 1267627 w 1771321"/>
              <a:gd name="connsiteY2121" fmla="*/ 221824 h 1370990"/>
              <a:gd name="connsiteX2122" fmla="*/ 1311861 w 1771321"/>
              <a:gd name="connsiteY2122" fmla="*/ 248220 h 1370990"/>
              <a:gd name="connsiteX2123" fmla="*/ 1315034 w 1771321"/>
              <a:gd name="connsiteY2123" fmla="*/ 242953 h 1370990"/>
              <a:gd name="connsiteX2124" fmla="*/ 1270800 w 1771321"/>
              <a:gd name="connsiteY2124" fmla="*/ 216551 h 1370990"/>
              <a:gd name="connsiteX2125" fmla="*/ 1267627 w 1771321"/>
              <a:gd name="connsiteY2125" fmla="*/ 221824 h 1370990"/>
              <a:gd name="connsiteX2126" fmla="*/ 1236734 w 1771321"/>
              <a:gd name="connsiteY2126" fmla="*/ 209764 h 1370990"/>
              <a:gd name="connsiteX2127" fmla="*/ 1268080 w 1771321"/>
              <a:gd name="connsiteY2127" fmla="*/ 222044 h 1370990"/>
              <a:gd name="connsiteX2128" fmla="*/ 1270347 w 1771321"/>
              <a:gd name="connsiteY2128" fmla="*/ 216331 h 1370990"/>
              <a:gd name="connsiteX2129" fmla="*/ 1239001 w 1771321"/>
              <a:gd name="connsiteY2129" fmla="*/ 204045 h 1370990"/>
              <a:gd name="connsiteX2130" fmla="*/ 1236734 w 1771321"/>
              <a:gd name="connsiteY2130" fmla="*/ 209764 h 1370990"/>
              <a:gd name="connsiteX2131" fmla="*/ 1224559 w 1771321"/>
              <a:gd name="connsiteY2131" fmla="*/ 223286 h 1370990"/>
              <a:gd name="connsiteX2132" fmla="*/ 1239908 w 1771321"/>
              <a:gd name="connsiteY2132" fmla="*/ 209163 h 1370990"/>
              <a:gd name="connsiteX2133" fmla="*/ 1235763 w 1771321"/>
              <a:gd name="connsiteY2133" fmla="*/ 204647 h 1370990"/>
              <a:gd name="connsiteX2134" fmla="*/ 1220414 w 1771321"/>
              <a:gd name="connsiteY2134" fmla="*/ 218770 h 1370990"/>
              <a:gd name="connsiteX2135" fmla="*/ 1224559 w 1771321"/>
              <a:gd name="connsiteY2135" fmla="*/ 223286 h 1370990"/>
              <a:gd name="connsiteX2136" fmla="*/ 1188744 w 1771321"/>
              <a:gd name="connsiteY2136" fmla="*/ 217910 h 1370990"/>
              <a:gd name="connsiteX2137" fmla="*/ 1221903 w 1771321"/>
              <a:gd name="connsiteY2137" fmla="*/ 224049 h 1370990"/>
              <a:gd name="connsiteX2138" fmla="*/ 1223069 w 1771321"/>
              <a:gd name="connsiteY2138" fmla="*/ 218006 h 1370990"/>
              <a:gd name="connsiteX2139" fmla="*/ 1189845 w 1771321"/>
              <a:gd name="connsiteY2139" fmla="*/ 211867 h 1370990"/>
              <a:gd name="connsiteX2140" fmla="*/ 1188744 w 1771321"/>
              <a:gd name="connsiteY2140" fmla="*/ 217910 h 1370990"/>
              <a:gd name="connsiteX2141" fmla="*/ 1175533 w 1771321"/>
              <a:gd name="connsiteY2141" fmla="*/ 222710 h 1370990"/>
              <a:gd name="connsiteX2142" fmla="*/ 1190234 w 1771321"/>
              <a:gd name="connsiteY2142" fmla="*/ 217800 h 1370990"/>
              <a:gd name="connsiteX2143" fmla="*/ 1188291 w 1771321"/>
              <a:gd name="connsiteY2143" fmla="*/ 211977 h 1370990"/>
              <a:gd name="connsiteX2144" fmla="*/ 1173590 w 1771321"/>
              <a:gd name="connsiteY2144" fmla="*/ 216887 h 1370990"/>
              <a:gd name="connsiteX2145" fmla="*/ 1175533 w 1771321"/>
              <a:gd name="connsiteY2145" fmla="*/ 222710 h 1370990"/>
              <a:gd name="connsiteX2146" fmla="*/ 1155844 w 1771321"/>
              <a:gd name="connsiteY2146" fmla="*/ 206051 h 1370990"/>
              <a:gd name="connsiteX2147" fmla="*/ 1172423 w 1771321"/>
              <a:gd name="connsiteY2147" fmla="*/ 222011 h 1370990"/>
              <a:gd name="connsiteX2148" fmla="*/ 1176698 w 1771321"/>
              <a:gd name="connsiteY2148" fmla="*/ 217586 h 1370990"/>
              <a:gd name="connsiteX2149" fmla="*/ 1160054 w 1771321"/>
              <a:gd name="connsiteY2149" fmla="*/ 201626 h 1370990"/>
              <a:gd name="connsiteX2150" fmla="*/ 1155844 w 1771321"/>
              <a:gd name="connsiteY2150" fmla="*/ 206051 h 1370990"/>
              <a:gd name="connsiteX2151" fmla="*/ 1153059 w 1771321"/>
              <a:gd name="connsiteY2151" fmla="*/ 165920 h 1370990"/>
              <a:gd name="connsiteX2152" fmla="*/ 1154873 w 1771321"/>
              <a:gd name="connsiteY2152" fmla="*/ 203987 h 1370990"/>
              <a:gd name="connsiteX2153" fmla="*/ 1161025 w 1771321"/>
              <a:gd name="connsiteY2153" fmla="*/ 203689 h 1370990"/>
              <a:gd name="connsiteX2154" fmla="*/ 1159147 w 1771321"/>
              <a:gd name="connsiteY2154" fmla="*/ 165622 h 1370990"/>
              <a:gd name="connsiteX2155" fmla="*/ 1153059 w 1771321"/>
              <a:gd name="connsiteY2155" fmla="*/ 165920 h 1370990"/>
              <a:gd name="connsiteX2156" fmla="*/ 1149368 w 1771321"/>
              <a:gd name="connsiteY2156" fmla="*/ 137926 h 1370990"/>
              <a:gd name="connsiteX2157" fmla="*/ 1153059 w 1771321"/>
              <a:gd name="connsiteY2157" fmla="*/ 166166 h 1370990"/>
              <a:gd name="connsiteX2158" fmla="*/ 1159147 w 1771321"/>
              <a:gd name="connsiteY2158" fmla="*/ 165377 h 1370990"/>
              <a:gd name="connsiteX2159" fmla="*/ 1155455 w 1771321"/>
              <a:gd name="connsiteY2159" fmla="*/ 137130 h 1370990"/>
              <a:gd name="connsiteX2160" fmla="*/ 1149368 w 1771321"/>
              <a:gd name="connsiteY2160" fmla="*/ 137926 h 1370990"/>
              <a:gd name="connsiteX2161" fmla="*/ 1198200 w 1771321"/>
              <a:gd name="connsiteY2161" fmla="*/ 148724 h 1370990"/>
              <a:gd name="connsiteX2162" fmla="*/ 1153318 w 1771321"/>
              <a:gd name="connsiteY2162" fmla="*/ 134601 h 1370990"/>
              <a:gd name="connsiteX2163" fmla="*/ 1151505 w 1771321"/>
              <a:gd name="connsiteY2163" fmla="*/ 140456 h 1370990"/>
              <a:gd name="connsiteX2164" fmla="*/ 1196387 w 1771321"/>
              <a:gd name="connsiteY2164" fmla="*/ 154579 h 1370990"/>
              <a:gd name="connsiteX2165" fmla="*/ 1198200 w 1771321"/>
              <a:gd name="connsiteY2165" fmla="*/ 148724 h 1370990"/>
              <a:gd name="connsiteX2166" fmla="*/ 1222292 w 1771321"/>
              <a:gd name="connsiteY2166" fmla="*/ 125407 h 1370990"/>
              <a:gd name="connsiteX2167" fmla="*/ 1195221 w 1771321"/>
              <a:gd name="connsiteY2167" fmla="*/ 149351 h 1370990"/>
              <a:gd name="connsiteX2168" fmla="*/ 1199301 w 1771321"/>
              <a:gd name="connsiteY2168" fmla="*/ 153945 h 1370990"/>
              <a:gd name="connsiteX2169" fmla="*/ 1226372 w 1771321"/>
              <a:gd name="connsiteY2169" fmla="*/ 130001 h 1370990"/>
              <a:gd name="connsiteX2170" fmla="*/ 1222292 w 1771321"/>
              <a:gd name="connsiteY2170" fmla="*/ 125407 h 1370990"/>
              <a:gd name="connsiteX2171" fmla="*/ 1210117 w 1771321"/>
              <a:gd name="connsiteY2171" fmla="*/ 112895 h 1370990"/>
              <a:gd name="connsiteX2172" fmla="*/ 1221838 w 1771321"/>
              <a:gd name="connsiteY2172" fmla="*/ 129470 h 1370990"/>
              <a:gd name="connsiteX2173" fmla="*/ 1226825 w 1771321"/>
              <a:gd name="connsiteY2173" fmla="*/ 125938 h 1370990"/>
              <a:gd name="connsiteX2174" fmla="*/ 1215168 w 1771321"/>
              <a:gd name="connsiteY2174" fmla="*/ 109363 h 1370990"/>
              <a:gd name="connsiteX2175" fmla="*/ 1210117 w 1771321"/>
              <a:gd name="connsiteY2175" fmla="*/ 112895 h 1370990"/>
              <a:gd name="connsiteX2176" fmla="*/ 1208950 w 1771321"/>
              <a:gd name="connsiteY2176" fmla="*/ 71264 h 1370990"/>
              <a:gd name="connsiteX2177" fmla="*/ 1209598 w 1771321"/>
              <a:gd name="connsiteY2177" fmla="*/ 111174 h 1370990"/>
              <a:gd name="connsiteX2178" fmla="*/ 1215751 w 1771321"/>
              <a:gd name="connsiteY2178" fmla="*/ 111077 h 1370990"/>
              <a:gd name="connsiteX2179" fmla="*/ 1215104 w 1771321"/>
              <a:gd name="connsiteY2179" fmla="*/ 71173 h 1370990"/>
              <a:gd name="connsiteX2180" fmla="*/ 1208950 w 1771321"/>
              <a:gd name="connsiteY2180" fmla="*/ 71264 h 1370990"/>
              <a:gd name="connsiteX2181" fmla="*/ 1216787 w 1771321"/>
              <a:gd name="connsiteY2181" fmla="*/ 57360 h 1370990"/>
              <a:gd name="connsiteX2182" fmla="*/ 1209404 w 1771321"/>
              <a:gd name="connsiteY2182" fmla="*/ 69640 h 1370990"/>
              <a:gd name="connsiteX2183" fmla="*/ 1214650 w 1771321"/>
              <a:gd name="connsiteY2183" fmla="*/ 72797 h 1370990"/>
              <a:gd name="connsiteX2184" fmla="*/ 1222033 w 1771321"/>
              <a:gd name="connsiteY2184" fmla="*/ 60518 h 1370990"/>
              <a:gd name="connsiteX2185" fmla="*/ 1216787 w 1771321"/>
              <a:gd name="connsiteY2185" fmla="*/ 57360 h 1370990"/>
              <a:gd name="connsiteX2186" fmla="*/ 1201567 w 1771321"/>
              <a:gd name="connsiteY2186" fmla="*/ 40533 h 1370990"/>
              <a:gd name="connsiteX2187" fmla="*/ 1216981 w 1771321"/>
              <a:gd name="connsiteY2187" fmla="*/ 60796 h 1370990"/>
              <a:gd name="connsiteX2188" fmla="*/ 1221838 w 1771321"/>
              <a:gd name="connsiteY2188" fmla="*/ 57089 h 1370990"/>
              <a:gd name="connsiteX2189" fmla="*/ 1206489 w 1771321"/>
              <a:gd name="connsiteY2189" fmla="*/ 36826 h 1370990"/>
              <a:gd name="connsiteX2190" fmla="*/ 1201567 w 1771321"/>
              <a:gd name="connsiteY2190" fmla="*/ 40533 h 1370990"/>
              <a:gd name="connsiteX2191" fmla="*/ 1180131 w 1771321"/>
              <a:gd name="connsiteY2191" fmla="*/ 32317 h 1370990"/>
              <a:gd name="connsiteX2192" fmla="*/ 1202863 w 1771321"/>
              <a:gd name="connsiteY2192" fmla="*/ 41523 h 1370990"/>
              <a:gd name="connsiteX2193" fmla="*/ 1205194 w 1771321"/>
              <a:gd name="connsiteY2193" fmla="*/ 35836 h 1370990"/>
              <a:gd name="connsiteX2194" fmla="*/ 1182462 w 1771321"/>
              <a:gd name="connsiteY2194" fmla="*/ 26624 h 1370990"/>
              <a:gd name="connsiteX2195" fmla="*/ 1180131 w 1771321"/>
              <a:gd name="connsiteY2195" fmla="*/ 32317 h 1370990"/>
              <a:gd name="connsiteX2196" fmla="*/ 1189068 w 1771321"/>
              <a:gd name="connsiteY2196" fmla="*/ 9537 h 1370990"/>
              <a:gd name="connsiteX2197" fmla="*/ 1178641 w 1771321"/>
              <a:gd name="connsiteY2197" fmla="*/ 27956 h 1370990"/>
              <a:gd name="connsiteX2198" fmla="*/ 1183952 w 1771321"/>
              <a:gd name="connsiteY2198" fmla="*/ 30984 h 1370990"/>
              <a:gd name="connsiteX2199" fmla="*/ 1194443 w 1771321"/>
              <a:gd name="connsiteY2199" fmla="*/ 12565 h 1370990"/>
              <a:gd name="connsiteX2200" fmla="*/ 1189068 w 1771321"/>
              <a:gd name="connsiteY2200" fmla="*/ 9537 h 1370990"/>
              <a:gd name="connsiteX2201" fmla="*/ 1222422 w 1771321"/>
              <a:gd name="connsiteY2201" fmla="*/ 1295 h 1370990"/>
              <a:gd name="connsiteX2202" fmla="*/ 1191076 w 1771321"/>
              <a:gd name="connsiteY2202" fmla="*/ 8049 h 1370990"/>
              <a:gd name="connsiteX2203" fmla="*/ 1192371 w 1771321"/>
              <a:gd name="connsiteY2203" fmla="*/ 14053 h 1370990"/>
              <a:gd name="connsiteX2204" fmla="*/ 1223717 w 1771321"/>
              <a:gd name="connsiteY2204" fmla="*/ 7299 h 1370990"/>
              <a:gd name="connsiteX2205" fmla="*/ 1222422 w 1771321"/>
              <a:gd name="connsiteY2205" fmla="*/ 1295 h 1370990"/>
              <a:gd name="connsiteX2206" fmla="*/ 1261086 w 1771321"/>
              <a:gd name="connsiteY2206" fmla="*/ 1 h 1370990"/>
              <a:gd name="connsiteX2207" fmla="*/ 1223005 w 1771321"/>
              <a:gd name="connsiteY2207" fmla="*/ 1230 h 1370990"/>
              <a:gd name="connsiteX2208" fmla="*/ 1223199 w 1771321"/>
              <a:gd name="connsiteY2208" fmla="*/ 7364 h 1370990"/>
              <a:gd name="connsiteX2209" fmla="*/ 1261280 w 1771321"/>
              <a:gd name="connsiteY2209" fmla="*/ 6134 h 1370990"/>
              <a:gd name="connsiteX2210" fmla="*/ 1261086 w 1771321"/>
              <a:gd name="connsiteY2210" fmla="*/ 1 h 1370990"/>
              <a:gd name="connsiteX2211" fmla="*/ 1314062 w 1771321"/>
              <a:gd name="connsiteY2211" fmla="*/ 11116 h 1370990"/>
              <a:gd name="connsiteX2212" fmla="*/ 1261863 w 1771321"/>
              <a:gd name="connsiteY2212" fmla="*/ 66 h 1370990"/>
              <a:gd name="connsiteX2213" fmla="*/ 1260567 w 1771321"/>
              <a:gd name="connsiteY2213" fmla="*/ 6070 h 1370990"/>
              <a:gd name="connsiteX2214" fmla="*/ 1312832 w 1771321"/>
              <a:gd name="connsiteY2214" fmla="*/ 17126 h 1370990"/>
              <a:gd name="connsiteX2215" fmla="*/ 1314062 w 1771321"/>
              <a:gd name="connsiteY2215" fmla="*/ 11116 h 1370990"/>
              <a:gd name="connsiteX2216" fmla="*/ 1350849 w 1771321"/>
              <a:gd name="connsiteY2216" fmla="*/ 25381 h 1370990"/>
              <a:gd name="connsiteX2217" fmla="*/ 1314581 w 1771321"/>
              <a:gd name="connsiteY2217" fmla="*/ 11258 h 1370990"/>
              <a:gd name="connsiteX2218" fmla="*/ 1312314 w 1771321"/>
              <a:gd name="connsiteY2218" fmla="*/ 16977 h 1370990"/>
              <a:gd name="connsiteX2219" fmla="*/ 1348582 w 1771321"/>
              <a:gd name="connsiteY2219" fmla="*/ 31100 h 1370990"/>
              <a:gd name="connsiteX2220" fmla="*/ 1350849 w 1771321"/>
              <a:gd name="connsiteY2220" fmla="*/ 25381 h 1370990"/>
              <a:gd name="connsiteX2221" fmla="*/ 1398969 w 1771321"/>
              <a:gd name="connsiteY2221" fmla="*/ 63287 h 1370990"/>
              <a:gd name="connsiteX2222" fmla="*/ 1351626 w 1771321"/>
              <a:gd name="connsiteY2222" fmla="*/ 25834 h 1370990"/>
              <a:gd name="connsiteX2223" fmla="*/ 1347805 w 1771321"/>
              <a:gd name="connsiteY2223" fmla="*/ 30648 h 1370990"/>
              <a:gd name="connsiteX2224" fmla="*/ 1395147 w 1771321"/>
              <a:gd name="connsiteY2224" fmla="*/ 68100 h 1370990"/>
              <a:gd name="connsiteX2225" fmla="*/ 1398969 w 1771321"/>
              <a:gd name="connsiteY2225" fmla="*/ 63287 h 1370990"/>
              <a:gd name="connsiteX2226" fmla="*/ 1422154 w 1771321"/>
              <a:gd name="connsiteY2226" fmla="*/ 79771 h 1370990"/>
              <a:gd name="connsiteX2227" fmla="*/ 1398839 w 1771321"/>
              <a:gd name="connsiteY2227" fmla="*/ 63190 h 1370990"/>
              <a:gd name="connsiteX2228" fmla="*/ 1395277 w 1771321"/>
              <a:gd name="connsiteY2228" fmla="*/ 68197 h 1370990"/>
              <a:gd name="connsiteX2229" fmla="*/ 1418592 w 1771321"/>
              <a:gd name="connsiteY2229" fmla="*/ 84772 h 1370990"/>
              <a:gd name="connsiteX2230" fmla="*/ 1422154 w 1771321"/>
              <a:gd name="connsiteY2230" fmla="*/ 79771 h 1370990"/>
              <a:gd name="connsiteX2231" fmla="*/ 1449419 w 1771321"/>
              <a:gd name="connsiteY2231" fmla="*/ 102641 h 1370990"/>
              <a:gd name="connsiteX2232" fmla="*/ 1422348 w 1771321"/>
              <a:gd name="connsiteY2232" fmla="*/ 79920 h 1370990"/>
              <a:gd name="connsiteX2233" fmla="*/ 1418398 w 1771321"/>
              <a:gd name="connsiteY2233" fmla="*/ 84623 h 1370990"/>
              <a:gd name="connsiteX2234" fmla="*/ 1445469 w 1771321"/>
              <a:gd name="connsiteY2234" fmla="*/ 107338 h 1370990"/>
              <a:gd name="connsiteX2235" fmla="*/ 1449419 w 1771321"/>
              <a:gd name="connsiteY2235" fmla="*/ 102641 h 1370990"/>
              <a:gd name="connsiteX2236" fmla="*/ 1745520 w 1771321"/>
              <a:gd name="connsiteY2236" fmla="*/ 1189000 h 1370990"/>
              <a:gd name="connsiteX2237" fmla="*/ 1752903 w 1771321"/>
              <a:gd name="connsiteY2237" fmla="*/ 1126374 h 1370990"/>
              <a:gd name="connsiteX2238" fmla="*/ 1746751 w 1771321"/>
              <a:gd name="connsiteY2238" fmla="*/ 1125656 h 1370990"/>
              <a:gd name="connsiteX2239" fmla="*/ 1739433 w 1771321"/>
              <a:gd name="connsiteY2239" fmla="*/ 1188281 h 1370990"/>
              <a:gd name="connsiteX2240" fmla="*/ 1745520 w 1771321"/>
              <a:gd name="connsiteY2240" fmla="*/ 1189000 h 1370990"/>
              <a:gd name="connsiteX2241" fmla="*/ 1737425 w 1771321"/>
              <a:gd name="connsiteY2241" fmla="*/ 1221315 h 1370990"/>
              <a:gd name="connsiteX2242" fmla="*/ 1745456 w 1771321"/>
              <a:gd name="connsiteY2242" fmla="*/ 1189388 h 1370990"/>
              <a:gd name="connsiteX2243" fmla="*/ 1739498 w 1771321"/>
              <a:gd name="connsiteY2243" fmla="*/ 1187900 h 1370990"/>
              <a:gd name="connsiteX2244" fmla="*/ 1731467 w 1771321"/>
              <a:gd name="connsiteY2244" fmla="*/ 1219821 h 1370990"/>
              <a:gd name="connsiteX2245" fmla="*/ 1737425 w 1771321"/>
              <a:gd name="connsiteY2245" fmla="*/ 1221315 h 1370990"/>
              <a:gd name="connsiteX2246" fmla="*/ 1707439 w 1771321"/>
              <a:gd name="connsiteY2246" fmla="*/ 1189239 h 1370990"/>
              <a:gd name="connsiteX2247" fmla="*/ 1731985 w 1771321"/>
              <a:gd name="connsiteY2247" fmla="*/ 1222396 h 1370990"/>
              <a:gd name="connsiteX2248" fmla="*/ 1736907 w 1771321"/>
              <a:gd name="connsiteY2248" fmla="*/ 1218740 h 1370990"/>
              <a:gd name="connsiteX2249" fmla="*/ 1712361 w 1771321"/>
              <a:gd name="connsiteY2249" fmla="*/ 1185584 h 1370990"/>
              <a:gd name="connsiteX2250" fmla="*/ 1707439 w 1771321"/>
              <a:gd name="connsiteY2250" fmla="*/ 1189239 h 1370990"/>
              <a:gd name="connsiteX2251" fmla="*/ 1697724 w 1771321"/>
              <a:gd name="connsiteY2251" fmla="*/ 1159492 h 1370990"/>
              <a:gd name="connsiteX2252" fmla="*/ 1706921 w 1771321"/>
              <a:gd name="connsiteY2252" fmla="*/ 1188346 h 1370990"/>
              <a:gd name="connsiteX2253" fmla="*/ 1712815 w 1771321"/>
              <a:gd name="connsiteY2253" fmla="*/ 1186483 h 1370990"/>
              <a:gd name="connsiteX2254" fmla="*/ 1703618 w 1771321"/>
              <a:gd name="connsiteY2254" fmla="*/ 1157622 h 1370990"/>
              <a:gd name="connsiteX2255" fmla="*/ 1697724 w 1771321"/>
              <a:gd name="connsiteY2255" fmla="*/ 1159492 h 1370990"/>
              <a:gd name="connsiteX2256" fmla="*/ 1709382 w 1771321"/>
              <a:gd name="connsiteY2256" fmla="*/ 1118992 h 1370990"/>
              <a:gd name="connsiteX2257" fmla="*/ 1697724 w 1771321"/>
              <a:gd name="connsiteY2257" fmla="*/ 1157667 h 1370990"/>
              <a:gd name="connsiteX2258" fmla="*/ 1703618 w 1771321"/>
              <a:gd name="connsiteY2258" fmla="*/ 1159440 h 1370990"/>
              <a:gd name="connsiteX2259" fmla="*/ 1715276 w 1771321"/>
              <a:gd name="connsiteY2259" fmla="*/ 1120765 h 1370990"/>
              <a:gd name="connsiteX2260" fmla="*/ 1709382 w 1771321"/>
              <a:gd name="connsiteY2260" fmla="*/ 1118992 h 1370990"/>
              <a:gd name="connsiteX2261" fmla="*/ 1730106 w 1771321"/>
              <a:gd name="connsiteY2261" fmla="*/ 1088669 h 1370990"/>
              <a:gd name="connsiteX2262" fmla="*/ 1709836 w 1771321"/>
              <a:gd name="connsiteY2262" fmla="*/ 1118138 h 1370990"/>
              <a:gd name="connsiteX2263" fmla="*/ 1714887 w 1771321"/>
              <a:gd name="connsiteY2263" fmla="*/ 1121619 h 1370990"/>
              <a:gd name="connsiteX2264" fmla="*/ 1735158 w 1771321"/>
              <a:gd name="connsiteY2264" fmla="*/ 1092144 h 1370990"/>
              <a:gd name="connsiteX2265" fmla="*/ 1730106 w 1771321"/>
              <a:gd name="connsiteY2265" fmla="*/ 1088669 h 1370990"/>
              <a:gd name="connsiteX2266" fmla="*/ 1752126 w 1771321"/>
              <a:gd name="connsiteY2266" fmla="*/ 1099506 h 1370990"/>
              <a:gd name="connsiteX2267" fmla="*/ 1734316 w 1771321"/>
              <a:gd name="connsiteY2267" fmla="*/ 1087841 h 1370990"/>
              <a:gd name="connsiteX2268" fmla="*/ 1730948 w 1771321"/>
              <a:gd name="connsiteY2268" fmla="*/ 1092972 h 1370990"/>
              <a:gd name="connsiteX2269" fmla="*/ 1748758 w 1771321"/>
              <a:gd name="connsiteY2269" fmla="*/ 1104643 h 1370990"/>
              <a:gd name="connsiteX2270" fmla="*/ 1752126 w 1771321"/>
              <a:gd name="connsiteY2270" fmla="*/ 1099506 h 1370990"/>
              <a:gd name="connsiteX2271" fmla="*/ 1752903 w 1771321"/>
              <a:gd name="connsiteY2271" fmla="*/ 1126096 h 1370990"/>
              <a:gd name="connsiteX2272" fmla="*/ 1753487 w 1771321"/>
              <a:gd name="connsiteY2272" fmla="*/ 1102152 h 1370990"/>
              <a:gd name="connsiteX2273" fmla="*/ 1747399 w 1771321"/>
              <a:gd name="connsiteY2273" fmla="*/ 1101990 h 1370990"/>
              <a:gd name="connsiteX2274" fmla="*/ 1746751 w 1771321"/>
              <a:gd name="connsiteY2274" fmla="*/ 1125941 h 1370990"/>
              <a:gd name="connsiteX2275" fmla="*/ 1752903 w 1771321"/>
              <a:gd name="connsiteY2275" fmla="*/ 1126096 h 137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Lst>
            <a:rect l="l" t="t" r="r" b="b"/>
            <a:pathLst>
              <a:path w="1771321" h="1370990">
                <a:moveTo>
                  <a:pt x="1403826" y="1348889"/>
                </a:moveTo>
                <a:lnTo>
                  <a:pt x="1405574" y="1351379"/>
                </a:lnTo>
                <a:cubicBezTo>
                  <a:pt x="1406222" y="1350907"/>
                  <a:pt x="1406675" y="1350189"/>
                  <a:pt x="1406805" y="1349393"/>
                </a:cubicBezTo>
                <a:lnTo>
                  <a:pt x="1403826" y="1348889"/>
                </a:lnTo>
                <a:close/>
                <a:moveTo>
                  <a:pt x="1407452" y="1326782"/>
                </a:moveTo>
                <a:lnTo>
                  <a:pt x="1404991" y="1325003"/>
                </a:lnTo>
                <a:cubicBezTo>
                  <a:pt x="1404732" y="1325378"/>
                  <a:pt x="1404538" y="1325818"/>
                  <a:pt x="1404473" y="1326278"/>
                </a:cubicBezTo>
                <a:lnTo>
                  <a:pt x="1407452" y="1326782"/>
                </a:lnTo>
                <a:close/>
                <a:moveTo>
                  <a:pt x="1377337" y="1367922"/>
                </a:moveTo>
                <a:lnTo>
                  <a:pt x="1376236" y="1370762"/>
                </a:lnTo>
                <a:cubicBezTo>
                  <a:pt x="1377207" y="1371164"/>
                  <a:pt x="1378309" y="1371028"/>
                  <a:pt x="1379151" y="1370413"/>
                </a:cubicBezTo>
                <a:lnTo>
                  <a:pt x="1377337" y="1367922"/>
                </a:lnTo>
                <a:close/>
                <a:moveTo>
                  <a:pt x="1347221" y="1355643"/>
                </a:moveTo>
                <a:lnTo>
                  <a:pt x="1344243" y="1356193"/>
                </a:lnTo>
                <a:cubicBezTo>
                  <a:pt x="1344437" y="1357222"/>
                  <a:pt x="1345085" y="1358089"/>
                  <a:pt x="1346056" y="1358483"/>
                </a:cubicBezTo>
                <a:lnTo>
                  <a:pt x="1347221" y="1355643"/>
                </a:lnTo>
                <a:close/>
                <a:moveTo>
                  <a:pt x="1341134" y="1321872"/>
                </a:moveTo>
                <a:lnTo>
                  <a:pt x="1338673" y="1319976"/>
                </a:lnTo>
                <a:cubicBezTo>
                  <a:pt x="1338155" y="1320669"/>
                  <a:pt x="1337896" y="1321555"/>
                  <a:pt x="1338090" y="1322422"/>
                </a:cubicBezTo>
                <a:lnTo>
                  <a:pt x="1341134" y="1321872"/>
                </a:lnTo>
                <a:close/>
                <a:moveTo>
                  <a:pt x="1354605" y="1304682"/>
                </a:moveTo>
                <a:lnTo>
                  <a:pt x="1353698" y="1301751"/>
                </a:lnTo>
                <a:cubicBezTo>
                  <a:pt x="1353115" y="1301933"/>
                  <a:pt x="1352597" y="1302295"/>
                  <a:pt x="1352208" y="1302787"/>
                </a:cubicBezTo>
                <a:lnTo>
                  <a:pt x="1354605" y="1304682"/>
                </a:lnTo>
                <a:close/>
                <a:moveTo>
                  <a:pt x="1390290" y="1293632"/>
                </a:moveTo>
                <a:lnTo>
                  <a:pt x="1390355" y="1290559"/>
                </a:lnTo>
                <a:cubicBezTo>
                  <a:pt x="1390031" y="1290553"/>
                  <a:pt x="1389707" y="1290598"/>
                  <a:pt x="1389383" y="1290701"/>
                </a:cubicBezTo>
                <a:lnTo>
                  <a:pt x="1390290" y="1293632"/>
                </a:lnTo>
                <a:close/>
                <a:moveTo>
                  <a:pt x="1409913" y="1294247"/>
                </a:moveTo>
                <a:lnTo>
                  <a:pt x="1412504" y="1292591"/>
                </a:lnTo>
                <a:cubicBezTo>
                  <a:pt x="1411986" y="1291736"/>
                  <a:pt x="1411080" y="1291206"/>
                  <a:pt x="1410043" y="1291174"/>
                </a:cubicBezTo>
                <a:lnTo>
                  <a:pt x="1409913" y="1294247"/>
                </a:lnTo>
                <a:close/>
                <a:moveTo>
                  <a:pt x="1419758" y="1309593"/>
                </a:moveTo>
                <a:lnTo>
                  <a:pt x="1422284" y="1311378"/>
                </a:lnTo>
                <a:cubicBezTo>
                  <a:pt x="1422996" y="1310356"/>
                  <a:pt x="1423061" y="1308997"/>
                  <a:pt x="1422348" y="1307936"/>
                </a:cubicBezTo>
                <a:lnTo>
                  <a:pt x="1419758" y="1309593"/>
                </a:lnTo>
                <a:close/>
                <a:moveTo>
                  <a:pt x="1484910" y="142442"/>
                </a:moveTo>
                <a:lnTo>
                  <a:pt x="1482773" y="144609"/>
                </a:lnTo>
                <a:cubicBezTo>
                  <a:pt x="1483162" y="145043"/>
                  <a:pt x="1483745" y="145340"/>
                  <a:pt x="1484327" y="145457"/>
                </a:cubicBezTo>
                <a:lnTo>
                  <a:pt x="1484910" y="142442"/>
                </a:lnTo>
                <a:close/>
                <a:moveTo>
                  <a:pt x="1447412" y="104989"/>
                </a:moveTo>
                <a:lnTo>
                  <a:pt x="1449614" y="102816"/>
                </a:lnTo>
                <a:cubicBezTo>
                  <a:pt x="1449549" y="102758"/>
                  <a:pt x="1449484" y="102693"/>
                  <a:pt x="1449419" y="102641"/>
                </a:cubicBezTo>
                <a:lnTo>
                  <a:pt x="1447412" y="104989"/>
                </a:lnTo>
                <a:close/>
                <a:moveTo>
                  <a:pt x="1545788" y="154107"/>
                </a:moveTo>
                <a:lnTo>
                  <a:pt x="1547148" y="151363"/>
                </a:lnTo>
                <a:cubicBezTo>
                  <a:pt x="1546889" y="151234"/>
                  <a:pt x="1546630" y="151143"/>
                  <a:pt x="1546371" y="151092"/>
                </a:cubicBezTo>
                <a:lnTo>
                  <a:pt x="1545788" y="154107"/>
                </a:lnTo>
                <a:close/>
                <a:moveTo>
                  <a:pt x="1600449" y="181732"/>
                </a:moveTo>
                <a:lnTo>
                  <a:pt x="1602586" y="179526"/>
                </a:lnTo>
                <a:cubicBezTo>
                  <a:pt x="1602392" y="179312"/>
                  <a:pt x="1602133" y="179131"/>
                  <a:pt x="1601874" y="178995"/>
                </a:cubicBezTo>
                <a:lnTo>
                  <a:pt x="1600449" y="181732"/>
                </a:lnTo>
                <a:close/>
                <a:moveTo>
                  <a:pt x="1637365" y="217347"/>
                </a:moveTo>
                <a:lnTo>
                  <a:pt x="1635228" y="219553"/>
                </a:lnTo>
                <a:cubicBezTo>
                  <a:pt x="1635810" y="220103"/>
                  <a:pt x="1636523" y="220413"/>
                  <a:pt x="1637365" y="220413"/>
                </a:cubicBezTo>
                <a:lnTo>
                  <a:pt x="1637365" y="217347"/>
                </a:lnTo>
                <a:close/>
                <a:moveTo>
                  <a:pt x="1683412" y="217347"/>
                </a:moveTo>
                <a:lnTo>
                  <a:pt x="1683412" y="220413"/>
                </a:lnTo>
                <a:cubicBezTo>
                  <a:pt x="1684254" y="220413"/>
                  <a:pt x="1685031" y="220109"/>
                  <a:pt x="1685549" y="219559"/>
                </a:cubicBezTo>
                <a:lnTo>
                  <a:pt x="1683412" y="217347"/>
                </a:lnTo>
                <a:close/>
                <a:moveTo>
                  <a:pt x="1699408" y="201994"/>
                </a:moveTo>
                <a:lnTo>
                  <a:pt x="1698631" y="199025"/>
                </a:lnTo>
                <a:cubicBezTo>
                  <a:pt x="1698113" y="199154"/>
                  <a:pt x="1697660" y="199419"/>
                  <a:pt x="1697271" y="199782"/>
                </a:cubicBezTo>
                <a:lnTo>
                  <a:pt x="1699408" y="201994"/>
                </a:lnTo>
                <a:close/>
                <a:moveTo>
                  <a:pt x="1741829" y="190944"/>
                </a:moveTo>
                <a:lnTo>
                  <a:pt x="1744808" y="190252"/>
                </a:lnTo>
                <a:cubicBezTo>
                  <a:pt x="1744614" y="189443"/>
                  <a:pt x="1744160" y="188745"/>
                  <a:pt x="1743448" y="188318"/>
                </a:cubicBezTo>
                <a:cubicBezTo>
                  <a:pt x="1742736" y="187891"/>
                  <a:pt x="1741829" y="187761"/>
                  <a:pt x="1741052" y="187975"/>
                </a:cubicBezTo>
                <a:lnTo>
                  <a:pt x="1741829" y="190944"/>
                </a:lnTo>
                <a:close/>
                <a:moveTo>
                  <a:pt x="1749795" y="225324"/>
                </a:moveTo>
                <a:lnTo>
                  <a:pt x="1752839" y="225854"/>
                </a:lnTo>
                <a:cubicBezTo>
                  <a:pt x="1752903" y="225447"/>
                  <a:pt x="1752903" y="225032"/>
                  <a:pt x="1752839" y="224631"/>
                </a:cubicBezTo>
                <a:lnTo>
                  <a:pt x="1749795" y="225324"/>
                </a:lnTo>
                <a:close/>
                <a:moveTo>
                  <a:pt x="1747334" y="239447"/>
                </a:moveTo>
                <a:lnTo>
                  <a:pt x="1744355" y="238923"/>
                </a:lnTo>
                <a:cubicBezTo>
                  <a:pt x="1744225" y="239492"/>
                  <a:pt x="1744290" y="240081"/>
                  <a:pt x="1744549" y="240618"/>
                </a:cubicBezTo>
                <a:lnTo>
                  <a:pt x="1747334" y="239447"/>
                </a:lnTo>
                <a:close/>
                <a:moveTo>
                  <a:pt x="1764561" y="281195"/>
                </a:moveTo>
                <a:lnTo>
                  <a:pt x="1767605" y="280891"/>
                </a:lnTo>
                <a:cubicBezTo>
                  <a:pt x="1767605" y="280593"/>
                  <a:pt x="1767540" y="280302"/>
                  <a:pt x="1767411" y="280030"/>
                </a:cubicBezTo>
                <a:lnTo>
                  <a:pt x="1764561" y="281195"/>
                </a:lnTo>
                <a:close/>
                <a:moveTo>
                  <a:pt x="1768252" y="318033"/>
                </a:moveTo>
                <a:lnTo>
                  <a:pt x="1767799" y="321067"/>
                </a:lnTo>
                <a:cubicBezTo>
                  <a:pt x="1768706" y="321216"/>
                  <a:pt x="1769678" y="320925"/>
                  <a:pt x="1770390" y="320271"/>
                </a:cubicBezTo>
                <a:cubicBezTo>
                  <a:pt x="1771038" y="319618"/>
                  <a:pt x="1771426" y="318680"/>
                  <a:pt x="1771297" y="317729"/>
                </a:cubicBezTo>
                <a:lnTo>
                  <a:pt x="1768252" y="318033"/>
                </a:lnTo>
                <a:close/>
                <a:moveTo>
                  <a:pt x="1726480" y="311279"/>
                </a:moveTo>
                <a:lnTo>
                  <a:pt x="1726933" y="308251"/>
                </a:lnTo>
                <a:cubicBezTo>
                  <a:pt x="1726156" y="308115"/>
                  <a:pt x="1725249" y="308328"/>
                  <a:pt x="1724602" y="308833"/>
                </a:cubicBezTo>
                <a:lnTo>
                  <a:pt x="1726480" y="311279"/>
                </a:lnTo>
                <a:close/>
                <a:moveTo>
                  <a:pt x="1708670" y="324787"/>
                </a:moveTo>
                <a:lnTo>
                  <a:pt x="1706791" y="322341"/>
                </a:lnTo>
                <a:cubicBezTo>
                  <a:pt x="1706079" y="322859"/>
                  <a:pt x="1705691" y="323635"/>
                  <a:pt x="1705561" y="324489"/>
                </a:cubicBezTo>
                <a:cubicBezTo>
                  <a:pt x="1705497" y="325337"/>
                  <a:pt x="1705756" y="326184"/>
                  <a:pt x="1706338" y="326825"/>
                </a:cubicBezTo>
                <a:lnTo>
                  <a:pt x="1708670" y="324787"/>
                </a:lnTo>
                <a:close/>
                <a:moveTo>
                  <a:pt x="1737554" y="357329"/>
                </a:moveTo>
                <a:lnTo>
                  <a:pt x="1740275" y="355912"/>
                </a:lnTo>
                <a:cubicBezTo>
                  <a:pt x="1740145" y="355686"/>
                  <a:pt x="1740015" y="355479"/>
                  <a:pt x="1739821" y="355291"/>
                </a:cubicBezTo>
                <a:lnTo>
                  <a:pt x="1737554" y="357329"/>
                </a:lnTo>
                <a:close/>
                <a:moveTo>
                  <a:pt x="1760869" y="402150"/>
                </a:moveTo>
                <a:lnTo>
                  <a:pt x="1760999" y="405217"/>
                </a:lnTo>
                <a:cubicBezTo>
                  <a:pt x="1762035" y="405172"/>
                  <a:pt x="1763007" y="404596"/>
                  <a:pt x="1763525" y="403690"/>
                </a:cubicBezTo>
                <a:cubicBezTo>
                  <a:pt x="1764043" y="402778"/>
                  <a:pt x="1764107" y="401665"/>
                  <a:pt x="1763590" y="400733"/>
                </a:cubicBezTo>
                <a:lnTo>
                  <a:pt x="1760869" y="402150"/>
                </a:lnTo>
                <a:close/>
                <a:moveTo>
                  <a:pt x="1745520" y="402765"/>
                </a:moveTo>
                <a:lnTo>
                  <a:pt x="1745391" y="399698"/>
                </a:lnTo>
                <a:cubicBezTo>
                  <a:pt x="1744290" y="399737"/>
                  <a:pt x="1743318" y="400358"/>
                  <a:pt x="1742801" y="401316"/>
                </a:cubicBezTo>
                <a:cubicBezTo>
                  <a:pt x="1742282" y="402279"/>
                  <a:pt x="1742347" y="403438"/>
                  <a:pt x="1742930" y="404369"/>
                </a:cubicBezTo>
                <a:lnTo>
                  <a:pt x="1745520" y="402765"/>
                </a:lnTo>
                <a:close/>
                <a:moveTo>
                  <a:pt x="1757178" y="421798"/>
                </a:moveTo>
                <a:lnTo>
                  <a:pt x="1755494" y="424367"/>
                </a:lnTo>
                <a:cubicBezTo>
                  <a:pt x="1756725" y="425149"/>
                  <a:pt x="1758279" y="425001"/>
                  <a:pt x="1759315" y="423998"/>
                </a:cubicBezTo>
                <a:cubicBezTo>
                  <a:pt x="1760351" y="422995"/>
                  <a:pt x="1760546" y="421417"/>
                  <a:pt x="1759834" y="420194"/>
                </a:cubicBezTo>
                <a:lnTo>
                  <a:pt x="1757178" y="421798"/>
                </a:lnTo>
                <a:close/>
                <a:moveTo>
                  <a:pt x="1723371" y="399692"/>
                </a:moveTo>
                <a:lnTo>
                  <a:pt x="1725055" y="397123"/>
                </a:lnTo>
                <a:cubicBezTo>
                  <a:pt x="1724149" y="396496"/>
                  <a:pt x="1722918" y="396457"/>
                  <a:pt x="1721882" y="397013"/>
                </a:cubicBezTo>
                <a:cubicBezTo>
                  <a:pt x="1720910" y="397570"/>
                  <a:pt x="1720263" y="398637"/>
                  <a:pt x="1720328" y="399782"/>
                </a:cubicBezTo>
                <a:lnTo>
                  <a:pt x="1723371" y="399692"/>
                </a:lnTo>
                <a:close/>
                <a:moveTo>
                  <a:pt x="1724019" y="421184"/>
                </a:moveTo>
                <a:lnTo>
                  <a:pt x="1725185" y="424017"/>
                </a:lnTo>
                <a:cubicBezTo>
                  <a:pt x="1726350" y="423532"/>
                  <a:pt x="1727127" y="422368"/>
                  <a:pt x="1727063" y="421093"/>
                </a:cubicBezTo>
                <a:lnTo>
                  <a:pt x="1724019" y="421184"/>
                </a:lnTo>
                <a:close/>
                <a:moveTo>
                  <a:pt x="1685290" y="437144"/>
                </a:moveTo>
                <a:lnTo>
                  <a:pt x="1684124" y="434304"/>
                </a:lnTo>
                <a:cubicBezTo>
                  <a:pt x="1683217" y="434679"/>
                  <a:pt x="1682570" y="435449"/>
                  <a:pt x="1682311" y="436394"/>
                </a:cubicBezTo>
                <a:cubicBezTo>
                  <a:pt x="1682052" y="437338"/>
                  <a:pt x="1682311" y="438334"/>
                  <a:pt x="1682894" y="439091"/>
                </a:cubicBezTo>
                <a:lnTo>
                  <a:pt x="1685290" y="437144"/>
                </a:lnTo>
                <a:close/>
                <a:moveTo>
                  <a:pt x="1701869" y="457407"/>
                </a:moveTo>
                <a:lnTo>
                  <a:pt x="1701740" y="460473"/>
                </a:lnTo>
                <a:cubicBezTo>
                  <a:pt x="1702971" y="460525"/>
                  <a:pt x="1704072" y="459865"/>
                  <a:pt x="1704655" y="458778"/>
                </a:cubicBezTo>
                <a:cubicBezTo>
                  <a:pt x="1705172" y="457698"/>
                  <a:pt x="1705043" y="456398"/>
                  <a:pt x="1704266" y="455459"/>
                </a:cubicBezTo>
                <a:lnTo>
                  <a:pt x="1701869" y="457407"/>
                </a:lnTo>
                <a:close/>
                <a:moveTo>
                  <a:pt x="1673632" y="456178"/>
                </a:moveTo>
                <a:lnTo>
                  <a:pt x="1672143" y="458862"/>
                </a:lnTo>
                <a:cubicBezTo>
                  <a:pt x="1672532" y="459095"/>
                  <a:pt x="1672985" y="459225"/>
                  <a:pt x="1673503" y="459244"/>
                </a:cubicBezTo>
                <a:lnTo>
                  <a:pt x="1673632" y="456178"/>
                </a:lnTo>
                <a:close/>
                <a:moveTo>
                  <a:pt x="1651484" y="443898"/>
                </a:moveTo>
                <a:lnTo>
                  <a:pt x="1652973" y="441213"/>
                </a:lnTo>
                <a:cubicBezTo>
                  <a:pt x="1652131" y="440748"/>
                  <a:pt x="1651095" y="440702"/>
                  <a:pt x="1650253" y="441097"/>
                </a:cubicBezTo>
                <a:cubicBezTo>
                  <a:pt x="1649346" y="441492"/>
                  <a:pt x="1648698" y="442274"/>
                  <a:pt x="1648504" y="443219"/>
                </a:cubicBezTo>
                <a:lnTo>
                  <a:pt x="1651484" y="443898"/>
                </a:lnTo>
                <a:close/>
                <a:moveTo>
                  <a:pt x="1645330" y="470915"/>
                </a:moveTo>
                <a:lnTo>
                  <a:pt x="1647403" y="473199"/>
                </a:lnTo>
                <a:cubicBezTo>
                  <a:pt x="1647856" y="472778"/>
                  <a:pt x="1648181" y="472216"/>
                  <a:pt x="1648310" y="471595"/>
                </a:cubicBezTo>
                <a:lnTo>
                  <a:pt x="1645330" y="470915"/>
                </a:lnTo>
                <a:close/>
                <a:moveTo>
                  <a:pt x="1621951" y="491786"/>
                </a:moveTo>
                <a:lnTo>
                  <a:pt x="1619943" y="489502"/>
                </a:lnTo>
                <a:cubicBezTo>
                  <a:pt x="1619684" y="489742"/>
                  <a:pt x="1619425" y="490033"/>
                  <a:pt x="1619230" y="490363"/>
                </a:cubicBezTo>
                <a:lnTo>
                  <a:pt x="1621951" y="491786"/>
                </a:lnTo>
                <a:close/>
                <a:moveTo>
                  <a:pt x="1609063" y="516345"/>
                </a:moveTo>
                <a:lnTo>
                  <a:pt x="1609970" y="519288"/>
                </a:lnTo>
                <a:cubicBezTo>
                  <a:pt x="1610747" y="519049"/>
                  <a:pt x="1611394" y="518505"/>
                  <a:pt x="1611783" y="517775"/>
                </a:cubicBezTo>
                <a:lnTo>
                  <a:pt x="1609063" y="516345"/>
                </a:lnTo>
                <a:close/>
                <a:moveTo>
                  <a:pt x="1570334" y="528009"/>
                </a:moveTo>
                <a:lnTo>
                  <a:pt x="1569492" y="525072"/>
                </a:lnTo>
                <a:cubicBezTo>
                  <a:pt x="1568909" y="525247"/>
                  <a:pt x="1568391" y="525590"/>
                  <a:pt x="1568003" y="526056"/>
                </a:cubicBezTo>
                <a:lnTo>
                  <a:pt x="1570334" y="528009"/>
                </a:lnTo>
                <a:close/>
                <a:moveTo>
                  <a:pt x="1555632" y="545820"/>
                </a:moveTo>
                <a:lnTo>
                  <a:pt x="1556669" y="548693"/>
                </a:lnTo>
                <a:cubicBezTo>
                  <a:pt x="1557187" y="548505"/>
                  <a:pt x="1557641" y="548188"/>
                  <a:pt x="1557964" y="547774"/>
                </a:cubicBezTo>
                <a:lnTo>
                  <a:pt x="1555632" y="545820"/>
                </a:lnTo>
                <a:close/>
                <a:moveTo>
                  <a:pt x="1526100" y="556870"/>
                </a:moveTo>
                <a:lnTo>
                  <a:pt x="1523315" y="555570"/>
                </a:lnTo>
                <a:cubicBezTo>
                  <a:pt x="1522797" y="556702"/>
                  <a:pt x="1522991" y="558035"/>
                  <a:pt x="1523833" y="558953"/>
                </a:cubicBezTo>
                <a:cubicBezTo>
                  <a:pt x="1524675" y="559865"/>
                  <a:pt x="1526036" y="560183"/>
                  <a:pt x="1527201" y="559743"/>
                </a:cubicBezTo>
                <a:lnTo>
                  <a:pt x="1526100" y="556870"/>
                </a:lnTo>
                <a:close/>
                <a:moveTo>
                  <a:pt x="1534714" y="538451"/>
                </a:moveTo>
                <a:lnTo>
                  <a:pt x="1537498" y="539745"/>
                </a:lnTo>
                <a:cubicBezTo>
                  <a:pt x="1538017" y="538619"/>
                  <a:pt x="1537822" y="537287"/>
                  <a:pt x="1536980" y="536368"/>
                </a:cubicBezTo>
                <a:lnTo>
                  <a:pt x="1534714" y="538451"/>
                </a:lnTo>
                <a:close/>
                <a:moveTo>
                  <a:pt x="1520595" y="523099"/>
                </a:moveTo>
                <a:lnTo>
                  <a:pt x="1517746" y="521837"/>
                </a:lnTo>
                <a:cubicBezTo>
                  <a:pt x="1517292" y="522957"/>
                  <a:pt x="1517486" y="524270"/>
                  <a:pt x="1518328" y="525176"/>
                </a:cubicBezTo>
                <a:lnTo>
                  <a:pt x="1520595" y="523099"/>
                </a:lnTo>
                <a:close/>
                <a:moveTo>
                  <a:pt x="1532253" y="497311"/>
                </a:moveTo>
                <a:lnTo>
                  <a:pt x="1535037" y="498579"/>
                </a:lnTo>
                <a:cubicBezTo>
                  <a:pt x="1535621" y="497266"/>
                  <a:pt x="1535232" y="495720"/>
                  <a:pt x="1534066" y="494859"/>
                </a:cubicBezTo>
                <a:lnTo>
                  <a:pt x="1532253" y="497311"/>
                </a:lnTo>
                <a:close/>
                <a:moveTo>
                  <a:pt x="1505181" y="477055"/>
                </a:moveTo>
                <a:lnTo>
                  <a:pt x="1507059" y="474596"/>
                </a:lnTo>
                <a:cubicBezTo>
                  <a:pt x="1506023" y="473827"/>
                  <a:pt x="1504598" y="473775"/>
                  <a:pt x="1503562" y="474473"/>
                </a:cubicBezTo>
                <a:lnTo>
                  <a:pt x="1505181" y="477055"/>
                </a:lnTo>
                <a:close/>
                <a:moveTo>
                  <a:pt x="1484327" y="490557"/>
                </a:moveTo>
                <a:lnTo>
                  <a:pt x="1482643" y="487982"/>
                </a:lnTo>
                <a:cubicBezTo>
                  <a:pt x="1482384" y="488157"/>
                  <a:pt x="1482125" y="488370"/>
                  <a:pt x="1481931" y="488616"/>
                </a:cubicBezTo>
                <a:lnTo>
                  <a:pt x="1484327" y="490557"/>
                </a:lnTo>
                <a:close/>
                <a:moveTo>
                  <a:pt x="1462178" y="517574"/>
                </a:moveTo>
                <a:lnTo>
                  <a:pt x="1459781" y="515633"/>
                </a:lnTo>
                <a:cubicBezTo>
                  <a:pt x="1459523" y="515950"/>
                  <a:pt x="1459328" y="516319"/>
                  <a:pt x="1459264" y="516713"/>
                </a:cubicBezTo>
                <a:lnTo>
                  <a:pt x="1462178" y="517574"/>
                </a:lnTo>
                <a:close/>
                <a:moveTo>
                  <a:pt x="1454795" y="542747"/>
                </a:moveTo>
                <a:lnTo>
                  <a:pt x="1454989" y="545814"/>
                </a:lnTo>
                <a:cubicBezTo>
                  <a:pt x="1456285" y="545736"/>
                  <a:pt x="1457385" y="544850"/>
                  <a:pt x="1457774" y="543607"/>
                </a:cubicBezTo>
                <a:lnTo>
                  <a:pt x="1454795" y="542747"/>
                </a:lnTo>
                <a:close/>
                <a:moveTo>
                  <a:pt x="1424096" y="544591"/>
                </a:moveTo>
                <a:lnTo>
                  <a:pt x="1423903" y="541524"/>
                </a:lnTo>
                <a:cubicBezTo>
                  <a:pt x="1422737" y="541595"/>
                  <a:pt x="1421636" y="542346"/>
                  <a:pt x="1421247" y="543446"/>
                </a:cubicBezTo>
                <a:lnTo>
                  <a:pt x="1424096" y="544591"/>
                </a:lnTo>
                <a:close/>
                <a:moveTo>
                  <a:pt x="1416714" y="563010"/>
                </a:moveTo>
                <a:lnTo>
                  <a:pt x="1413864" y="561871"/>
                </a:lnTo>
                <a:cubicBezTo>
                  <a:pt x="1413346" y="563042"/>
                  <a:pt x="1413669" y="564388"/>
                  <a:pt x="1414576" y="565248"/>
                </a:cubicBezTo>
                <a:lnTo>
                  <a:pt x="1416714" y="563010"/>
                </a:lnTo>
                <a:close/>
                <a:moveTo>
                  <a:pt x="1445598" y="590020"/>
                </a:moveTo>
                <a:lnTo>
                  <a:pt x="1443462" y="592265"/>
                </a:lnTo>
                <a:cubicBezTo>
                  <a:pt x="1443915" y="592647"/>
                  <a:pt x="1444432" y="592912"/>
                  <a:pt x="1444951" y="593029"/>
                </a:cubicBezTo>
                <a:lnTo>
                  <a:pt x="1445598" y="590020"/>
                </a:lnTo>
                <a:close/>
                <a:moveTo>
                  <a:pt x="1474483" y="596160"/>
                </a:moveTo>
                <a:lnTo>
                  <a:pt x="1477203" y="594749"/>
                </a:lnTo>
                <a:cubicBezTo>
                  <a:pt x="1476750" y="593934"/>
                  <a:pt x="1476037" y="593352"/>
                  <a:pt x="1475130" y="593158"/>
                </a:cubicBezTo>
                <a:lnTo>
                  <a:pt x="1474483" y="596160"/>
                </a:lnTo>
                <a:close/>
                <a:moveTo>
                  <a:pt x="1483680" y="613971"/>
                </a:moveTo>
                <a:lnTo>
                  <a:pt x="1480959" y="615381"/>
                </a:lnTo>
                <a:cubicBezTo>
                  <a:pt x="1481283" y="616041"/>
                  <a:pt x="1481866" y="616558"/>
                  <a:pt x="1482578" y="616830"/>
                </a:cubicBezTo>
                <a:lnTo>
                  <a:pt x="1483680" y="613971"/>
                </a:lnTo>
                <a:close/>
                <a:moveTo>
                  <a:pt x="1513795" y="625635"/>
                </a:moveTo>
                <a:lnTo>
                  <a:pt x="1512694" y="628495"/>
                </a:lnTo>
                <a:cubicBezTo>
                  <a:pt x="1513925" y="628967"/>
                  <a:pt x="1515285" y="628618"/>
                  <a:pt x="1516127" y="627615"/>
                </a:cubicBezTo>
                <a:lnTo>
                  <a:pt x="1513795" y="625635"/>
                </a:lnTo>
                <a:close/>
                <a:moveTo>
                  <a:pt x="1537758" y="597389"/>
                </a:moveTo>
                <a:lnTo>
                  <a:pt x="1538988" y="594568"/>
                </a:lnTo>
                <a:cubicBezTo>
                  <a:pt x="1537758" y="594038"/>
                  <a:pt x="1536333" y="594374"/>
                  <a:pt x="1535426" y="595403"/>
                </a:cubicBezTo>
                <a:lnTo>
                  <a:pt x="1537758" y="597389"/>
                </a:lnTo>
                <a:close/>
                <a:moveTo>
                  <a:pt x="1573443" y="612741"/>
                </a:moveTo>
                <a:lnTo>
                  <a:pt x="1572212" y="615556"/>
                </a:lnTo>
                <a:cubicBezTo>
                  <a:pt x="1572536" y="615698"/>
                  <a:pt x="1572860" y="615782"/>
                  <a:pt x="1573248" y="615801"/>
                </a:cubicBezTo>
                <a:lnTo>
                  <a:pt x="1573443" y="612741"/>
                </a:lnTo>
                <a:close/>
                <a:moveTo>
                  <a:pt x="1594296" y="613971"/>
                </a:moveTo>
                <a:lnTo>
                  <a:pt x="1596822" y="612198"/>
                </a:lnTo>
                <a:cubicBezTo>
                  <a:pt x="1596304" y="611435"/>
                  <a:pt x="1595463" y="610956"/>
                  <a:pt x="1594491" y="610904"/>
                </a:cubicBezTo>
                <a:lnTo>
                  <a:pt x="1594296" y="613971"/>
                </a:lnTo>
                <a:close/>
                <a:moveTo>
                  <a:pt x="1609063" y="634842"/>
                </a:moveTo>
                <a:lnTo>
                  <a:pt x="1609905" y="637804"/>
                </a:lnTo>
                <a:cubicBezTo>
                  <a:pt x="1610812" y="637546"/>
                  <a:pt x="1611654" y="636828"/>
                  <a:pt x="1611977" y="635883"/>
                </a:cubicBezTo>
                <a:cubicBezTo>
                  <a:pt x="1612301" y="634945"/>
                  <a:pt x="1612171" y="633890"/>
                  <a:pt x="1611589" y="633075"/>
                </a:cubicBezTo>
                <a:lnTo>
                  <a:pt x="1609063" y="634842"/>
                </a:lnTo>
                <a:close/>
                <a:moveTo>
                  <a:pt x="1567873" y="645891"/>
                </a:moveTo>
                <a:lnTo>
                  <a:pt x="1567096" y="642929"/>
                </a:lnTo>
                <a:cubicBezTo>
                  <a:pt x="1566059" y="643207"/>
                  <a:pt x="1565217" y="644015"/>
                  <a:pt x="1564958" y="645051"/>
                </a:cubicBezTo>
                <a:lnTo>
                  <a:pt x="1567873" y="645891"/>
                </a:lnTo>
                <a:close/>
                <a:moveTo>
                  <a:pt x="1561720" y="667384"/>
                </a:moveTo>
                <a:lnTo>
                  <a:pt x="1563728" y="669732"/>
                </a:lnTo>
                <a:cubicBezTo>
                  <a:pt x="1564181" y="669337"/>
                  <a:pt x="1564505" y="668813"/>
                  <a:pt x="1564700" y="668225"/>
                </a:cubicBezTo>
                <a:lnTo>
                  <a:pt x="1561720" y="667384"/>
                </a:lnTo>
                <a:close/>
                <a:moveTo>
                  <a:pt x="1538405" y="687032"/>
                </a:moveTo>
                <a:lnTo>
                  <a:pt x="1536398" y="684683"/>
                </a:lnTo>
                <a:cubicBezTo>
                  <a:pt x="1535879" y="685129"/>
                  <a:pt x="1535491" y="685751"/>
                  <a:pt x="1535361" y="686443"/>
                </a:cubicBezTo>
                <a:lnTo>
                  <a:pt x="1538405" y="687032"/>
                </a:lnTo>
                <a:close/>
                <a:moveTo>
                  <a:pt x="1532835" y="715271"/>
                </a:moveTo>
                <a:lnTo>
                  <a:pt x="1529857" y="714683"/>
                </a:lnTo>
                <a:cubicBezTo>
                  <a:pt x="1529597" y="716041"/>
                  <a:pt x="1530245" y="717413"/>
                  <a:pt x="1531476" y="718027"/>
                </a:cubicBezTo>
                <a:lnTo>
                  <a:pt x="1532835" y="715271"/>
                </a:lnTo>
                <a:close/>
                <a:moveTo>
                  <a:pt x="1576486" y="736763"/>
                </a:moveTo>
                <a:lnTo>
                  <a:pt x="1579012" y="734952"/>
                </a:lnTo>
                <a:cubicBezTo>
                  <a:pt x="1578689" y="734551"/>
                  <a:pt x="1578300" y="734227"/>
                  <a:pt x="1577847" y="734007"/>
                </a:cubicBezTo>
                <a:lnTo>
                  <a:pt x="1576486" y="736763"/>
                </a:lnTo>
                <a:close/>
                <a:moveTo>
                  <a:pt x="1604788" y="775438"/>
                </a:moveTo>
                <a:lnTo>
                  <a:pt x="1602262" y="777250"/>
                </a:lnTo>
                <a:cubicBezTo>
                  <a:pt x="1602392" y="777347"/>
                  <a:pt x="1602457" y="777444"/>
                  <a:pt x="1602522" y="777535"/>
                </a:cubicBezTo>
                <a:lnTo>
                  <a:pt x="1604788" y="775438"/>
                </a:lnTo>
                <a:close/>
                <a:moveTo>
                  <a:pt x="1637947" y="811053"/>
                </a:moveTo>
                <a:lnTo>
                  <a:pt x="1635746" y="813143"/>
                </a:lnTo>
                <a:cubicBezTo>
                  <a:pt x="1635746" y="813208"/>
                  <a:pt x="1635810" y="813266"/>
                  <a:pt x="1635875" y="813324"/>
                </a:cubicBezTo>
                <a:lnTo>
                  <a:pt x="1637947" y="811053"/>
                </a:lnTo>
                <a:close/>
                <a:moveTo>
                  <a:pt x="1671171" y="841137"/>
                </a:moveTo>
                <a:lnTo>
                  <a:pt x="1674086" y="840147"/>
                </a:lnTo>
                <a:cubicBezTo>
                  <a:pt x="1673892" y="839655"/>
                  <a:pt x="1673632" y="839209"/>
                  <a:pt x="1673244" y="838860"/>
                </a:cubicBezTo>
                <a:lnTo>
                  <a:pt x="1671171" y="841137"/>
                </a:lnTo>
                <a:close/>
                <a:moveTo>
                  <a:pt x="1681016" y="869991"/>
                </a:moveTo>
                <a:lnTo>
                  <a:pt x="1682570" y="872618"/>
                </a:lnTo>
                <a:cubicBezTo>
                  <a:pt x="1683801" y="871867"/>
                  <a:pt x="1684383" y="870366"/>
                  <a:pt x="1683866" y="869001"/>
                </a:cubicBezTo>
                <a:lnTo>
                  <a:pt x="1681016" y="869991"/>
                </a:lnTo>
                <a:close/>
                <a:moveTo>
                  <a:pt x="1663788" y="880427"/>
                </a:moveTo>
                <a:lnTo>
                  <a:pt x="1662169" y="877806"/>
                </a:lnTo>
                <a:cubicBezTo>
                  <a:pt x="1661457" y="878253"/>
                  <a:pt x="1660939" y="878990"/>
                  <a:pt x="1660744" y="879831"/>
                </a:cubicBezTo>
                <a:cubicBezTo>
                  <a:pt x="1660615" y="880679"/>
                  <a:pt x="1660809" y="881552"/>
                  <a:pt x="1661327" y="882251"/>
                </a:cubicBezTo>
                <a:lnTo>
                  <a:pt x="1663788" y="880427"/>
                </a:lnTo>
                <a:close/>
                <a:moveTo>
                  <a:pt x="1679137" y="901304"/>
                </a:moveTo>
                <a:lnTo>
                  <a:pt x="1676676" y="903122"/>
                </a:lnTo>
                <a:cubicBezTo>
                  <a:pt x="1676935" y="903497"/>
                  <a:pt x="1677324" y="903808"/>
                  <a:pt x="1677713" y="904021"/>
                </a:cubicBezTo>
                <a:lnTo>
                  <a:pt x="1679137" y="901304"/>
                </a:lnTo>
                <a:close/>
                <a:moveTo>
                  <a:pt x="1702518" y="913583"/>
                </a:moveTo>
                <a:lnTo>
                  <a:pt x="1705561" y="913111"/>
                </a:lnTo>
                <a:cubicBezTo>
                  <a:pt x="1705367" y="912147"/>
                  <a:pt x="1704784" y="911319"/>
                  <a:pt x="1703942" y="910866"/>
                </a:cubicBezTo>
                <a:lnTo>
                  <a:pt x="1702518" y="913583"/>
                </a:lnTo>
                <a:close/>
                <a:moveTo>
                  <a:pt x="1707439" y="944896"/>
                </a:moveTo>
                <a:lnTo>
                  <a:pt x="1710483" y="944838"/>
                </a:lnTo>
                <a:cubicBezTo>
                  <a:pt x="1710483" y="944695"/>
                  <a:pt x="1710483" y="944560"/>
                  <a:pt x="1710419" y="944424"/>
                </a:cubicBezTo>
                <a:lnTo>
                  <a:pt x="1707439" y="944896"/>
                </a:lnTo>
                <a:close/>
                <a:moveTo>
                  <a:pt x="1708022" y="976209"/>
                </a:moveTo>
                <a:lnTo>
                  <a:pt x="1708540" y="979230"/>
                </a:lnTo>
                <a:cubicBezTo>
                  <a:pt x="1710030" y="978965"/>
                  <a:pt x="1711131" y="977658"/>
                  <a:pt x="1711131" y="976150"/>
                </a:cubicBezTo>
                <a:lnTo>
                  <a:pt x="1708022" y="976209"/>
                </a:lnTo>
                <a:close/>
                <a:moveTo>
                  <a:pt x="1690795" y="979282"/>
                </a:moveTo>
                <a:lnTo>
                  <a:pt x="1690277" y="976254"/>
                </a:lnTo>
                <a:cubicBezTo>
                  <a:pt x="1689111" y="976461"/>
                  <a:pt x="1688204" y="977283"/>
                  <a:pt x="1687881" y="978382"/>
                </a:cubicBezTo>
                <a:lnTo>
                  <a:pt x="1690795" y="979282"/>
                </a:lnTo>
                <a:close/>
                <a:moveTo>
                  <a:pt x="1677907" y="1021645"/>
                </a:moveTo>
                <a:lnTo>
                  <a:pt x="1674993" y="1020745"/>
                </a:lnTo>
                <a:lnTo>
                  <a:pt x="1674928" y="1020829"/>
                </a:lnTo>
                <a:lnTo>
                  <a:pt x="1677907" y="1021645"/>
                </a:lnTo>
                <a:close/>
                <a:moveTo>
                  <a:pt x="1663788" y="1073214"/>
                </a:moveTo>
                <a:lnTo>
                  <a:pt x="1666573" y="1074436"/>
                </a:lnTo>
                <a:cubicBezTo>
                  <a:pt x="1666638" y="1074307"/>
                  <a:pt x="1666703" y="1074165"/>
                  <a:pt x="1666768" y="1074029"/>
                </a:cubicBezTo>
                <a:lnTo>
                  <a:pt x="1663788" y="1073214"/>
                </a:lnTo>
                <a:close/>
                <a:moveTo>
                  <a:pt x="1643517" y="1119879"/>
                </a:moveTo>
                <a:lnTo>
                  <a:pt x="1645590" y="1122117"/>
                </a:lnTo>
                <a:cubicBezTo>
                  <a:pt x="1645913" y="1121832"/>
                  <a:pt x="1646172" y="1121483"/>
                  <a:pt x="1646302" y="1121101"/>
                </a:cubicBezTo>
                <a:lnTo>
                  <a:pt x="1643517" y="1119879"/>
                </a:lnTo>
                <a:close/>
                <a:moveTo>
                  <a:pt x="1604788" y="1156102"/>
                </a:moveTo>
                <a:lnTo>
                  <a:pt x="1606667" y="1158495"/>
                </a:lnTo>
                <a:cubicBezTo>
                  <a:pt x="1606731" y="1158444"/>
                  <a:pt x="1606796" y="1158399"/>
                  <a:pt x="1606861" y="1158340"/>
                </a:cubicBezTo>
                <a:lnTo>
                  <a:pt x="1604788" y="1156102"/>
                </a:lnTo>
                <a:close/>
                <a:moveTo>
                  <a:pt x="1564181" y="1188644"/>
                </a:moveTo>
                <a:lnTo>
                  <a:pt x="1564570" y="1191691"/>
                </a:lnTo>
                <a:cubicBezTo>
                  <a:pt x="1565153" y="1191626"/>
                  <a:pt x="1565671" y="1191400"/>
                  <a:pt x="1566124" y="1191037"/>
                </a:cubicBezTo>
                <a:lnTo>
                  <a:pt x="1564181" y="1188644"/>
                </a:lnTo>
                <a:close/>
                <a:moveTo>
                  <a:pt x="1526748" y="1192940"/>
                </a:moveTo>
                <a:lnTo>
                  <a:pt x="1526359" y="1189892"/>
                </a:lnTo>
                <a:cubicBezTo>
                  <a:pt x="1525647" y="1189970"/>
                  <a:pt x="1524999" y="1190294"/>
                  <a:pt x="1524481" y="1190805"/>
                </a:cubicBezTo>
                <a:lnTo>
                  <a:pt x="1526748" y="1192940"/>
                </a:lnTo>
                <a:close/>
                <a:moveTo>
                  <a:pt x="1509521" y="1210744"/>
                </a:moveTo>
                <a:lnTo>
                  <a:pt x="1507448" y="1213015"/>
                </a:lnTo>
                <a:cubicBezTo>
                  <a:pt x="1508679" y="1214134"/>
                  <a:pt x="1510557" y="1214076"/>
                  <a:pt x="1511722" y="1212879"/>
                </a:cubicBezTo>
                <a:lnTo>
                  <a:pt x="1509521" y="1210744"/>
                </a:lnTo>
                <a:close/>
                <a:moveTo>
                  <a:pt x="1495402" y="1197850"/>
                </a:moveTo>
                <a:lnTo>
                  <a:pt x="1497475" y="1195586"/>
                </a:lnTo>
                <a:cubicBezTo>
                  <a:pt x="1496827" y="1195010"/>
                  <a:pt x="1495985" y="1194719"/>
                  <a:pt x="1495143" y="1194790"/>
                </a:cubicBezTo>
                <a:cubicBezTo>
                  <a:pt x="1494236" y="1194861"/>
                  <a:pt x="1493459" y="1195288"/>
                  <a:pt x="1492941" y="1195961"/>
                </a:cubicBezTo>
                <a:lnTo>
                  <a:pt x="1495402" y="1197850"/>
                </a:lnTo>
                <a:close/>
                <a:moveTo>
                  <a:pt x="1479988" y="1217498"/>
                </a:moveTo>
                <a:lnTo>
                  <a:pt x="1481283" y="1220306"/>
                </a:lnTo>
                <a:cubicBezTo>
                  <a:pt x="1481736" y="1220099"/>
                  <a:pt x="1482125" y="1219782"/>
                  <a:pt x="1482449" y="1219387"/>
                </a:cubicBezTo>
                <a:lnTo>
                  <a:pt x="1479988" y="1217498"/>
                </a:lnTo>
                <a:close/>
                <a:moveTo>
                  <a:pt x="1435754" y="1237146"/>
                </a:moveTo>
                <a:lnTo>
                  <a:pt x="1436272" y="1240174"/>
                </a:lnTo>
                <a:cubicBezTo>
                  <a:pt x="1436531" y="1240135"/>
                  <a:pt x="1436791" y="1240058"/>
                  <a:pt x="1436985" y="1239947"/>
                </a:cubicBezTo>
                <a:lnTo>
                  <a:pt x="1435754" y="1237146"/>
                </a:lnTo>
                <a:close/>
                <a:moveTo>
                  <a:pt x="1401365" y="1242671"/>
                </a:moveTo>
                <a:lnTo>
                  <a:pt x="1400846" y="1239643"/>
                </a:lnTo>
                <a:cubicBezTo>
                  <a:pt x="1399487" y="1239857"/>
                  <a:pt x="1398450" y="1240944"/>
                  <a:pt x="1398256" y="1242309"/>
                </a:cubicBezTo>
                <a:lnTo>
                  <a:pt x="1401365" y="1242671"/>
                </a:lnTo>
                <a:close/>
                <a:moveTo>
                  <a:pt x="1396443" y="1283805"/>
                </a:moveTo>
                <a:lnTo>
                  <a:pt x="1396831" y="1286852"/>
                </a:lnTo>
                <a:cubicBezTo>
                  <a:pt x="1398191" y="1286664"/>
                  <a:pt x="1399292" y="1285565"/>
                  <a:pt x="1399487" y="1284174"/>
                </a:cubicBezTo>
                <a:lnTo>
                  <a:pt x="1396443" y="1283805"/>
                </a:lnTo>
                <a:close/>
                <a:moveTo>
                  <a:pt x="1377984" y="1286263"/>
                </a:moveTo>
                <a:lnTo>
                  <a:pt x="1375200" y="1287590"/>
                </a:lnTo>
                <a:cubicBezTo>
                  <a:pt x="1375783" y="1288786"/>
                  <a:pt x="1377078" y="1289479"/>
                  <a:pt x="1378373" y="1289304"/>
                </a:cubicBezTo>
                <a:lnTo>
                  <a:pt x="1377984" y="1286263"/>
                </a:lnTo>
                <a:close/>
                <a:moveTo>
                  <a:pt x="1364449" y="1258023"/>
                </a:moveTo>
                <a:lnTo>
                  <a:pt x="1361600" y="1256982"/>
                </a:lnTo>
                <a:cubicBezTo>
                  <a:pt x="1361276" y="1257752"/>
                  <a:pt x="1361340" y="1258606"/>
                  <a:pt x="1361665" y="1259343"/>
                </a:cubicBezTo>
                <a:lnTo>
                  <a:pt x="1364449" y="1258023"/>
                </a:lnTo>
                <a:close/>
                <a:moveTo>
                  <a:pt x="1370019" y="1242671"/>
                </a:moveTo>
                <a:lnTo>
                  <a:pt x="1372869" y="1243713"/>
                </a:lnTo>
                <a:cubicBezTo>
                  <a:pt x="1373192" y="1242898"/>
                  <a:pt x="1373127" y="1241998"/>
                  <a:pt x="1372739" y="1241241"/>
                </a:cubicBezTo>
                <a:cubicBezTo>
                  <a:pt x="1372285" y="1240478"/>
                  <a:pt x="1371573" y="1239915"/>
                  <a:pt x="1370731" y="1239702"/>
                </a:cubicBezTo>
                <a:lnTo>
                  <a:pt x="1370019" y="1242671"/>
                </a:lnTo>
                <a:close/>
                <a:moveTo>
                  <a:pt x="1322676" y="1230392"/>
                </a:moveTo>
                <a:lnTo>
                  <a:pt x="1323454" y="1227423"/>
                </a:lnTo>
                <a:cubicBezTo>
                  <a:pt x="1322806" y="1227254"/>
                  <a:pt x="1322093" y="1227300"/>
                  <a:pt x="1321510" y="1227558"/>
                </a:cubicBezTo>
                <a:lnTo>
                  <a:pt x="1322676" y="1230392"/>
                </a:lnTo>
                <a:close/>
                <a:moveTo>
                  <a:pt x="1307910" y="1236532"/>
                </a:moveTo>
                <a:lnTo>
                  <a:pt x="1307133" y="1239495"/>
                </a:lnTo>
                <a:cubicBezTo>
                  <a:pt x="1307780" y="1239676"/>
                  <a:pt x="1308493" y="1239624"/>
                  <a:pt x="1309076" y="1239365"/>
                </a:cubicBezTo>
                <a:lnTo>
                  <a:pt x="1307910" y="1236532"/>
                </a:lnTo>
                <a:close/>
                <a:moveTo>
                  <a:pt x="1271642" y="1226711"/>
                </a:moveTo>
                <a:lnTo>
                  <a:pt x="1269634" y="1229027"/>
                </a:lnTo>
                <a:cubicBezTo>
                  <a:pt x="1269958" y="1229331"/>
                  <a:pt x="1270411" y="1229551"/>
                  <a:pt x="1270865" y="1229674"/>
                </a:cubicBezTo>
                <a:lnTo>
                  <a:pt x="1271642" y="1226711"/>
                </a:lnTo>
                <a:close/>
                <a:moveTo>
                  <a:pt x="1253185" y="1210744"/>
                </a:moveTo>
                <a:lnTo>
                  <a:pt x="1250140" y="1210582"/>
                </a:lnTo>
                <a:cubicBezTo>
                  <a:pt x="1250075" y="1211527"/>
                  <a:pt x="1250464" y="1212445"/>
                  <a:pt x="1251177" y="1213066"/>
                </a:cubicBezTo>
                <a:lnTo>
                  <a:pt x="1253185" y="1210744"/>
                </a:lnTo>
                <a:close/>
                <a:moveTo>
                  <a:pt x="1254415" y="1188029"/>
                </a:moveTo>
                <a:lnTo>
                  <a:pt x="1257523" y="1188191"/>
                </a:lnTo>
                <a:cubicBezTo>
                  <a:pt x="1257588" y="1186684"/>
                  <a:pt x="1256552" y="1185338"/>
                  <a:pt x="1255062" y="1185027"/>
                </a:cubicBezTo>
                <a:lnTo>
                  <a:pt x="1254415" y="1188029"/>
                </a:lnTo>
                <a:close/>
                <a:moveTo>
                  <a:pt x="1222487" y="1181275"/>
                </a:moveTo>
                <a:lnTo>
                  <a:pt x="1220543" y="1183669"/>
                </a:lnTo>
                <a:cubicBezTo>
                  <a:pt x="1220932" y="1183973"/>
                  <a:pt x="1221385" y="1184180"/>
                  <a:pt x="1221838" y="1184277"/>
                </a:cubicBezTo>
                <a:lnTo>
                  <a:pt x="1222487" y="1181275"/>
                </a:lnTo>
                <a:close/>
                <a:moveTo>
                  <a:pt x="1204028" y="1166537"/>
                </a:moveTo>
                <a:lnTo>
                  <a:pt x="1205972" y="1164144"/>
                </a:lnTo>
                <a:cubicBezTo>
                  <a:pt x="1204805" y="1163231"/>
                  <a:pt x="1203186" y="1163244"/>
                  <a:pt x="1202086" y="1164176"/>
                </a:cubicBezTo>
                <a:lnTo>
                  <a:pt x="1204028" y="1166537"/>
                </a:lnTo>
                <a:close/>
                <a:moveTo>
                  <a:pt x="1178835" y="1187415"/>
                </a:moveTo>
                <a:lnTo>
                  <a:pt x="1179224" y="1190455"/>
                </a:lnTo>
                <a:cubicBezTo>
                  <a:pt x="1179807" y="1190384"/>
                  <a:pt x="1180390" y="1190145"/>
                  <a:pt x="1180778" y="1189776"/>
                </a:cubicBezTo>
                <a:lnTo>
                  <a:pt x="1178835" y="1187415"/>
                </a:lnTo>
                <a:close/>
                <a:moveTo>
                  <a:pt x="1146259" y="1191710"/>
                </a:moveTo>
                <a:lnTo>
                  <a:pt x="1146259" y="1194783"/>
                </a:lnTo>
                <a:cubicBezTo>
                  <a:pt x="1146389" y="1194783"/>
                  <a:pt x="1146518" y="1194771"/>
                  <a:pt x="1146647" y="1194758"/>
                </a:cubicBezTo>
                <a:lnTo>
                  <a:pt x="1146259" y="1191710"/>
                </a:lnTo>
                <a:close/>
                <a:moveTo>
                  <a:pt x="1119835" y="1191710"/>
                </a:moveTo>
                <a:lnTo>
                  <a:pt x="1119835" y="1188644"/>
                </a:lnTo>
                <a:cubicBezTo>
                  <a:pt x="1119317" y="1188644"/>
                  <a:pt x="1118799" y="1188773"/>
                  <a:pt x="1118346" y="1189026"/>
                </a:cubicBezTo>
                <a:lnTo>
                  <a:pt x="1119835" y="1191710"/>
                </a:lnTo>
                <a:close/>
                <a:moveTo>
                  <a:pt x="1103256" y="1200923"/>
                </a:moveTo>
                <a:lnTo>
                  <a:pt x="1104292" y="1203802"/>
                </a:lnTo>
                <a:cubicBezTo>
                  <a:pt x="1104486" y="1203744"/>
                  <a:pt x="1104616" y="1203679"/>
                  <a:pt x="1104745" y="1203608"/>
                </a:cubicBezTo>
                <a:lnTo>
                  <a:pt x="1103256" y="1200923"/>
                </a:lnTo>
                <a:close/>
                <a:moveTo>
                  <a:pt x="1086676" y="1207063"/>
                </a:moveTo>
                <a:lnTo>
                  <a:pt x="1085575" y="1204184"/>
                </a:lnTo>
                <a:cubicBezTo>
                  <a:pt x="1084085" y="1204734"/>
                  <a:pt x="1083308" y="1206319"/>
                  <a:pt x="1083697" y="1207846"/>
                </a:cubicBezTo>
                <a:lnTo>
                  <a:pt x="1086676" y="1207063"/>
                </a:lnTo>
                <a:close/>
                <a:moveTo>
                  <a:pt x="1098334" y="1251269"/>
                </a:moveTo>
                <a:lnTo>
                  <a:pt x="1098204" y="1254336"/>
                </a:lnTo>
                <a:cubicBezTo>
                  <a:pt x="1099176" y="1254368"/>
                  <a:pt x="1100147" y="1253941"/>
                  <a:pt x="1100730" y="1253184"/>
                </a:cubicBezTo>
                <a:cubicBezTo>
                  <a:pt x="1101313" y="1252421"/>
                  <a:pt x="1101572" y="1251425"/>
                  <a:pt x="1101313" y="1250480"/>
                </a:cubicBezTo>
                <a:lnTo>
                  <a:pt x="1098334" y="1251269"/>
                </a:lnTo>
                <a:close/>
                <a:moveTo>
                  <a:pt x="1080524" y="1250655"/>
                </a:moveTo>
                <a:lnTo>
                  <a:pt x="1077738" y="1251949"/>
                </a:lnTo>
                <a:cubicBezTo>
                  <a:pt x="1078192" y="1252997"/>
                  <a:pt x="1079228" y="1253682"/>
                  <a:pt x="1080394" y="1253721"/>
                </a:cubicBezTo>
                <a:lnTo>
                  <a:pt x="1080524" y="1250655"/>
                </a:lnTo>
                <a:close/>
                <a:moveTo>
                  <a:pt x="1076184" y="1241442"/>
                </a:moveTo>
                <a:lnTo>
                  <a:pt x="1073205" y="1242134"/>
                </a:lnTo>
                <a:cubicBezTo>
                  <a:pt x="1073270" y="1242341"/>
                  <a:pt x="1073335" y="1242548"/>
                  <a:pt x="1073400" y="1242742"/>
                </a:cubicBezTo>
                <a:lnTo>
                  <a:pt x="1076184" y="1241442"/>
                </a:lnTo>
                <a:close/>
                <a:moveTo>
                  <a:pt x="1072493" y="1225482"/>
                </a:moveTo>
                <a:lnTo>
                  <a:pt x="1075537" y="1224789"/>
                </a:lnTo>
                <a:cubicBezTo>
                  <a:pt x="1075277" y="1223884"/>
                  <a:pt x="1074695" y="1223120"/>
                  <a:pt x="1073853" y="1222719"/>
                </a:cubicBezTo>
                <a:cubicBezTo>
                  <a:pt x="1073011" y="1222311"/>
                  <a:pt x="1072039" y="1222305"/>
                  <a:pt x="1071197" y="1222706"/>
                </a:cubicBezTo>
                <a:lnTo>
                  <a:pt x="1072493" y="1225482"/>
                </a:lnTo>
                <a:close/>
                <a:moveTo>
                  <a:pt x="1049178" y="1236532"/>
                </a:moveTo>
                <a:lnTo>
                  <a:pt x="1047817" y="1239301"/>
                </a:lnTo>
                <a:cubicBezTo>
                  <a:pt x="1048659" y="1239702"/>
                  <a:pt x="1049631" y="1239702"/>
                  <a:pt x="1050473" y="1239307"/>
                </a:cubicBezTo>
                <a:lnTo>
                  <a:pt x="1049178" y="1236532"/>
                </a:lnTo>
                <a:close/>
                <a:moveTo>
                  <a:pt x="1033764" y="1229163"/>
                </a:moveTo>
                <a:lnTo>
                  <a:pt x="1032339" y="1231874"/>
                </a:lnTo>
                <a:cubicBezTo>
                  <a:pt x="1032404" y="1231893"/>
                  <a:pt x="1032404" y="1231912"/>
                  <a:pt x="1032468" y="1231932"/>
                </a:cubicBezTo>
                <a:lnTo>
                  <a:pt x="1033764" y="1229163"/>
                </a:lnTo>
                <a:close/>
                <a:moveTo>
                  <a:pt x="1006110" y="1214431"/>
                </a:moveTo>
                <a:lnTo>
                  <a:pt x="1003130" y="1213959"/>
                </a:lnTo>
                <a:cubicBezTo>
                  <a:pt x="1002872" y="1215253"/>
                  <a:pt x="1003519" y="1216521"/>
                  <a:pt x="1004685" y="1217136"/>
                </a:cubicBezTo>
                <a:lnTo>
                  <a:pt x="1006110" y="1214431"/>
                </a:lnTo>
                <a:close/>
                <a:moveTo>
                  <a:pt x="1011032" y="1182504"/>
                </a:moveTo>
                <a:lnTo>
                  <a:pt x="1014076" y="1182970"/>
                </a:lnTo>
                <a:cubicBezTo>
                  <a:pt x="1014335" y="1181508"/>
                  <a:pt x="1013493" y="1180098"/>
                  <a:pt x="1012068" y="1179606"/>
                </a:cubicBezTo>
                <a:lnTo>
                  <a:pt x="1011032" y="1182504"/>
                </a:lnTo>
                <a:close/>
                <a:moveTo>
                  <a:pt x="988300" y="1174521"/>
                </a:moveTo>
                <a:lnTo>
                  <a:pt x="985450" y="1175653"/>
                </a:lnTo>
                <a:cubicBezTo>
                  <a:pt x="985774" y="1176481"/>
                  <a:pt x="986486" y="1177121"/>
                  <a:pt x="987263" y="1177419"/>
                </a:cubicBezTo>
                <a:lnTo>
                  <a:pt x="988300" y="1174521"/>
                </a:lnTo>
                <a:close/>
                <a:moveTo>
                  <a:pt x="974181" y="1138912"/>
                </a:moveTo>
                <a:lnTo>
                  <a:pt x="977031" y="1137780"/>
                </a:lnTo>
                <a:cubicBezTo>
                  <a:pt x="976512" y="1136421"/>
                  <a:pt x="975088" y="1135632"/>
                  <a:pt x="973663" y="1135891"/>
                </a:cubicBezTo>
                <a:lnTo>
                  <a:pt x="974181" y="1138912"/>
                </a:lnTo>
                <a:close/>
                <a:moveTo>
                  <a:pt x="939727" y="1145052"/>
                </a:moveTo>
                <a:lnTo>
                  <a:pt x="936683" y="1145336"/>
                </a:lnTo>
                <a:cubicBezTo>
                  <a:pt x="936747" y="1146191"/>
                  <a:pt x="937201" y="1146973"/>
                  <a:pt x="937913" y="1147491"/>
                </a:cubicBezTo>
                <a:cubicBezTo>
                  <a:pt x="938561" y="1148015"/>
                  <a:pt x="939467" y="1148222"/>
                  <a:pt x="940309" y="1148073"/>
                </a:cubicBezTo>
                <a:lnTo>
                  <a:pt x="939727" y="1145052"/>
                </a:lnTo>
                <a:close/>
                <a:moveTo>
                  <a:pt x="935452" y="1099001"/>
                </a:moveTo>
                <a:lnTo>
                  <a:pt x="933056" y="1097125"/>
                </a:lnTo>
                <a:cubicBezTo>
                  <a:pt x="932538" y="1097740"/>
                  <a:pt x="932344" y="1098516"/>
                  <a:pt x="932408" y="1099286"/>
                </a:cubicBezTo>
                <a:lnTo>
                  <a:pt x="935452" y="1099001"/>
                </a:lnTo>
                <a:close/>
                <a:moveTo>
                  <a:pt x="960645" y="1066459"/>
                </a:moveTo>
                <a:lnTo>
                  <a:pt x="963106" y="1068342"/>
                </a:lnTo>
                <a:cubicBezTo>
                  <a:pt x="963624" y="1067676"/>
                  <a:pt x="963819" y="1066835"/>
                  <a:pt x="963689" y="1066006"/>
                </a:cubicBezTo>
                <a:lnTo>
                  <a:pt x="960645" y="1066459"/>
                </a:lnTo>
                <a:close/>
                <a:moveTo>
                  <a:pt x="955723" y="1033924"/>
                </a:moveTo>
                <a:lnTo>
                  <a:pt x="958767" y="1033464"/>
                </a:lnTo>
                <a:cubicBezTo>
                  <a:pt x="958767" y="1033355"/>
                  <a:pt x="958767" y="1033245"/>
                  <a:pt x="958702" y="1033135"/>
                </a:cubicBezTo>
                <a:lnTo>
                  <a:pt x="955723" y="1033924"/>
                </a:lnTo>
                <a:close/>
                <a:moveTo>
                  <a:pt x="947757" y="1003840"/>
                </a:moveTo>
                <a:lnTo>
                  <a:pt x="950736" y="1003051"/>
                </a:lnTo>
                <a:cubicBezTo>
                  <a:pt x="950478" y="1002242"/>
                  <a:pt x="949959" y="1001556"/>
                  <a:pt x="949247" y="1001155"/>
                </a:cubicBezTo>
                <a:lnTo>
                  <a:pt x="947757" y="1003840"/>
                </a:lnTo>
                <a:close/>
                <a:moveTo>
                  <a:pt x="931177" y="994628"/>
                </a:moveTo>
                <a:lnTo>
                  <a:pt x="928652" y="996439"/>
                </a:lnTo>
                <a:cubicBezTo>
                  <a:pt x="928911" y="996795"/>
                  <a:pt x="929300" y="997092"/>
                  <a:pt x="929688" y="997312"/>
                </a:cubicBezTo>
                <a:lnTo>
                  <a:pt x="931177" y="994628"/>
                </a:lnTo>
                <a:close/>
                <a:moveTo>
                  <a:pt x="914533" y="971913"/>
                </a:moveTo>
                <a:lnTo>
                  <a:pt x="917059" y="970101"/>
                </a:lnTo>
                <a:cubicBezTo>
                  <a:pt x="916347" y="969196"/>
                  <a:pt x="915246" y="968717"/>
                  <a:pt x="914144" y="968866"/>
                </a:cubicBezTo>
                <a:lnTo>
                  <a:pt x="914533" y="971913"/>
                </a:lnTo>
                <a:close/>
                <a:moveTo>
                  <a:pt x="896141" y="974365"/>
                </a:moveTo>
                <a:lnTo>
                  <a:pt x="895687" y="977406"/>
                </a:lnTo>
                <a:cubicBezTo>
                  <a:pt x="895946" y="977444"/>
                  <a:pt x="896270" y="977444"/>
                  <a:pt x="896529" y="977412"/>
                </a:cubicBezTo>
                <a:lnTo>
                  <a:pt x="896141" y="974365"/>
                </a:lnTo>
                <a:close/>
                <a:moveTo>
                  <a:pt x="858642" y="968840"/>
                </a:moveTo>
                <a:lnTo>
                  <a:pt x="855792" y="967591"/>
                </a:lnTo>
                <a:cubicBezTo>
                  <a:pt x="855404" y="968471"/>
                  <a:pt x="855469" y="969480"/>
                  <a:pt x="855922" y="970321"/>
                </a:cubicBezTo>
                <a:cubicBezTo>
                  <a:pt x="856375" y="971162"/>
                  <a:pt x="857217" y="971738"/>
                  <a:pt x="858189" y="971880"/>
                </a:cubicBezTo>
                <a:lnTo>
                  <a:pt x="858642" y="968840"/>
                </a:lnTo>
                <a:close/>
                <a:moveTo>
                  <a:pt x="866025" y="952265"/>
                </a:moveTo>
                <a:lnTo>
                  <a:pt x="868810" y="953513"/>
                </a:lnTo>
                <a:cubicBezTo>
                  <a:pt x="869328" y="952407"/>
                  <a:pt x="869069" y="951113"/>
                  <a:pt x="868292" y="950214"/>
                </a:cubicBezTo>
                <a:lnTo>
                  <a:pt x="866025" y="952265"/>
                </a:lnTo>
                <a:close/>
                <a:moveTo>
                  <a:pt x="844523" y="928321"/>
                </a:moveTo>
                <a:lnTo>
                  <a:pt x="846790" y="926270"/>
                </a:lnTo>
                <a:cubicBezTo>
                  <a:pt x="845689" y="925047"/>
                  <a:pt x="843811" y="924905"/>
                  <a:pt x="842581" y="925934"/>
                </a:cubicBezTo>
                <a:lnTo>
                  <a:pt x="844523" y="928321"/>
                </a:lnTo>
                <a:close/>
                <a:moveTo>
                  <a:pt x="824835" y="944281"/>
                </a:moveTo>
                <a:lnTo>
                  <a:pt x="823929" y="947219"/>
                </a:lnTo>
                <a:cubicBezTo>
                  <a:pt x="824900" y="947516"/>
                  <a:pt x="826001" y="947309"/>
                  <a:pt x="826778" y="946662"/>
                </a:cubicBezTo>
                <a:lnTo>
                  <a:pt x="824835" y="944281"/>
                </a:lnTo>
                <a:close/>
                <a:moveTo>
                  <a:pt x="794720" y="935075"/>
                </a:moveTo>
                <a:lnTo>
                  <a:pt x="795627" y="932138"/>
                </a:lnTo>
                <a:cubicBezTo>
                  <a:pt x="794655" y="931847"/>
                  <a:pt x="793619" y="932028"/>
                  <a:pt x="792842" y="932623"/>
                </a:cubicBezTo>
                <a:lnTo>
                  <a:pt x="794720" y="935075"/>
                </a:lnTo>
                <a:close/>
                <a:moveTo>
                  <a:pt x="762143" y="959634"/>
                </a:moveTo>
                <a:lnTo>
                  <a:pt x="760265" y="957182"/>
                </a:lnTo>
                <a:cubicBezTo>
                  <a:pt x="760071" y="957330"/>
                  <a:pt x="759877" y="957505"/>
                  <a:pt x="759747" y="957693"/>
                </a:cubicBezTo>
                <a:lnTo>
                  <a:pt x="762143" y="959634"/>
                </a:lnTo>
                <a:close/>
                <a:moveTo>
                  <a:pt x="738181" y="989103"/>
                </a:moveTo>
                <a:lnTo>
                  <a:pt x="738764" y="992117"/>
                </a:lnTo>
                <a:cubicBezTo>
                  <a:pt x="739476" y="991982"/>
                  <a:pt x="740124" y="991600"/>
                  <a:pt x="740577" y="991037"/>
                </a:cubicBezTo>
                <a:lnTo>
                  <a:pt x="738181" y="989103"/>
                </a:lnTo>
                <a:close/>
                <a:moveTo>
                  <a:pt x="712340" y="994013"/>
                </a:moveTo>
                <a:lnTo>
                  <a:pt x="710656" y="996568"/>
                </a:lnTo>
                <a:cubicBezTo>
                  <a:pt x="711304" y="997015"/>
                  <a:pt x="712146" y="997183"/>
                  <a:pt x="712923" y="997028"/>
                </a:cubicBezTo>
                <a:lnTo>
                  <a:pt x="712340" y="994013"/>
                </a:lnTo>
                <a:close/>
                <a:moveTo>
                  <a:pt x="695760" y="982963"/>
                </a:moveTo>
                <a:lnTo>
                  <a:pt x="697444" y="980408"/>
                </a:lnTo>
                <a:cubicBezTo>
                  <a:pt x="696991" y="980090"/>
                  <a:pt x="696408" y="979916"/>
                  <a:pt x="695890" y="979896"/>
                </a:cubicBezTo>
                <a:lnTo>
                  <a:pt x="695760" y="982963"/>
                </a:lnTo>
                <a:close/>
                <a:moveTo>
                  <a:pt x="677950" y="982348"/>
                </a:moveTo>
                <a:lnTo>
                  <a:pt x="676914" y="985240"/>
                </a:lnTo>
                <a:cubicBezTo>
                  <a:pt x="677173" y="985344"/>
                  <a:pt x="677497" y="985408"/>
                  <a:pt x="677821" y="985415"/>
                </a:cubicBezTo>
                <a:lnTo>
                  <a:pt x="677950" y="982348"/>
                </a:lnTo>
                <a:close/>
                <a:moveTo>
                  <a:pt x="652109" y="973142"/>
                </a:moveTo>
                <a:lnTo>
                  <a:pt x="653146" y="970250"/>
                </a:lnTo>
                <a:cubicBezTo>
                  <a:pt x="652304" y="969933"/>
                  <a:pt x="651332" y="970037"/>
                  <a:pt x="650490" y="970522"/>
                </a:cubicBezTo>
                <a:lnTo>
                  <a:pt x="652109" y="973142"/>
                </a:lnTo>
                <a:close/>
                <a:moveTo>
                  <a:pt x="636113" y="982963"/>
                </a:moveTo>
                <a:lnTo>
                  <a:pt x="634559" y="980349"/>
                </a:lnTo>
                <a:cubicBezTo>
                  <a:pt x="634040" y="980627"/>
                  <a:pt x="633717" y="981028"/>
                  <a:pt x="633457" y="981501"/>
                </a:cubicBezTo>
                <a:lnTo>
                  <a:pt x="636113" y="982963"/>
                </a:lnTo>
                <a:close/>
                <a:moveTo>
                  <a:pt x="620181" y="1012432"/>
                </a:moveTo>
                <a:lnTo>
                  <a:pt x="617202" y="1013299"/>
                </a:lnTo>
                <a:cubicBezTo>
                  <a:pt x="617591" y="1014489"/>
                  <a:pt x="618626" y="1015356"/>
                  <a:pt x="619857" y="1015486"/>
                </a:cubicBezTo>
                <a:cubicBezTo>
                  <a:pt x="621087" y="1015615"/>
                  <a:pt x="622253" y="1014987"/>
                  <a:pt x="622836" y="1013894"/>
                </a:cubicBezTo>
                <a:lnTo>
                  <a:pt x="620181" y="1012432"/>
                </a:lnTo>
                <a:close/>
                <a:moveTo>
                  <a:pt x="610920" y="981119"/>
                </a:moveTo>
                <a:lnTo>
                  <a:pt x="613899" y="980252"/>
                </a:lnTo>
                <a:cubicBezTo>
                  <a:pt x="613640" y="979398"/>
                  <a:pt x="612992" y="978693"/>
                  <a:pt x="612215" y="978324"/>
                </a:cubicBezTo>
                <a:cubicBezTo>
                  <a:pt x="611373" y="977956"/>
                  <a:pt x="610467" y="977962"/>
                  <a:pt x="609625" y="978337"/>
                </a:cubicBezTo>
                <a:lnTo>
                  <a:pt x="610920" y="981119"/>
                </a:lnTo>
                <a:close/>
                <a:moveTo>
                  <a:pt x="592527" y="989717"/>
                </a:moveTo>
                <a:lnTo>
                  <a:pt x="592203" y="992771"/>
                </a:lnTo>
                <a:cubicBezTo>
                  <a:pt x="592785" y="992823"/>
                  <a:pt x="593304" y="992726"/>
                  <a:pt x="593822" y="992499"/>
                </a:cubicBezTo>
                <a:lnTo>
                  <a:pt x="592527" y="989717"/>
                </a:lnTo>
                <a:close/>
                <a:moveTo>
                  <a:pt x="552567" y="986030"/>
                </a:moveTo>
                <a:lnTo>
                  <a:pt x="551855" y="989019"/>
                </a:lnTo>
                <a:cubicBezTo>
                  <a:pt x="551985" y="989051"/>
                  <a:pt x="552114" y="989077"/>
                  <a:pt x="552243" y="989090"/>
                </a:cubicBezTo>
                <a:lnTo>
                  <a:pt x="552567" y="986030"/>
                </a:lnTo>
                <a:close/>
                <a:moveTo>
                  <a:pt x="513191" y="976823"/>
                </a:moveTo>
                <a:lnTo>
                  <a:pt x="511701" y="979502"/>
                </a:lnTo>
                <a:cubicBezTo>
                  <a:pt x="511960" y="979644"/>
                  <a:pt x="512219" y="979748"/>
                  <a:pt x="512543" y="979812"/>
                </a:cubicBezTo>
                <a:lnTo>
                  <a:pt x="513191" y="976823"/>
                </a:lnTo>
                <a:close/>
                <a:moveTo>
                  <a:pt x="482493" y="959634"/>
                </a:moveTo>
                <a:lnTo>
                  <a:pt x="483982" y="956955"/>
                </a:lnTo>
                <a:cubicBezTo>
                  <a:pt x="483788" y="956826"/>
                  <a:pt x="483528" y="956729"/>
                  <a:pt x="483270" y="956664"/>
                </a:cubicBezTo>
                <a:lnTo>
                  <a:pt x="482493" y="959634"/>
                </a:lnTo>
                <a:close/>
                <a:moveTo>
                  <a:pt x="454838" y="952265"/>
                </a:moveTo>
                <a:lnTo>
                  <a:pt x="452442" y="954193"/>
                </a:lnTo>
                <a:cubicBezTo>
                  <a:pt x="452830" y="954697"/>
                  <a:pt x="453414" y="955060"/>
                  <a:pt x="454061" y="955228"/>
                </a:cubicBezTo>
                <a:lnTo>
                  <a:pt x="454838" y="952265"/>
                </a:lnTo>
                <a:close/>
                <a:moveTo>
                  <a:pt x="439489" y="933231"/>
                </a:moveTo>
                <a:lnTo>
                  <a:pt x="441886" y="931303"/>
                </a:lnTo>
                <a:cubicBezTo>
                  <a:pt x="441432" y="930805"/>
                  <a:pt x="440914" y="930449"/>
                  <a:pt x="440267" y="930275"/>
                </a:cubicBezTo>
                <a:lnTo>
                  <a:pt x="439489" y="933231"/>
                </a:lnTo>
                <a:close/>
                <a:moveTo>
                  <a:pt x="419801" y="927706"/>
                </a:moveTo>
                <a:lnTo>
                  <a:pt x="418117" y="930288"/>
                </a:lnTo>
                <a:cubicBezTo>
                  <a:pt x="418376" y="930456"/>
                  <a:pt x="418700" y="930579"/>
                  <a:pt x="418959" y="930663"/>
                </a:cubicBezTo>
                <a:lnTo>
                  <a:pt x="419801" y="927706"/>
                </a:lnTo>
                <a:close/>
                <a:moveTo>
                  <a:pt x="380489" y="902533"/>
                </a:moveTo>
                <a:lnTo>
                  <a:pt x="382109" y="899945"/>
                </a:lnTo>
                <a:cubicBezTo>
                  <a:pt x="381979" y="899855"/>
                  <a:pt x="381849" y="899777"/>
                  <a:pt x="381655" y="899706"/>
                </a:cubicBezTo>
                <a:lnTo>
                  <a:pt x="380489" y="902533"/>
                </a:lnTo>
                <a:close/>
                <a:moveTo>
                  <a:pt x="351539" y="890254"/>
                </a:moveTo>
                <a:lnTo>
                  <a:pt x="352770" y="887427"/>
                </a:lnTo>
                <a:cubicBezTo>
                  <a:pt x="351734" y="886987"/>
                  <a:pt x="350569" y="887149"/>
                  <a:pt x="349662" y="887841"/>
                </a:cubicBezTo>
                <a:lnTo>
                  <a:pt x="351539" y="890254"/>
                </a:lnTo>
                <a:close/>
                <a:moveTo>
                  <a:pt x="339882" y="899460"/>
                </a:moveTo>
                <a:lnTo>
                  <a:pt x="338458" y="902190"/>
                </a:lnTo>
                <a:cubicBezTo>
                  <a:pt x="339558" y="902740"/>
                  <a:pt x="340854" y="902617"/>
                  <a:pt x="341825" y="901873"/>
                </a:cubicBezTo>
                <a:lnTo>
                  <a:pt x="339882" y="899460"/>
                </a:lnTo>
                <a:close/>
                <a:moveTo>
                  <a:pt x="287682" y="872450"/>
                </a:moveTo>
                <a:lnTo>
                  <a:pt x="285998" y="875025"/>
                </a:lnTo>
                <a:cubicBezTo>
                  <a:pt x="286063" y="875083"/>
                  <a:pt x="286128" y="875128"/>
                  <a:pt x="286258" y="875173"/>
                </a:cubicBezTo>
                <a:lnTo>
                  <a:pt x="287682" y="872450"/>
                </a:lnTo>
                <a:close/>
                <a:moveTo>
                  <a:pt x="249536" y="847891"/>
                </a:moveTo>
                <a:lnTo>
                  <a:pt x="246816" y="849256"/>
                </a:lnTo>
                <a:cubicBezTo>
                  <a:pt x="247010" y="849748"/>
                  <a:pt x="247399" y="850168"/>
                  <a:pt x="247852" y="850466"/>
                </a:cubicBezTo>
                <a:lnTo>
                  <a:pt x="249536" y="847891"/>
                </a:lnTo>
                <a:close/>
                <a:moveTo>
                  <a:pt x="228164" y="804914"/>
                </a:moveTo>
                <a:lnTo>
                  <a:pt x="228747" y="801905"/>
                </a:lnTo>
                <a:cubicBezTo>
                  <a:pt x="227646" y="801666"/>
                  <a:pt x="226416" y="802106"/>
                  <a:pt x="225703" y="803038"/>
                </a:cubicBezTo>
                <a:cubicBezTo>
                  <a:pt x="224991" y="803969"/>
                  <a:pt x="224861" y="805224"/>
                  <a:pt x="225379" y="806279"/>
                </a:cubicBezTo>
                <a:lnTo>
                  <a:pt x="228164" y="804914"/>
                </a:lnTo>
                <a:close/>
                <a:moveTo>
                  <a:pt x="265792" y="812632"/>
                </a:moveTo>
                <a:lnTo>
                  <a:pt x="265144" y="815640"/>
                </a:lnTo>
                <a:cubicBezTo>
                  <a:pt x="266699" y="815957"/>
                  <a:pt x="268188" y="815077"/>
                  <a:pt x="268707" y="813602"/>
                </a:cubicBezTo>
                <a:lnTo>
                  <a:pt x="265792" y="812632"/>
                </a:lnTo>
                <a:close/>
                <a:moveTo>
                  <a:pt x="273305" y="790092"/>
                </a:moveTo>
                <a:lnTo>
                  <a:pt x="276219" y="791062"/>
                </a:lnTo>
                <a:cubicBezTo>
                  <a:pt x="276543" y="790014"/>
                  <a:pt x="276284" y="788856"/>
                  <a:pt x="275571" y="788035"/>
                </a:cubicBezTo>
                <a:lnTo>
                  <a:pt x="273305" y="790092"/>
                </a:lnTo>
                <a:close/>
                <a:moveTo>
                  <a:pt x="249536" y="763793"/>
                </a:moveTo>
                <a:lnTo>
                  <a:pt x="247982" y="761153"/>
                </a:lnTo>
                <a:cubicBezTo>
                  <a:pt x="247205" y="761619"/>
                  <a:pt x="246622" y="762422"/>
                  <a:pt x="246492" y="763327"/>
                </a:cubicBezTo>
                <a:cubicBezTo>
                  <a:pt x="246363" y="764239"/>
                  <a:pt x="246622" y="765165"/>
                  <a:pt x="247269" y="765850"/>
                </a:cubicBezTo>
                <a:lnTo>
                  <a:pt x="249536" y="763793"/>
                </a:lnTo>
                <a:close/>
                <a:moveTo>
                  <a:pt x="287682" y="741247"/>
                </a:moveTo>
                <a:lnTo>
                  <a:pt x="289236" y="743893"/>
                </a:lnTo>
                <a:cubicBezTo>
                  <a:pt x="289885" y="743479"/>
                  <a:pt x="290403" y="742812"/>
                  <a:pt x="290597" y="742036"/>
                </a:cubicBezTo>
                <a:lnTo>
                  <a:pt x="287682" y="741247"/>
                </a:lnTo>
                <a:close/>
                <a:moveTo>
                  <a:pt x="299599" y="696167"/>
                </a:moveTo>
                <a:lnTo>
                  <a:pt x="302578" y="696949"/>
                </a:lnTo>
                <a:cubicBezTo>
                  <a:pt x="302966" y="695546"/>
                  <a:pt x="302319" y="694071"/>
                  <a:pt x="301024" y="693417"/>
                </a:cubicBezTo>
                <a:lnTo>
                  <a:pt x="299599" y="696167"/>
                </a:lnTo>
                <a:close/>
                <a:moveTo>
                  <a:pt x="254458" y="673620"/>
                </a:moveTo>
                <a:lnTo>
                  <a:pt x="255884" y="670877"/>
                </a:lnTo>
                <a:cubicBezTo>
                  <a:pt x="254847" y="670366"/>
                  <a:pt x="253616" y="670463"/>
                  <a:pt x="252709" y="671136"/>
                </a:cubicBezTo>
                <a:lnTo>
                  <a:pt x="254458" y="673620"/>
                </a:lnTo>
                <a:close/>
                <a:moveTo>
                  <a:pt x="213139" y="703678"/>
                </a:moveTo>
                <a:lnTo>
                  <a:pt x="210419" y="705205"/>
                </a:lnTo>
                <a:cubicBezTo>
                  <a:pt x="210872" y="705961"/>
                  <a:pt x="211584" y="706499"/>
                  <a:pt x="212491" y="706680"/>
                </a:cubicBezTo>
                <a:cubicBezTo>
                  <a:pt x="213333" y="706861"/>
                  <a:pt x="214240" y="706673"/>
                  <a:pt x="214952" y="706162"/>
                </a:cubicBezTo>
                <a:lnTo>
                  <a:pt x="213139" y="703678"/>
                </a:lnTo>
                <a:close/>
                <a:moveTo>
                  <a:pt x="198049" y="677379"/>
                </a:moveTo>
                <a:lnTo>
                  <a:pt x="200769" y="675859"/>
                </a:lnTo>
                <a:cubicBezTo>
                  <a:pt x="200445" y="675328"/>
                  <a:pt x="199992" y="674901"/>
                  <a:pt x="199474" y="674636"/>
                </a:cubicBezTo>
                <a:lnTo>
                  <a:pt x="198049" y="677379"/>
                </a:lnTo>
                <a:close/>
                <a:moveTo>
                  <a:pt x="145396" y="651080"/>
                </a:moveTo>
                <a:lnTo>
                  <a:pt x="146820" y="648331"/>
                </a:lnTo>
                <a:cubicBezTo>
                  <a:pt x="146497" y="648188"/>
                  <a:pt x="146173" y="648091"/>
                  <a:pt x="145849" y="648039"/>
                </a:cubicBezTo>
                <a:lnTo>
                  <a:pt x="145396" y="651080"/>
                </a:lnTo>
                <a:close/>
                <a:moveTo>
                  <a:pt x="105695" y="645277"/>
                </a:moveTo>
                <a:lnTo>
                  <a:pt x="104076" y="647865"/>
                </a:lnTo>
                <a:cubicBezTo>
                  <a:pt x="104465" y="648104"/>
                  <a:pt x="104853" y="648253"/>
                  <a:pt x="105307" y="648318"/>
                </a:cubicBezTo>
                <a:lnTo>
                  <a:pt x="105695" y="645277"/>
                </a:lnTo>
                <a:close/>
                <a:moveTo>
                  <a:pt x="76811" y="626858"/>
                </a:moveTo>
                <a:lnTo>
                  <a:pt x="74350" y="628683"/>
                </a:lnTo>
                <a:cubicBezTo>
                  <a:pt x="74608" y="628987"/>
                  <a:pt x="74868" y="629245"/>
                  <a:pt x="75192" y="629446"/>
                </a:cubicBezTo>
                <a:lnTo>
                  <a:pt x="76811" y="626858"/>
                </a:lnTo>
                <a:close/>
                <a:moveTo>
                  <a:pt x="68262" y="615193"/>
                </a:moveTo>
                <a:lnTo>
                  <a:pt x="65477" y="616539"/>
                </a:lnTo>
                <a:cubicBezTo>
                  <a:pt x="65542" y="616707"/>
                  <a:pt x="65671" y="616869"/>
                  <a:pt x="65736" y="617018"/>
                </a:cubicBezTo>
                <a:lnTo>
                  <a:pt x="68262" y="615193"/>
                </a:lnTo>
                <a:close/>
                <a:moveTo>
                  <a:pt x="57187" y="592479"/>
                </a:moveTo>
                <a:lnTo>
                  <a:pt x="54208" y="593197"/>
                </a:lnTo>
                <a:cubicBezTo>
                  <a:pt x="54208" y="593410"/>
                  <a:pt x="54337" y="593624"/>
                  <a:pt x="54402" y="593824"/>
                </a:cubicBezTo>
                <a:lnTo>
                  <a:pt x="57187" y="592479"/>
                </a:lnTo>
                <a:close/>
                <a:moveTo>
                  <a:pt x="53496" y="577126"/>
                </a:moveTo>
                <a:lnTo>
                  <a:pt x="56475" y="576415"/>
                </a:lnTo>
                <a:cubicBezTo>
                  <a:pt x="56216" y="575444"/>
                  <a:pt x="55568" y="574648"/>
                  <a:pt x="54596" y="574280"/>
                </a:cubicBezTo>
                <a:lnTo>
                  <a:pt x="53496" y="577126"/>
                </a:lnTo>
                <a:close/>
                <a:moveTo>
                  <a:pt x="31994" y="568535"/>
                </a:moveTo>
                <a:lnTo>
                  <a:pt x="33095" y="565682"/>
                </a:lnTo>
                <a:cubicBezTo>
                  <a:pt x="32383" y="565397"/>
                  <a:pt x="31606" y="565391"/>
                  <a:pt x="30893" y="565662"/>
                </a:cubicBezTo>
                <a:lnTo>
                  <a:pt x="31994" y="568535"/>
                </a:lnTo>
                <a:close/>
                <a:moveTo>
                  <a:pt x="22150" y="572216"/>
                </a:moveTo>
                <a:lnTo>
                  <a:pt x="19430" y="573607"/>
                </a:lnTo>
                <a:cubicBezTo>
                  <a:pt x="20078" y="575004"/>
                  <a:pt x="21761" y="575638"/>
                  <a:pt x="23186" y="575095"/>
                </a:cubicBezTo>
                <a:lnTo>
                  <a:pt x="22150" y="572216"/>
                </a:lnTo>
                <a:close/>
                <a:moveTo>
                  <a:pt x="3692" y="535993"/>
                </a:moveTo>
                <a:lnTo>
                  <a:pt x="1166" y="534291"/>
                </a:lnTo>
                <a:cubicBezTo>
                  <a:pt x="519" y="535216"/>
                  <a:pt x="454" y="536394"/>
                  <a:pt x="972" y="537384"/>
                </a:cubicBezTo>
                <a:lnTo>
                  <a:pt x="3692" y="535993"/>
                </a:lnTo>
                <a:close/>
                <a:moveTo>
                  <a:pt x="9844" y="526787"/>
                </a:moveTo>
                <a:lnTo>
                  <a:pt x="12370" y="528488"/>
                </a:lnTo>
                <a:cubicBezTo>
                  <a:pt x="13147" y="527414"/>
                  <a:pt x="13082" y="526010"/>
                  <a:pt x="12305" y="524969"/>
                </a:cubicBezTo>
                <a:lnTo>
                  <a:pt x="9844" y="526787"/>
                </a:lnTo>
                <a:close/>
                <a:moveTo>
                  <a:pt x="3109" y="517574"/>
                </a:moveTo>
                <a:lnTo>
                  <a:pt x="1231" y="515115"/>
                </a:lnTo>
                <a:cubicBezTo>
                  <a:pt x="-129" y="516131"/>
                  <a:pt x="-388" y="518033"/>
                  <a:pt x="583" y="519392"/>
                </a:cubicBezTo>
                <a:lnTo>
                  <a:pt x="3109" y="517574"/>
                </a:lnTo>
                <a:close/>
                <a:moveTo>
                  <a:pt x="27654" y="499155"/>
                </a:moveTo>
                <a:lnTo>
                  <a:pt x="26619" y="496282"/>
                </a:lnTo>
                <a:cubicBezTo>
                  <a:pt x="26295" y="496386"/>
                  <a:pt x="26035" y="496522"/>
                  <a:pt x="25842" y="496697"/>
                </a:cubicBezTo>
                <a:lnTo>
                  <a:pt x="27654" y="499155"/>
                </a:lnTo>
                <a:close/>
                <a:moveTo>
                  <a:pt x="47343" y="491786"/>
                </a:moveTo>
                <a:lnTo>
                  <a:pt x="47797" y="488758"/>
                </a:lnTo>
                <a:cubicBezTo>
                  <a:pt x="47278" y="488674"/>
                  <a:pt x="46760" y="488726"/>
                  <a:pt x="46242" y="488914"/>
                </a:cubicBezTo>
                <a:lnTo>
                  <a:pt x="47343" y="491786"/>
                </a:lnTo>
                <a:close/>
                <a:moveTo>
                  <a:pt x="82380" y="497311"/>
                </a:moveTo>
                <a:lnTo>
                  <a:pt x="81862" y="500345"/>
                </a:lnTo>
                <a:cubicBezTo>
                  <a:pt x="82704" y="500475"/>
                  <a:pt x="83546" y="500274"/>
                  <a:pt x="84194" y="499789"/>
                </a:cubicBezTo>
                <a:cubicBezTo>
                  <a:pt x="84842" y="499304"/>
                  <a:pt x="85295" y="498579"/>
                  <a:pt x="85424" y="497771"/>
                </a:cubicBezTo>
                <a:lnTo>
                  <a:pt x="82380" y="497311"/>
                </a:lnTo>
                <a:close/>
                <a:moveTo>
                  <a:pt x="86072" y="472753"/>
                </a:moveTo>
                <a:lnTo>
                  <a:pt x="85684" y="469705"/>
                </a:lnTo>
                <a:cubicBezTo>
                  <a:pt x="84323" y="469880"/>
                  <a:pt x="83222" y="470941"/>
                  <a:pt x="83028" y="472300"/>
                </a:cubicBezTo>
                <a:lnTo>
                  <a:pt x="86072" y="472753"/>
                </a:lnTo>
                <a:close/>
                <a:moveTo>
                  <a:pt x="125384" y="467842"/>
                </a:moveTo>
                <a:lnTo>
                  <a:pt x="125772" y="470889"/>
                </a:lnTo>
                <a:cubicBezTo>
                  <a:pt x="126873" y="470754"/>
                  <a:pt x="127780" y="470042"/>
                  <a:pt x="128233" y="469026"/>
                </a:cubicBezTo>
                <a:lnTo>
                  <a:pt x="125384" y="467842"/>
                </a:lnTo>
                <a:close/>
                <a:moveTo>
                  <a:pt x="131536" y="453105"/>
                </a:moveTo>
                <a:lnTo>
                  <a:pt x="130176" y="450361"/>
                </a:lnTo>
                <a:cubicBezTo>
                  <a:pt x="129529" y="450691"/>
                  <a:pt x="129010" y="451248"/>
                  <a:pt x="128687" y="451927"/>
                </a:cubicBezTo>
                <a:lnTo>
                  <a:pt x="131536" y="453105"/>
                </a:lnTo>
                <a:close/>
                <a:moveTo>
                  <a:pt x="173309" y="432234"/>
                </a:moveTo>
                <a:lnTo>
                  <a:pt x="174734" y="434977"/>
                </a:lnTo>
                <a:cubicBezTo>
                  <a:pt x="175641" y="434530"/>
                  <a:pt x="176223" y="433663"/>
                  <a:pt x="176353" y="432667"/>
                </a:cubicBezTo>
                <a:lnTo>
                  <a:pt x="173309" y="432234"/>
                </a:lnTo>
                <a:close/>
                <a:moveTo>
                  <a:pt x="174540" y="423636"/>
                </a:moveTo>
                <a:lnTo>
                  <a:pt x="177583" y="424069"/>
                </a:lnTo>
                <a:cubicBezTo>
                  <a:pt x="177713" y="423468"/>
                  <a:pt x="177583" y="422846"/>
                  <a:pt x="177325" y="422297"/>
                </a:cubicBezTo>
                <a:lnTo>
                  <a:pt x="174540" y="423636"/>
                </a:lnTo>
                <a:close/>
                <a:moveTo>
                  <a:pt x="164113" y="402150"/>
                </a:moveTo>
                <a:lnTo>
                  <a:pt x="162623" y="399459"/>
                </a:lnTo>
                <a:cubicBezTo>
                  <a:pt x="161198" y="400248"/>
                  <a:pt x="160615" y="402021"/>
                  <a:pt x="161327" y="403489"/>
                </a:cubicBezTo>
                <a:lnTo>
                  <a:pt x="164113" y="402150"/>
                </a:lnTo>
                <a:close/>
                <a:moveTo>
                  <a:pt x="181923" y="392323"/>
                </a:moveTo>
                <a:lnTo>
                  <a:pt x="183412" y="395014"/>
                </a:lnTo>
                <a:cubicBezTo>
                  <a:pt x="184189" y="394574"/>
                  <a:pt x="184772" y="393804"/>
                  <a:pt x="184966" y="392912"/>
                </a:cubicBezTo>
                <a:cubicBezTo>
                  <a:pt x="185096" y="392019"/>
                  <a:pt x="184902" y="391094"/>
                  <a:pt x="184319" y="390389"/>
                </a:cubicBezTo>
                <a:lnTo>
                  <a:pt x="181923" y="392323"/>
                </a:lnTo>
                <a:close/>
                <a:moveTo>
                  <a:pt x="128492" y="326631"/>
                </a:moveTo>
                <a:lnTo>
                  <a:pt x="127650" y="323661"/>
                </a:lnTo>
                <a:cubicBezTo>
                  <a:pt x="126679" y="323933"/>
                  <a:pt x="125837" y="324690"/>
                  <a:pt x="125514" y="325680"/>
                </a:cubicBezTo>
                <a:cubicBezTo>
                  <a:pt x="125189" y="326676"/>
                  <a:pt x="125449" y="327757"/>
                  <a:pt x="126096" y="328565"/>
                </a:cubicBezTo>
                <a:lnTo>
                  <a:pt x="128492" y="326631"/>
                </a:lnTo>
                <a:close/>
                <a:moveTo>
                  <a:pt x="183801" y="311893"/>
                </a:moveTo>
                <a:lnTo>
                  <a:pt x="184578" y="314863"/>
                </a:lnTo>
                <a:cubicBezTo>
                  <a:pt x="184902" y="314766"/>
                  <a:pt x="185226" y="314617"/>
                  <a:pt x="185549" y="314410"/>
                </a:cubicBezTo>
                <a:lnTo>
                  <a:pt x="183801" y="311893"/>
                </a:lnTo>
                <a:close/>
                <a:moveTo>
                  <a:pt x="196041" y="303302"/>
                </a:moveTo>
                <a:lnTo>
                  <a:pt x="197854" y="305812"/>
                </a:lnTo>
                <a:cubicBezTo>
                  <a:pt x="198761" y="305184"/>
                  <a:pt x="199215" y="304117"/>
                  <a:pt x="199150" y="303023"/>
                </a:cubicBezTo>
                <a:lnTo>
                  <a:pt x="196041" y="303302"/>
                </a:lnTo>
                <a:close/>
                <a:moveTo>
                  <a:pt x="189953" y="235151"/>
                </a:moveTo>
                <a:lnTo>
                  <a:pt x="190471" y="232130"/>
                </a:lnTo>
                <a:cubicBezTo>
                  <a:pt x="189564" y="231955"/>
                  <a:pt x="188594" y="232233"/>
                  <a:pt x="187881" y="232880"/>
                </a:cubicBezTo>
                <a:cubicBezTo>
                  <a:pt x="187168" y="233527"/>
                  <a:pt x="186780" y="234465"/>
                  <a:pt x="186845" y="235423"/>
                </a:cubicBezTo>
                <a:lnTo>
                  <a:pt x="189953" y="235151"/>
                </a:lnTo>
                <a:close/>
                <a:moveTo>
                  <a:pt x="255689" y="247430"/>
                </a:moveTo>
                <a:lnTo>
                  <a:pt x="255106" y="250445"/>
                </a:lnTo>
                <a:cubicBezTo>
                  <a:pt x="256401" y="250684"/>
                  <a:pt x="257696" y="250089"/>
                  <a:pt x="258344" y="248951"/>
                </a:cubicBezTo>
                <a:lnTo>
                  <a:pt x="255689" y="247430"/>
                </a:lnTo>
                <a:close/>
                <a:moveTo>
                  <a:pt x="265533" y="230234"/>
                </a:moveTo>
                <a:lnTo>
                  <a:pt x="268188" y="231761"/>
                </a:lnTo>
                <a:cubicBezTo>
                  <a:pt x="268642" y="230946"/>
                  <a:pt x="268707" y="229962"/>
                  <a:pt x="268383" y="229089"/>
                </a:cubicBezTo>
                <a:lnTo>
                  <a:pt x="265533" y="230234"/>
                </a:lnTo>
                <a:close/>
                <a:moveTo>
                  <a:pt x="250184" y="192174"/>
                </a:moveTo>
                <a:lnTo>
                  <a:pt x="249666" y="189139"/>
                </a:lnTo>
                <a:cubicBezTo>
                  <a:pt x="248759" y="189282"/>
                  <a:pt x="247917" y="189845"/>
                  <a:pt x="247464" y="190660"/>
                </a:cubicBezTo>
                <a:cubicBezTo>
                  <a:pt x="247010" y="191475"/>
                  <a:pt x="246946" y="192452"/>
                  <a:pt x="247334" y="193319"/>
                </a:cubicBezTo>
                <a:lnTo>
                  <a:pt x="250184" y="192174"/>
                </a:lnTo>
                <a:close/>
                <a:moveTo>
                  <a:pt x="273499" y="188486"/>
                </a:moveTo>
                <a:lnTo>
                  <a:pt x="274017" y="191520"/>
                </a:lnTo>
                <a:cubicBezTo>
                  <a:pt x="275053" y="191352"/>
                  <a:pt x="275895" y="190666"/>
                  <a:pt x="276348" y="189696"/>
                </a:cubicBezTo>
                <a:lnTo>
                  <a:pt x="273499" y="188486"/>
                </a:lnTo>
                <a:close/>
                <a:moveTo>
                  <a:pt x="284574" y="162698"/>
                </a:moveTo>
                <a:lnTo>
                  <a:pt x="283732" y="159755"/>
                </a:lnTo>
                <a:cubicBezTo>
                  <a:pt x="282825" y="160013"/>
                  <a:pt x="282113" y="160647"/>
                  <a:pt x="281724" y="161488"/>
                </a:cubicBezTo>
                <a:lnTo>
                  <a:pt x="284574" y="162698"/>
                </a:lnTo>
                <a:close/>
                <a:moveTo>
                  <a:pt x="295001" y="159632"/>
                </a:moveTo>
                <a:lnTo>
                  <a:pt x="297462" y="157788"/>
                </a:lnTo>
                <a:cubicBezTo>
                  <a:pt x="296684" y="156766"/>
                  <a:pt x="295389" y="156326"/>
                  <a:pt x="294159" y="156688"/>
                </a:cubicBezTo>
                <a:lnTo>
                  <a:pt x="295001" y="159632"/>
                </a:lnTo>
                <a:close/>
                <a:moveTo>
                  <a:pt x="315337" y="186649"/>
                </a:moveTo>
                <a:lnTo>
                  <a:pt x="312875" y="188486"/>
                </a:lnTo>
                <a:cubicBezTo>
                  <a:pt x="313070" y="188816"/>
                  <a:pt x="313393" y="189094"/>
                  <a:pt x="313782" y="189301"/>
                </a:cubicBezTo>
                <a:lnTo>
                  <a:pt x="315337" y="186649"/>
                </a:lnTo>
                <a:close/>
                <a:moveTo>
                  <a:pt x="350374" y="206905"/>
                </a:moveTo>
                <a:lnTo>
                  <a:pt x="348820" y="209564"/>
                </a:lnTo>
                <a:cubicBezTo>
                  <a:pt x="349013" y="209693"/>
                  <a:pt x="349273" y="209790"/>
                  <a:pt x="349532" y="209861"/>
                </a:cubicBezTo>
                <a:lnTo>
                  <a:pt x="350374" y="206905"/>
                </a:lnTo>
                <a:close/>
                <a:moveTo>
                  <a:pt x="400112" y="221028"/>
                </a:moveTo>
                <a:lnTo>
                  <a:pt x="402120" y="218705"/>
                </a:lnTo>
                <a:cubicBezTo>
                  <a:pt x="401796" y="218414"/>
                  <a:pt x="401408" y="218194"/>
                  <a:pt x="400954" y="218078"/>
                </a:cubicBezTo>
                <a:lnTo>
                  <a:pt x="400112" y="221028"/>
                </a:lnTo>
                <a:close/>
                <a:moveTo>
                  <a:pt x="435797" y="251726"/>
                </a:moveTo>
                <a:lnTo>
                  <a:pt x="438777" y="251189"/>
                </a:lnTo>
                <a:cubicBezTo>
                  <a:pt x="438647" y="250490"/>
                  <a:pt x="438323" y="249863"/>
                  <a:pt x="437805" y="249404"/>
                </a:cubicBezTo>
                <a:lnTo>
                  <a:pt x="435797" y="251726"/>
                </a:lnTo>
                <a:close/>
                <a:moveTo>
                  <a:pt x="443763" y="296547"/>
                </a:moveTo>
                <a:lnTo>
                  <a:pt x="440720" y="297084"/>
                </a:lnTo>
                <a:cubicBezTo>
                  <a:pt x="440849" y="297757"/>
                  <a:pt x="441173" y="298372"/>
                  <a:pt x="441691" y="298824"/>
                </a:cubicBezTo>
                <a:lnTo>
                  <a:pt x="443763" y="296547"/>
                </a:lnTo>
                <a:close/>
                <a:moveTo>
                  <a:pt x="462222" y="313122"/>
                </a:moveTo>
                <a:lnTo>
                  <a:pt x="460149" y="315406"/>
                </a:lnTo>
                <a:cubicBezTo>
                  <a:pt x="460603" y="315801"/>
                  <a:pt x="461120" y="316066"/>
                  <a:pt x="461703" y="316157"/>
                </a:cubicBezTo>
                <a:lnTo>
                  <a:pt x="462222" y="313122"/>
                </a:lnTo>
                <a:close/>
                <a:moveTo>
                  <a:pt x="501533" y="319262"/>
                </a:moveTo>
                <a:lnTo>
                  <a:pt x="501080" y="322296"/>
                </a:lnTo>
                <a:cubicBezTo>
                  <a:pt x="501080" y="322303"/>
                  <a:pt x="501145" y="322303"/>
                  <a:pt x="501145" y="322309"/>
                </a:cubicBezTo>
                <a:lnTo>
                  <a:pt x="501533" y="319262"/>
                </a:lnTo>
                <a:close/>
                <a:moveTo>
                  <a:pt x="545767" y="324787"/>
                </a:moveTo>
                <a:lnTo>
                  <a:pt x="547127" y="322024"/>
                </a:lnTo>
                <a:cubicBezTo>
                  <a:pt x="546803" y="321876"/>
                  <a:pt x="546480" y="321785"/>
                  <a:pt x="546156" y="321740"/>
                </a:cubicBezTo>
                <a:lnTo>
                  <a:pt x="545767" y="324787"/>
                </a:lnTo>
                <a:close/>
                <a:moveTo>
                  <a:pt x="594340" y="348116"/>
                </a:moveTo>
                <a:lnTo>
                  <a:pt x="593045" y="350885"/>
                </a:lnTo>
                <a:cubicBezTo>
                  <a:pt x="593239" y="350995"/>
                  <a:pt x="593498" y="351073"/>
                  <a:pt x="593692" y="351125"/>
                </a:cubicBezTo>
                <a:lnTo>
                  <a:pt x="594340" y="348116"/>
                </a:lnTo>
                <a:close/>
                <a:moveTo>
                  <a:pt x="615259" y="352418"/>
                </a:moveTo>
                <a:lnTo>
                  <a:pt x="617591" y="350413"/>
                </a:lnTo>
                <a:cubicBezTo>
                  <a:pt x="617137" y="349902"/>
                  <a:pt x="616554" y="349546"/>
                  <a:pt x="615842" y="349410"/>
                </a:cubicBezTo>
                <a:lnTo>
                  <a:pt x="615259" y="352418"/>
                </a:lnTo>
                <a:close/>
                <a:moveTo>
                  <a:pt x="645374" y="387412"/>
                </a:moveTo>
                <a:lnTo>
                  <a:pt x="643042" y="389412"/>
                </a:lnTo>
                <a:cubicBezTo>
                  <a:pt x="643172" y="389573"/>
                  <a:pt x="643302" y="389722"/>
                  <a:pt x="643496" y="389851"/>
                </a:cubicBezTo>
                <a:lnTo>
                  <a:pt x="645374" y="387412"/>
                </a:lnTo>
                <a:close/>
                <a:moveTo>
                  <a:pt x="674259" y="409519"/>
                </a:moveTo>
                <a:lnTo>
                  <a:pt x="672381" y="411952"/>
                </a:lnTo>
                <a:cubicBezTo>
                  <a:pt x="672898" y="412372"/>
                  <a:pt x="673612" y="412598"/>
                  <a:pt x="674324" y="412586"/>
                </a:cubicBezTo>
                <a:lnTo>
                  <a:pt x="674259" y="409519"/>
                </a:lnTo>
                <a:close/>
                <a:moveTo>
                  <a:pt x="708066" y="408904"/>
                </a:moveTo>
                <a:lnTo>
                  <a:pt x="708390" y="405851"/>
                </a:lnTo>
                <a:cubicBezTo>
                  <a:pt x="708260" y="405838"/>
                  <a:pt x="708130" y="405831"/>
                  <a:pt x="708001" y="405831"/>
                </a:cubicBezTo>
                <a:lnTo>
                  <a:pt x="708066" y="408904"/>
                </a:lnTo>
                <a:close/>
                <a:moveTo>
                  <a:pt x="776910" y="416881"/>
                </a:moveTo>
                <a:lnTo>
                  <a:pt x="776521" y="419935"/>
                </a:lnTo>
                <a:cubicBezTo>
                  <a:pt x="776780" y="419961"/>
                  <a:pt x="777040" y="419961"/>
                  <a:pt x="777298" y="419928"/>
                </a:cubicBezTo>
                <a:lnTo>
                  <a:pt x="776910" y="416881"/>
                </a:lnTo>
                <a:close/>
                <a:moveTo>
                  <a:pt x="816221" y="411971"/>
                </a:moveTo>
                <a:lnTo>
                  <a:pt x="816740" y="408943"/>
                </a:lnTo>
                <a:cubicBezTo>
                  <a:pt x="816416" y="408898"/>
                  <a:pt x="816156" y="408891"/>
                  <a:pt x="815833" y="408924"/>
                </a:cubicBezTo>
                <a:lnTo>
                  <a:pt x="816221" y="411971"/>
                </a:lnTo>
                <a:close/>
                <a:moveTo>
                  <a:pt x="850029" y="417496"/>
                </a:moveTo>
                <a:lnTo>
                  <a:pt x="851194" y="414656"/>
                </a:lnTo>
                <a:cubicBezTo>
                  <a:pt x="851000" y="414565"/>
                  <a:pt x="850741" y="414507"/>
                  <a:pt x="850547" y="414468"/>
                </a:cubicBezTo>
                <a:lnTo>
                  <a:pt x="850029" y="417496"/>
                </a:lnTo>
                <a:close/>
                <a:moveTo>
                  <a:pt x="907215" y="440825"/>
                </a:moveTo>
                <a:lnTo>
                  <a:pt x="906049" y="443672"/>
                </a:lnTo>
                <a:cubicBezTo>
                  <a:pt x="906438" y="443827"/>
                  <a:pt x="906826" y="443905"/>
                  <a:pt x="907215" y="443898"/>
                </a:cubicBezTo>
                <a:lnTo>
                  <a:pt x="907215" y="440825"/>
                </a:lnTo>
                <a:close/>
                <a:moveTo>
                  <a:pt x="945296" y="440217"/>
                </a:moveTo>
                <a:lnTo>
                  <a:pt x="946915" y="437610"/>
                </a:lnTo>
                <a:cubicBezTo>
                  <a:pt x="946398" y="437299"/>
                  <a:pt x="945814" y="437138"/>
                  <a:pt x="945231" y="437144"/>
                </a:cubicBezTo>
                <a:lnTo>
                  <a:pt x="945296" y="440217"/>
                </a:lnTo>
                <a:close/>
                <a:moveTo>
                  <a:pt x="964985" y="452496"/>
                </a:moveTo>
                <a:lnTo>
                  <a:pt x="963301" y="455097"/>
                </a:lnTo>
                <a:cubicBezTo>
                  <a:pt x="964401" y="455770"/>
                  <a:pt x="965762" y="455712"/>
                  <a:pt x="966798" y="454948"/>
                </a:cubicBezTo>
                <a:lnTo>
                  <a:pt x="964985" y="452496"/>
                </a:lnTo>
                <a:close/>
                <a:moveTo>
                  <a:pt x="991991" y="432234"/>
                </a:moveTo>
                <a:lnTo>
                  <a:pt x="991084" y="429297"/>
                </a:lnTo>
                <a:cubicBezTo>
                  <a:pt x="990761" y="429400"/>
                  <a:pt x="990437" y="429562"/>
                  <a:pt x="990177" y="429775"/>
                </a:cubicBezTo>
                <a:lnTo>
                  <a:pt x="991991" y="432234"/>
                </a:lnTo>
                <a:close/>
                <a:moveTo>
                  <a:pt x="1036225" y="418725"/>
                </a:moveTo>
                <a:lnTo>
                  <a:pt x="1036160" y="415659"/>
                </a:lnTo>
                <a:cubicBezTo>
                  <a:pt x="1035901" y="415665"/>
                  <a:pt x="1035642" y="415710"/>
                  <a:pt x="1035383" y="415788"/>
                </a:cubicBezTo>
                <a:lnTo>
                  <a:pt x="1036225" y="418725"/>
                </a:lnTo>
                <a:close/>
                <a:moveTo>
                  <a:pt x="1082337" y="417496"/>
                </a:moveTo>
                <a:lnTo>
                  <a:pt x="1082402" y="420569"/>
                </a:lnTo>
                <a:cubicBezTo>
                  <a:pt x="1082855" y="420556"/>
                  <a:pt x="1083244" y="420465"/>
                  <a:pt x="1083632" y="420297"/>
                </a:cubicBezTo>
                <a:lnTo>
                  <a:pt x="1082337" y="417496"/>
                </a:lnTo>
                <a:close/>
                <a:moveTo>
                  <a:pt x="1112452" y="403987"/>
                </a:moveTo>
                <a:lnTo>
                  <a:pt x="1113748" y="406789"/>
                </a:lnTo>
                <a:cubicBezTo>
                  <a:pt x="1114330" y="406524"/>
                  <a:pt x="1114784" y="406084"/>
                  <a:pt x="1115107" y="405521"/>
                </a:cubicBezTo>
                <a:lnTo>
                  <a:pt x="1112452" y="403987"/>
                </a:lnTo>
                <a:close/>
                <a:moveTo>
                  <a:pt x="1124175" y="383731"/>
                </a:moveTo>
                <a:lnTo>
                  <a:pt x="1122231" y="381331"/>
                </a:lnTo>
                <a:cubicBezTo>
                  <a:pt x="1121908" y="381570"/>
                  <a:pt x="1121649" y="381868"/>
                  <a:pt x="1121454" y="382198"/>
                </a:cubicBezTo>
                <a:lnTo>
                  <a:pt x="1124175" y="383731"/>
                </a:lnTo>
                <a:close/>
                <a:moveTo>
                  <a:pt x="1139524" y="371452"/>
                </a:moveTo>
                <a:lnTo>
                  <a:pt x="1141402" y="373846"/>
                </a:lnTo>
                <a:cubicBezTo>
                  <a:pt x="1142114" y="373315"/>
                  <a:pt x="1142502" y="372539"/>
                  <a:pt x="1142567" y="371698"/>
                </a:cubicBezTo>
                <a:cubicBezTo>
                  <a:pt x="1142632" y="370850"/>
                  <a:pt x="1142373" y="370016"/>
                  <a:pt x="1141790" y="369388"/>
                </a:cubicBezTo>
                <a:lnTo>
                  <a:pt x="1139524" y="371452"/>
                </a:lnTo>
                <a:close/>
                <a:moveTo>
                  <a:pt x="1127801" y="358558"/>
                </a:moveTo>
                <a:lnTo>
                  <a:pt x="1130133" y="356494"/>
                </a:lnTo>
                <a:cubicBezTo>
                  <a:pt x="1130003" y="356372"/>
                  <a:pt x="1129874" y="356255"/>
                  <a:pt x="1129744" y="356152"/>
                </a:cubicBezTo>
                <a:lnTo>
                  <a:pt x="1127801" y="358558"/>
                </a:lnTo>
                <a:close/>
                <a:moveTo>
                  <a:pt x="1109991" y="344435"/>
                </a:moveTo>
                <a:lnTo>
                  <a:pt x="1106947" y="344131"/>
                </a:lnTo>
                <a:cubicBezTo>
                  <a:pt x="1106817" y="345173"/>
                  <a:pt x="1107271" y="346188"/>
                  <a:pt x="1108113" y="346842"/>
                </a:cubicBezTo>
                <a:lnTo>
                  <a:pt x="1109991" y="344435"/>
                </a:lnTo>
                <a:close/>
                <a:moveTo>
                  <a:pt x="1112452" y="319876"/>
                </a:moveTo>
                <a:lnTo>
                  <a:pt x="1112971" y="316842"/>
                </a:lnTo>
                <a:cubicBezTo>
                  <a:pt x="1112129" y="316713"/>
                  <a:pt x="1111287" y="316933"/>
                  <a:pt x="1110574" y="317450"/>
                </a:cubicBezTo>
                <a:cubicBezTo>
                  <a:pt x="1109927" y="317962"/>
                  <a:pt x="1109473" y="318731"/>
                  <a:pt x="1109408" y="319572"/>
                </a:cubicBezTo>
                <a:lnTo>
                  <a:pt x="1112452" y="319876"/>
                </a:lnTo>
                <a:close/>
                <a:moveTo>
                  <a:pt x="1132140" y="322950"/>
                </a:moveTo>
                <a:lnTo>
                  <a:pt x="1132788" y="319948"/>
                </a:lnTo>
                <a:cubicBezTo>
                  <a:pt x="1132723" y="319935"/>
                  <a:pt x="1132658" y="319922"/>
                  <a:pt x="1132594" y="319915"/>
                </a:cubicBezTo>
                <a:lnTo>
                  <a:pt x="1132140" y="322950"/>
                </a:lnTo>
                <a:close/>
                <a:moveTo>
                  <a:pt x="1168408" y="330927"/>
                </a:moveTo>
                <a:lnTo>
                  <a:pt x="1167761" y="333928"/>
                </a:lnTo>
                <a:cubicBezTo>
                  <a:pt x="1168797" y="334161"/>
                  <a:pt x="1169898" y="333818"/>
                  <a:pt x="1170611" y="333029"/>
                </a:cubicBezTo>
                <a:lnTo>
                  <a:pt x="1168408" y="330927"/>
                </a:lnTo>
                <a:close/>
                <a:moveTo>
                  <a:pt x="1187449" y="310670"/>
                </a:moveTo>
                <a:lnTo>
                  <a:pt x="1186348" y="307798"/>
                </a:lnTo>
                <a:cubicBezTo>
                  <a:pt x="1185895" y="307966"/>
                  <a:pt x="1185506" y="308225"/>
                  <a:pt x="1185183" y="308568"/>
                </a:cubicBezTo>
                <a:lnTo>
                  <a:pt x="1187449" y="310670"/>
                </a:lnTo>
                <a:close/>
                <a:moveTo>
                  <a:pt x="1226178" y="295933"/>
                </a:moveTo>
                <a:lnTo>
                  <a:pt x="1227279" y="298799"/>
                </a:lnTo>
                <a:cubicBezTo>
                  <a:pt x="1228121" y="298475"/>
                  <a:pt x="1228769" y="297789"/>
                  <a:pt x="1229092" y="296922"/>
                </a:cubicBezTo>
                <a:lnTo>
                  <a:pt x="1226178" y="295933"/>
                </a:lnTo>
                <a:close/>
                <a:moveTo>
                  <a:pt x="1234791" y="270760"/>
                </a:moveTo>
                <a:lnTo>
                  <a:pt x="1232914" y="268301"/>
                </a:lnTo>
                <a:cubicBezTo>
                  <a:pt x="1232460" y="268676"/>
                  <a:pt x="1232072" y="269181"/>
                  <a:pt x="1231877" y="269770"/>
                </a:cubicBezTo>
                <a:lnTo>
                  <a:pt x="1234791" y="270760"/>
                </a:lnTo>
                <a:close/>
                <a:moveTo>
                  <a:pt x="1249493" y="259709"/>
                </a:moveTo>
                <a:lnTo>
                  <a:pt x="1249169" y="256656"/>
                </a:lnTo>
                <a:cubicBezTo>
                  <a:pt x="1248651" y="256720"/>
                  <a:pt x="1248133" y="256928"/>
                  <a:pt x="1247679" y="257251"/>
                </a:cubicBezTo>
                <a:lnTo>
                  <a:pt x="1249493" y="259709"/>
                </a:lnTo>
                <a:close/>
                <a:moveTo>
                  <a:pt x="1291330" y="254799"/>
                </a:moveTo>
                <a:lnTo>
                  <a:pt x="1291784" y="251765"/>
                </a:lnTo>
                <a:cubicBezTo>
                  <a:pt x="1291525" y="251719"/>
                  <a:pt x="1291266" y="251713"/>
                  <a:pt x="1290942" y="251746"/>
                </a:cubicBezTo>
                <a:lnTo>
                  <a:pt x="1291330" y="254799"/>
                </a:lnTo>
                <a:close/>
                <a:moveTo>
                  <a:pt x="1317754" y="259095"/>
                </a:moveTo>
                <a:lnTo>
                  <a:pt x="1317236" y="262123"/>
                </a:lnTo>
                <a:cubicBezTo>
                  <a:pt x="1318337" y="262297"/>
                  <a:pt x="1319373" y="261909"/>
                  <a:pt x="1320086" y="261100"/>
                </a:cubicBezTo>
                <a:cubicBezTo>
                  <a:pt x="1320798" y="260292"/>
                  <a:pt x="1320993" y="259179"/>
                  <a:pt x="1320668" y="258163"/>
                </a:cubicBezTo>
                <a:lnTo>
                  <a:pt x="1317754" y="259095"/>
                </a:lnTo>
                <a:close/>
                <a:moveTo>
                  <a:pt x="1313415" y="245586"/>
                </a:moveTo>
                <a:lnTo>
                  <a:pt x="1316395" y="244655"/>
                </a:lnTo>
                <a:cubicBezTo>
                  <a:pt x="1316135" y="243943"/>
                  <a:pt x="1315681" y="243335"/>
                  <a:pt x="1315034" y="242953"/>
                </a:cubicBezTo>
                <a:lnTo>
                  <a:pt x="1313415" y="245586"/>
                </a:lnTo>
                <a:close/>
                <a:moveTo>
                  <a:pt x="1269181" y="219184"/>
                </a:moveTo>
                <a:lnTo>
                  <a:pt x="1270800" y="216551"/>
                </a:lnTo>
                <a:cubicBezTo>
                  <a:pt x="1270606" y="216467"/>
                  <a:pt x="1270476" y="216389"/>
                  <a:pt x="1270347" y="216331"/>
                </a:cubicBezTo>
                <a:lnTo>
                  <a:pt x="1269181" y="219184"/>
                </a:lnTo>
                <a:close/>
                <a:moveTo>
                  <a:pt x="1237836" y="206905"/>
                </a:moveTo>
                <a:lnTo>
                  <a:pt x="1239001" y="204045"/>
                </a:lnTo>
                <a:cubicBezTo>
                  <a:pt x="1237900" y="203618"/>
                  <a:pt x="1236605" y="203851"/>
                  <a:pt x="1235763" y="204647"/>
                </a:cubicBezTo>
                <a:lnTo>
                  <a:pt x="1237836" y="206905"/>
                </a:lnTo>
                <a:close/>
                <a:moveTo>
                  <a:pt x="1222487" y="221028"/>
                </a:moveTo>
                <a:lnTo>
                  <a:pt x="1221903" y="224049"/>
                </a:lnTo>
                <a:cubicBezTo>
                  <a:pt x="1222875" y="224224"/>
                  <a:pt x="1223846" y="223939"/>
                  <a:pt x="1224559" y="223286"/>
                </a:cubicBezTo>
                <a:lnTo>
                  <a:pt x="1222487" y="221028"/>
                </a:lnTo>
                <a:close/>
                <a:moveTo>
                  <a:pt x="1189263" y="214888"/>
                </a:moveTo>
                <a:lnTo>
                  <a:pt x="1189845" y="211867"/>
                </a:lnTo>
                <a:cubicBezTo>
                  <a:pt x="1189327" y="211776"/>
                  <a:pt x="1188809" y="211809"/>
                  <a:pt x="1188291" y="211977"/>
                </a:cubicBezTo>
                <a:lnTo>
                  <a:pt x="1189263" y="214888"/>
                </a:lnTo>
                <a:close/>
                <a:moveTo>
                  <a:pt x="1174561" y="219799"/>
                </a:moveTo>
                <a:lnTo>
                  <a:pt x="1172423" y="222011"/>
                </a:lnTo>
                <a:cubicBezTo>
                  <a:pt x="1173265" y="222800"/>
                  <a:pt x="1174432" y="223072"/>
                  <a:pt x="1175533" y="222710"/>
                </a:cubicBezTo>
                <a:lnTo>
                  <a:pt x="1174561" y="219799"/>
                </a:lnTo>
                <a:close/>
                <a:moveTo>
                  <a:pt x="1157916" y="203838"/>
                </a:moveTo>
                <a:lnTo>
                  <a:pt x="1154873" y="203987"/>
                </a:lnTo>
                <a:cubicBezTo>
                  <a:pt x="1154937" y="204770"/>
                  <a:pt x="1155262" y="205507"/>
                  <a:pt x="1155844" y="206051"/>
                </a:cubicBezTo>
                <a:lnTo>
                  <a:pt x="1157916" y="203838"/>
                </a:lnTo>
                <a:close/>
                <a:moveTo>
                  <a:pt x="1156104" y="165771"/>
                </a:moveTo>
                <a:lnTo>
                  <a:pt x="1159147" y="165622"/>
                </a:lnTo>
                <a:cubicBezTo>
                  <a:pt x="1159147" y="165538"/>
                  <a:pt x="1159147" y="165454"/>
                  <a:pt x="1159147" y="165377"/>
                </a:cubicBezTo>
                <a:lnTo>
                  <a:pt x="1156104" y="165771"/>
                </a:lnTo>
                <a:close/>
                <a:moveTo>
                  <a:pt x="1152412" y="137525"/>
                </a:moveTo>
                <a:lnTo>
                  <a:pt x="1153318" y="134601"/>
                </a:lnTo>
                <a:cubicBezTo>
                  <a:pt x="1152347" y="134284"/>
                  <a:pt x="1151246" y="134504"/>
                  <a:pt x="1150468" y="135177"/>
                </a:cubicBezTo>
                <a:cubicBezTo>
                  <a:pt x="1149627" y="135849"/>
                  <a:pt x="1149238" y="136885"/>
                  <a:pt x="1149368" y="137926"/>
                </a:cubicBezTo>
                <a:lnTo>
                  <a:pt x="1152412" y="137525"/>
                </a:lnTo>
                <a:close/>
                <a:moveTo>
                  <a:pt x="1197293" y="151648"/>
                </a:moveTo>
                <a:lnTo>
                  <a:pt x="1196387" y="154579"/>
                </a:lnTo>
                <a:cubicBezTo>
                  <a:pt x="1197358" y="154902"/>
                  <a:pt x="1198524" y="154663"/>
                  <a:pt x="1199301" y="153945"/>
                </a:cubicBezTo>
                <a:lnTo>
                  <a:pt x="1197293" y="151648"/>
                </a:lnTo>
                <a:close/>
                <a:moveTo>
                  <a:pt x="1224299" y="127704"/>
                </a:moveTo>
                <a:lnTo>
                  <a:pt x="1226372" y="130001"/>
                </a:lnTo>
                <a:cubicBezTo>
                  <a:pt x="1227538" y="128966"/>
                  <a:pt x="1227732" y="127213"/>
                  <a:pt x="1226825" y="125938"/>
                </a:cubicBezTo>
                <a:lnTo>
                  <a:pt x="1224299" y="127704"/>
                </a:lnTo>
                <a:close/>
                <a:moveTo>
                  <a:pt x="1212642" y="111129"/>
                </a:moveTo>
                <a:lnTo>
                  <a:pt x="1209598" y="111174"/>
                </a:lnTo>
                <a:cubicBezTo>
                  <a:pt x="1209598" y="111789"/>
                  <a:pt x="1209792" y="112391"/>
                  <a:pt x="1210117" y="112895"/>
                </a:cubicBezTo>
                <a:lnTo>
                  <a:pt x="1212642" y="111129"/>
                </a:lnTo>
                <a:close/>
                <a:moveTo>
                  <a:pt x="1212059" y="71218"/>
                </a:moveTo>
                <a:lnTo>
                  <a:pt x="1209404" y="69640"/>
                </a:lnTo>
                <a:cubicBezTo>
                  <a:pt x="1209080" y="70131"/>
                  <a:pt x="1208950" y="70694"/>
                  <a:pt x="1208950" y="71264"/>
                </a:cubicBezTo>
                <a:lnTo>
                  <a:pt x="1212059" y="71218"/>
                </a:lnTo>
                <a:close/>
                <a:moveTo>
                  <a:pt x="1219377" y="58939"/>
                </a:moveTo>
                <a:lnTo>
                  <a:pt x="1222033" y="60518"/>
                </a:lnTo>
                <a:cubicBezTo>
                  <a:pt x="1222680" y="59444"/>
                  <a:pt x="1222616" y="58085"/>
                  <a:pt x="1221838" y="57089"/>
                </a:cubicBezTo>
                <a:lnTo>
                  <a:pt x="1219377" y="58939"/>
                </a:lnTo>
                <a:close/>
                <a:moveTo>
                  <a:pt x="1204028" y="38676"/>
                </a:moveTo>
                <a:lnTo>
                  <a:pt x="1206489" y="36826"/>
                </a:lnTo>
                <a:cubicBezTo>
                  <a:pt x="1206166" y="36386"/>
                  <a:pt x="1205712" y="36043"/>
                  <a:pt x="1205194" y="35836"/>
                </a:cubicBezTo>
                <a:lnTo>
                  <a:pt x="1204028" y="38676"/>
                </a:lnTo>
                <a:close/>
                <a:moveTo>
                  <a:pt x="1181296" y="29470"/>
                </a:moveTo>
                <a:lnTo>
                  <a:pt x="1178641" y="27956"/>
                </a:lnTo>
                <a:cubicBezTo>
                  <a:pt x="1178188" y="28726"/>
                  <a:pt x="1178123" y="29645"/>
                  <a:pt x="1178382" y="30479"/>
                </a:cubicBezTo>
                <a:cubicBezTo>
                  <a:pt x="1178706" y="31314"/>
                  <a:pt x="1179354" y="31980"/>
                  <a:pt x="1180131" y="32317"/>
                </a:cubicBezTo>
                <a:lnTo>
                  <a:pt x="1181296" y="29470"/>
                </a:lnTo>
                <a:close/>
                <a:moveTo>
                  <a:pt x="1191724" y="11051"/>
                </a:moveTo>
                <a:lnTo>
                  <a:pt x="1191076" y="8049"/>
                </a:lnTo>
                <a:cubicBezTo>
                  <a:pt x="1190234" y="8237"/>
                  <a:pt x="1189521" y="8774"/>
                  <a:pt x="1189068" y="9537"/>
                </a:cubicBezTo>
                <a:lnTo>
                  <a:pt x="1191724" y="11051"/>
                </a:lnTo>
                <a:close/>
                <a:moveTo>
                  <a:pt x="1223069" y="4297"/>
                </a:moveTo>
                <a:lnTo>
                  <a:pt x="1223005" y="1230"/>
                </a:lnTo>
                <a:cubicBezTo>
                  <a:pt x="1222810" y="1237"/>
                  <a:pt x="1222616" y="1256"/>
                  <a:pt x="1222422" y="1295"/>
                </a:cubicBezTo>
                <a:lnTo>
                  <a:pt x="1223069" y="4297"/>
                </a:lnTo>
                <a:close/>
                <a:moveTo>
                  <a:pt x="1261215" y="3068"/>
                </a:moveTo>
                <a:lnTo>
                  <a:pt x="1261863" y="66"/>
                </a:lnTo>
                <a:cubicBezTo>
                  <a:pt x="1261604" y="14"/>
                  <a:pt x="1261345" y="-5"/>
                  <a:pt x="1261086" y="1"/>
                </a:cubicBezTo>
                <a:lnTo>
                  <a:pt x="1261215" y="3068"/>
                </a:lnTo>
                <a:close/>
                <a:moveTo>
                  <a:pt x="1313415" y="14118"/>
                </a:moveTo>
                <a:lnTo>
                  <a:pt x="1314581" y="11258"/>
                </a:lnTo>
                <a:cubicBezTo>
                  <a:pt x="1314386" y="11200"/>
                  <a:pt x="1314257" y="11155"/>
                  <a:pt x="1314062" y="11116"/>
                </a:cubicBezTo>
                <a:lnTo>
                  <a:pt x="1313415" y="14118"/>
                </a:lnTo>
                <a:close/>
                <a:moveTo>
                  <a:pt x="1349683" y="28241"/>
                </a:moveTo>
                <a:lnTo>
                  <a:pt x="1351626" y="25834"/>
                </a:lnTo>
                <a:cubicBezTo>
                  <a:pt x="1351366" y="25647"/>
                  <a:pt x="1351108" y="25491"/>
                  <a:pt x="1350849" y="25381"/>
                </a:cubicBezTo>
                <a:lnTo>
                  <a:pt x="1349683" y="28241"/>
                </a:lnTo>
                <a:close/>
                <a:moveTo>
                  <a:pt x="1397025" y="65693"/>
                </a:moveTo>
                <a:lnTo>
                  <a:pt x="1395147" y="68100"/>
                </a:lnTo>
                <a:cubicBezTo>
                  <a:pt x="1395147" y="68132"/>
                  <a:pt x="1395212" y="68165"/>
                  <a:pt x="1395277" y="68197"/>
                </a:cubicBezTo>
                <a:lnTo>
                  <a:pt x="1397025" y="65693"/>
                </a:lnTo>
                <a:close/>
                <a:moveTo>
                  <a:pt x="1420405" y="82268"/>
                </a:moveTo>
                <a:lnTo>
                  <a:pt x="1422348" y="79920"/>
                </a:lnTo>
                <a:cubicBezTo>
                  <a:pt x="1422284" y="79868"/>
                  <a:pt x="1422219" y="79816"/>
                  <a:pt x="1422154" y="79771"/>
                </a:cubicBezTo>
                <a:lnTo>
                  <a:pt x="1420405" y="82268"/>
                </a:lnTo>
                <a:close/>
                <a:moveTo>
                  <a:pt x="1742477" y="1188644"/>
                </a:moveTo>
                <a:lnTo>
                  <a:pt x="1745456" y="1189388"/>
                </a:lnTo>
                <a:cubicBezTo>
                  <a:pt x="1745456" y="1189258"/>
                  <a:pt x="1745520" y="1189129"/>
                  <a:pt x="1745520" y="1189000"/>
                </a:cubicBezTo>
                <a:lnTo>
                  <a:pt x="1742477" y="1188644"/>
                </a:lnTo>
                <a:close/>
                <a:moveTo>
                  <a:pt x="1749860" y="1126018"/>
                </a:moveTo>
                <a:lnTo>
                  <a:pt x="1752903" y="1126374"/>
                </a:lnTo>
                <a:cubicBezTo>
                  <a:pt x="1752903" y="1126283"/>
                  <a:pt x="1752903" y="1126187"/>
                  <a:pt x="1752903" y="1126096"/>
                </a:cubicBezTo>
                <a:lnTo>
                  <a:pt x="1749860" y="1126018"/>
                </a:lnTo>
                <a:close/>
                <a:moveTo>
                  <a:pt x="1734446" y="1220565"/>
                </a:moveTo>
                <a:lnTo>
                  <a:pt x="1731985" y="1222396"/>
                </a:lnTo>
                <a:cubicBezTo>
                  <a:pt x="1732697" y="1223347"/>
                  <a:pt x="1733928" y="1223812"/>
                  <a:pt x="1735093" y="1223579"/>
                </a:cubicBezTo>
                <a:cubicBezTo>
                  <a:pt x="1736259" y="1223347"/>
                  <a:pt x="1737166" y="1222467"/>
                  <a:pt x="1737425" y="1221315"/>
                </a:cubicBezTo>
                <a:lnTo>
                  <a:pt x="1734446" y="1220565"/>
                </a:lnTo>
                <a:close/>
                <a:moveTo>
                  <a:pt x="1709900" y="1187415"/>
                </a:moveTo>
                <a:lnTo>
                  <a:pt x="1706921" y="1188346"/>
                </a:lnTo>
                <a:cubicBezTo>
                  <a:pt x="1707051" y="1188670"/>
                  <a:pt x="1707180" y="1188967"/>
                  <a:pt x="1707439" y="1189239"/>
                </a:cubicBezTo>
                <a:lnTo>
                  <a:pt x="1709900" y="1187415"/>
                </a:lnTo>
                <a:close/>
                <a:moveTo>
                  <a:pt x="1700639" y="1158554"/>
                </a:moveTo>
                <a:lnTo>
                  <a:pt x="1697724" y="1157667"/>
                </a:lnTo>
                <a:cubicBezTo>
                  <a:pt x="1697531" y="1158263"/>
                  <a:pt x="1697531" y="1158897"/>
                  <a:pt x="1697724" y="1159492"/>
                </a:cubicBezTo>
                <a:lnTo>
                  <a:pt x="1700639" y="1158554"/>
                </a:lnTo>
                <a:close/>
                <a:moveTo>
                  <a:pt x="1712361" y="1119879"/>
                </a:moveTo>
                <a:lnTo>
                  <a:pt x="1709836" y="1118138"/>
                </a:lnTo>
                <a:cubicBezTo>
                  <a:pt x="1709642" y="1118397"/>
                  <a:pt x="1709512" y="1118688"/>
                  <a:pt x="1709382" y="1118992"/>
                </a:cubicBezTo>
                <a:lnTo>
                  <a:pt x="1712361" y="1119879"/>
                </a:lnTo>
                <a:close/>
                <a:moveTo>
                  <a:pt x="1732632" y="1090410"/>
                </a:moveTo>
                <a:lnTo>
                  <a:pt x="1734316" y="1087841"/>
                </a:lnTo>
                <a:cubicBezTo>
                  <a:pt x="1732892" y="1086923"/>
                  <a:pt x="1731013" y="1087291"/>
                  <a:pt x="1730106" y="1088669"/>
                </a:cubicBezTo>
                <a:lnTo>
                  <a:pt x="1732632" y="1090410"/>
                </a:lnTo>
                <a:close/>
                <a:moveTo>
                  <a:pt x="1750442" y="1102074"/>
                </a:moveTo>
                <a:lnTo>
                  <a:pt x="1753487" y="1102152"/>
                </a:lnTo>
                <a:cubicBezTo>
                  <a:pt x="1753552" y="1101091"/>
                  <a:pt x="1753033" y="1100088"/>
                  <a:pt x="1752126" y="1099506"/>
                </a:cubicBezTo>
                <a:lnTo>
                  <a:pt x="1750442" y="1102074"/>
                </a:lnTo>
                <a:close/>
                <a:moveTo>
                  <a:pt x="1406805" y="1349393"/>
                </a:moveTo>
                <a:lnTo>
                  <a:pt x="1410496" y="1327287"/>
                </a:lnTo>
                <a:lnTo>
                  <a:pt x="1404473" y="1326278"/>
                </a:lnTo>
                <a:lnTo>
                  <a:pt x="1400781" y="1348384"/>
                </a:lnTo>
                <a:lnTo>
                  <a:pt x="1406805" y="1349393"/>
                </a:lnTo>
                <a:close/>
                <a:moveTo>
                  <a:pt x="1379151" y="1370413"/>
                </a:moveTo>
                <a:lnTo>
                  <a:pt x="1405574" y="1351379"/>
                </a:lnTo>
                <a:lnTo>
                  <a:pt x="1402012" y="1346398"/>
                </a:lnTo>
                <a:lnTo>
                  <a:pt x="1375588" y="1365432"/>
                </a:lnTo>
                <a:lnTo>
                  <a:pt x="1379151" y="1370413"/>
                </a:lnTo>
                <a:close/>
                <a:moveTo>
                  <a:pt x="1346056" y="1358483"/>
                </a:moveTo>
                <a:lnTo>
                  <a:pt x="1376236" y="1370762"/>
                </a:lnTo>
                <a:lnTo>
                  <a:pt x="1378503" y="1365076"/>
                </a:lnTo>
                <a:lnTo>
                  <a:pt x="1348388" y="1352796"/>
                </a:lnTo>
                <a:lnTo>
                  <a:pt x="1346056" y="1358483"/>
                </a:lnTo>
                <a:close/>
                <a:moveTo>
                  <a:pt x="1338090" y="1322422"/>
                </a:moveTo>
                <a:lnTo>
                  <a:pt x="1344243" y="1356193"/>
                </a:lnTo>
                <a:lnTo>
                  <a:pt x="1350266" y="1355093"/>
                </a:lnTo>
                <a:lnTo>
                  <a:pt x="1344113" y="1321322"/>
                </a:lnTo>
                <a:lnTo>
                  <a:pt x="1338090" y="1322422"/>
                </a:lnTo>
                <a:close/>
                <a:moveTo>
                  <a:pt x="1352208" y="1302787"/>
                </a:moveTo>
                <a:lnTo>
                  <a:pt x="1338673" y="1319976"/>
                </a:lnTo>
                <a:lnTo>
                  <a:pt x="1343530" y="1323767"/>
                </a:lnTo>
                <a:lnTo>
                  <a:pt x="1357066" y="1306578"/>
                </a:lnTo>
                <a:lnTo>
                  <a:pt x="1352208" y="1302787"/>
                </a:lnTo>
                <a:close/>
                <a:moveTo>
                  <a:pt x="1389383" y="1290701"/>
                </a:moveTo>
                <a:lnTo>
                  <a:pt x="1353698" y="1301751"/>
                </a:lnTo>
                <a:lnTo>
                  <a:pt x="1355511" y="1307613"/>
                </a:lnTo>
                <a:lnTo>
                  <a:pt x="1391197" y="1296563"/>
                </a:lnTo>
                <a:lnTo>
                  <a:pt x="1389383" y="1290701"/>
                </a:lnTo>
                <a:close/>
                <a:moveTo>
                  <a:pt x="1410043" y="1291174"/>
                </a:moveTo>
                <a:lnTo>
                  <a:pt x="1390355" y="1290559"/>
                </a:lnTo>
                <a:lnTo>
                  <a:pt x="1390160" y="1296699"/>
                </a:lnTo>
                <a:lnTo>
                  <a:pt x="1409849" y="1297313"/>
                </a:lnTo>
                <a:lnTo>
                  <a:pt x="1410043" y="1291174"/>
                </a:lnTo>
                <a:close/>
                <a:moveTo>
                  <a:pt x="1422348" y="1307936"/>
                </a:moveTo>
                <a:lnTo>
                  <a:pt x="1412504" y="1292591"/>
                </a:lnTo>
                <a:lnTo>
                  <a:pt x="1407323" y="1295896"/>
                </a:lnTo>
                <a:lnTo>
                  <a:pt x="1417167" y="1311249"/>
                </a:lnTo>
                <a:lnTo>
                  <a:pt x="1422348" y="1307936"/>
                </a:lnTo>
                <a:close/>
                <a:moveTo>
                  <a:pt x="1409978" y="1328568"/>
                </a:moveTo>
                <a:lnTo>
                  <a:pt x="1422284" y="1311378"/>
                </a:lnTo>
                <a:lnTo>
                  <a:pt x="1417297" y="1307807"/>
                </a:lnTo>
                <a:lnTo>
                  <a:pt x="1404991" y="1325003"/>
                </a:lnTo>
                <a:lnTo>
                  <a:pt x="1409978" y="1328568"/>
                </a:lnTo>
                <a:close/>
                <a:moveTo>
                  <a:pt x="1487112" y="140268"/>
                </a:moveTo>
                <a:lnTo>
                  <a:pt x="1449614" y="102816"/>
                </a:lnTo>
                <a:lnTo>
                  <a:pt x="1445274" y="107157"/>
                </a:lnTo>
                <a:lnTo>
                  <a:pt x="1482773" y="144609"/>
                </a:lnTo>
                <a:lnTo>
                  <a:pt x="1487112" y="140268"/>
                </a:lnTo>
                <a:close/>
                <a:moveTo>
                  <a:pt x="1546371" y="151092"/>
                </a:moveTo>
                <a:lnTo>
                  <a:pt x="1485493" y="139427"/>
                </a:lnTo>
                <a:lnTo>
                  <a:pt x="1484327" y="145457"/>
                </a:lnTo>
                <a:lnTo>
                  <a:pt x="1545206" y="157121"/>
                </a:lnTo>
                <a:lnTo>
                  <a:pt x="1546371" y="151092"/>
                </a:lnTo>
                <a:close/>
                <a:moveTo>
                  <a:pt x="1601874" y="178995"/>
                </a:moveTo>
                <a:lnTo>
                  <a:pt x="1547148" y="151363"/>
                </a:lnTo>
                <a:lnTo>
                  <a:pt x="1544364" y="156843"/>
                </a:lnTo>
                <a:lnTo>
                  <a:pt x="1599089" y="184475"/>
                </a:lnTo>
                <a:lnTo>
                  <a:pt x="1601874" y="178995"/>
                </a:lnTo>
                <a:close/>
                <a:moveTo>
                  <a:pt x="1639502" y="215134"/>
                </a:moveTo>
                <a:lnTo>
                  <a:pt x="1602586" y="179526"/>
                </a:lnTo>
                <a:lnTo>
                  <a:pt x="1598312" y="183938"/>
                </a:lnTo>
                <a:lnTo>
                  <a:pt x="1635228" y="219553"/>
                </a:lnTo>
                <a:lnTo>
                  <a:pt x="1639502" y="215134"/>
                </a:lnTo>
                <a:close/>
                <a:moveTo>
                  <a:pt x="1683412" y="214274"/>
                </a:moveTo>
                <a:lnTo>
                  <a:pt x="1637365" y="214274"/>
                </a:lnTo>
                <a:lnTo>
                  <a:pt x="1637365" y="220413"/>
                </a:lnTo>
                <a:lnTo>
                  <a:pt x="1683412" y="220413"/>
                </a:lnTo>
                <a:lnTo>
                  <a:pt x="1683412" y="214274"/>
                </a:lnTo>
                <a:close/>
                <a:moveTo>
                  <a:pt x="1697271" y="199782"/>
                </a:moveTo>
                <a:lnTo>
                  <a:pt x="1681340" y="215134"/>
                </a:lnTo>
                <a:lnTo>
                  <a:pt x="1685549" y="219559"/>
                </a:lnTo>
                <a:lnTo>
                  <a:pt x="1701546" y="204207"/>
                </a:lnTo>
                <a:lnTo>
                  <a:pt x="1697271" y="199782"/>
                </a:lnTo>
                <a:close/>
                <a:moveTo>
                  <a:pt x="1741052" y="187975"/>
                </a:moveTo>
                <a:lnTo>
                  <a:pt x="1698631" y="199025"/>
                </a:lnTo>
                <a:lnTo>
                  <a:pt x="1700185" y="204964"/>
                </a:lnTo>
                <a:lnTo>
                  <a:pt x="1742606" y="193914"/>
                </a:lnTo>
                <a:lnTo>
                  <a:pt x="1741052" y="187975"/>
                </a:lnTo>
                <a:close/>
                <a:moveTo>
                  <a:pt x="1752839" y="224631"/>
                </a:moveTo>
                <a:lnTo>
                  <a:pt x="1744808" y="190252"/>
                </a:lnTo>
                <a:lnTo>
                  <a:pt x="1738850" y="191637"/>
                </a:lnTo>
                <a:lnTo>
                  <a:pt x="1746816" y="226022"/>
                </a:lnTo>
                <a:lnTo>
                  <a:pt x="1752839" y="224631"/>
                </a:lnTo>
                <a:close/>
                <a:moveTo>
                  <a:pt x="1750378" y="239971"/>
                </a:moveTo>
                <a:lnTo>
                  <a:pt x="1752839" y="225854"/>
                </a:lnTo>
                <a:lnTo>
                  <a:pt x="1746816" y="224800"/>
                </a:lnTo>
                <a:lnTo>
                  <a:pt x="1744355" y="238923"/>
                </a:lnTo>
                <a:lnTo>
                  <a:pt x="1750378" y="239971"/>
                </a:lnTo>
                <a:close/>
                <a:moveTo>
                  <a:pt x="1767411" y="280030"/>
                </a:moveTo>
                <a:lnTo>
                  <a:pt x="1750184" y="238276"/>
                </a:lnTo>
                <a:lnTo>
                  <a:pt x="1744549" y="240618"/>
                </a:lnTo>
                <a:lnTo>
                  <a:pt x="1761711" y="282366"/>
                </a:lnTo>
                <a:lnTo>
                  <a:pt x="1767411" y="280030"/>
                </a:lnTo>
                <a:close/>
                <a:moveTo>
                  <a:pt x="1771297" y="317729"/>
                </a:moveTo>
                <a:lnTo>
                  <a:pt x="1767605" y="280891"/>
                </a:lnTo>
                <a:lnTo>
                  <a:pt x="1761518" y="281499"/>
                </a:lnTo>
                <a:lnTo>
                  <a:pt x="1765209" y="318343"/>
                </a:lnTo>
                <a:lnTo>
                  <a:pt x="1771297" y="317729"/>
                </a:lnTo>
                <a:close/>
                <a:moveTo>
                  <a:pt x="1725962" y="314313"/>
                </a:moveTo>
                <a:lnTo>
                  <a:pt x="1767799" y="321067"/>
                </a:lnTo>
                <a:lnTo>
                  <a:pt x="1768771" y="315005"/>
                </a:lnTo>
                <a:lnTo>
                  <a:pt x="1726933" y="308251"/>
                </a:lnTo>
                <a:lnTo>
                  <a:pt x="1725962" y="314313"/>
                </a:lnTo>
                <a:close/>
                <a:moveTo>
                  <a:pt x="1710483" y="327233"/>
                </a:moveTo>
                <a:lnTo>
                  <a:pt x="1728294" y="313724"/>
                </a:lnTo>
                <a:lnTo>
                  <a:pt x="1724602" y="308833"/>
                </a:lnTo>
                <a:lnTo>
                  <a:pt x="1706791" y="322341"/>
                </a:lnTo>
                <a:lnTo>
                  <a:pt x="1710483" y="327233"/>
                </a:lnTo>
                <a:close/>
                <a:moveTo>
                  <a:pt x="1739821" y="355291"/>
                </a:moveTo>
                <a:lnTo>
                  <a:pt x="1710936" y="322749"/>
                </a:lnTo>
                <a:lnTo>
                  <a:pt x="1706338" y="326825"/>
                </a:lnTo>
                <a:lnTo>
                  <a:pt x="1735223" y="359367"/>
                </a:lnTo>
                <a:lnTo>
                  <a:pt x="1739821" y="355291"/>
                </a:lnTo>
                <a:close/>
                <a:moveTo>
                  <a:pt x="1763590" y="400733"/>
                </a:moveTo>
                <a:lnTo>
                  <a:pt x="1740275" y="355912"/>
                </a:lnTo>
                <a:lnTo>
                  <a:pt x="1734835" y="358746"/>
                </a:lnTo>
                <a:lnTo>
                  <a:pt x="1758150" y="403567"/>
                </a:lnTo>
                <a:lnTo>
                  <a:pt x="1763590" y="400733"/>
                </a:lnTo>
                <a:close/>
                <a:moveTo>
                  <a:pt x="1745650" y="405831"/>
                </a:moveTo>
                <a:lnTo>
                  <a:pt x="1760999" y="405217"/>
                </a:lnTo>
                <a:lnTo>
                  <a:pt x="1760740" y="399084"/>
                </a:lnTo>
                <a:lnTo>
                  <a:pt x="1745391" y="399698"/>
                </a:lnTo>
                <a:lnTo>
                  <a:pt x="1745650" y="405831"/>
                </a:lnTo>
                <a:close/>
                <a:moveTo>
                  <a:pt x="1759834" y="420194"/>
                </a:moveTo>
                <a:lnTo>
                  <a:pt x="1748111" y="401160"/>
                </a:lnTo>
                <a:lnTo>
                  <a:pt x="1742930" y="404369"/>
                </a:lnTo>
                <a:lnTo>
                  <a:pt x="1754587" y="423396"/>
                </a:lnTo>
                <a:lnTo>
                  <a:pt x="1759834" y="420194"/>
                </a:lnTo>
                <a:close/>
                <a:moveTo>
                  <a:pt x="1721688" y="402260"/>
                </a:moveTo>
                <a:lnTo>
                  <a:pt x="1755494" y="424367"/>
                </a:lnTo>
                <a:lnTo>
                  <a:pt x="1758862" y="419230"/>
                </a:lnTo>
                <a:lnTo>
                  <a:pt x="1725055" y="397123"/>
                </a:lnTo>
                <a:lnTo>
                  <a:pt x="1721688" y="402260"/>
                </a:lnTo>
                <a:close/>
                <a:moveTo>
                  <a:pt x="1727063" y="421093"/>
                </a:moveTo>
                <a:lnTo>
                  <a:pt x="1726480" y="399608"/>
                </a:lnTo>
                <a:lnTo>
                  <a:pt x="1720328" y="399782"/>
                </a:lnTo>
                <a:lnTo>
                  <a:pt x="1720910" y="421268"/>
                </a:lnTo>
                <a:lnTo>
                  <a:pt x="1727063" y="421093"/>
                </a:lnTo>
                <a:close/>
                <a:moveTo>
                  <a:pt x="1686455" y="439984"/>
                </a:moveTo>
                <a:lnTo>
                  <a:pt x="1725185" y="424017"/>
                </a:lnTo>
                <a:lnTo>
                  <a:pt x="1722853" y="418343"/>
                </a:lnTo>
                <a:lnTo>
                  <a:pt x="1684124" y="434304"/>
                </a:lnTo>
                <a:lnTo>
                  <a:pt x="1686455" y="439984"/>
                </a:lnTo>
                <a:close/>
                <a:moveTo>
                  <a:pt x="1704266" y="455459"/>
                </a:moveTo>
                <a:lnTo>
                  <a:pt x="1687686" y="435203"/>
                </a:lnTo>
                <a:lnTo>
                  <a:pt x="1682894" y="439091"/>
                </a:lnTo>
                <a:lnTo>
                  <a:pt x="1699473" y="459348"/>
                </a:lnTo>
                <a:lnTo>
                  <a:pt x="1704266" y="455459"/>
                </a:lnTo>
                <a:close/>
                <a:moveTo>
                  <a:pt x="1673503" y="459244"/>
                </a:moveTo>
                <a:lnTo>
                  <a:pt x="1701740" y="460473"/>
                </a:lnTo>
                <a:lnTo>
                  <a:pt x="1701999" y="454340"/>
                </a:lnTo>
                <a:lnTo>
                  <a:pt x="1673762" y="453111"/>
                </a:lnTo>
                <a:lnTo>
                  <a:pt x="1673503" y="459244"/>
                </a:lnTo>
                <a:close/>
                <a:moveTo>
                  <a:pt x="1649993" y="446583"/>
                </a:moveTo>
                <a:lnTo>
                  <a:pt x="1672143" y="458862"/>
                </a:lnTo>
                <a:lnTo>
                  <a:pt x="1675122" y="453493"/>
                </a:lnTo>
                <a:lnTo>
                  <a:pt x="1652973" y="441213"/>
                </a:lnTo>
                <a:lnTo>
                  <a:pt x="1649993" y="446583"/>
                </a:lnTo>
                <a:close/>
                <a:moveTo>
                  <a:pt x="1648310" y="471595"/>
                </a:moveTo>
                <a:lnTo>
                  <a:pt x="1654462" y="444578"/>
                </a:lnTo>
                <a:lnTo>
                  <a:pt x="1648504" y="443219"/>
                </a:lnTo>
                <a:lnTo>
                  <a:pt x="1642352" y="470230"/>
                </a:lnTo>
                <a:lnTo>
                  <a:pt x="1648310" y="471595"/>
                </a:lnTo>
                <a:close/>
                <a:moveTo>
                  <a:pt x="1624024" y="494076"/>
                </a:moveTo>
                <a:lnTo>
                  <a:pt x="1647403" y="473199"/>
                </a:lnTo>
                <a:lnTo>
                  <a:pt x="1643258" y="468625"/>
                </a:lnTo>
                <a:lnTo>
                  <a:pt x="1619943" y="489502"/>
                </a:lnTo>
                <a:lnTo>
                  <a:pt x="1624024" y="494076"/>
                </a:lnTo>
                <a:close/>
                <a:moveTo>
                  <a:pt x="1611783" y="517775"/>
                </a:moveTo>
                <a:lnTo>
                  <a:pt x="1624671" y="493216"/>
                </a:lnTo>
                <a:lnTo>
                  <a:pt x="1619230" y="490363"/>
                </a:lnTo>
                <a:lnTo>
                  <a:pt x="1606342" y="514921"/>
                </a:lnTo>
                <a:lnTo>
                  <a:pt x="1611783" y="517775"/>
                </a:lnTo>
                <a:close/>
                <a:moveTo>
                  <a:pt x="1571241" y="530953"/>
                </a:moveTo>
                <a:lnTo>
                  <a:pt x="1609970" y="519288"/>
                </a:lnTo>
                <a:lnTo>
                  <a:pt x="1608156" y="513407"/>
                </a:lnTo>
                <a:lnTo>
                  <a:pt x="1569492" y="525072"/>
                </a:lnTo>
                <a:lnTo>
                  <a:pt x="1571241" y="530953"/>
                </a:lnTo>
                <a:close/>
                <a:moveTo>
                  <a:pt x="1557964" y="547774"/>
                </a:moveTo>
                <a:lnTo>
                  <a:pt x="1572730" y="529970"/>
                </a:lnTo>
                <a:lnTo>
                  <a:pt x="1568003" y="526056"/>
                </a:lnTo>
                <a:lnTo>
                  <a:pt x="1553236" y="543860"/>
                </a:lnTo>
                <a:lnTo>
                  <a:pt x="1557964" y="547774"/>
                </a:lnTo>
                <a:close/>
                <a:moveTo>
                  <a:pt x="1527201" y="559743"/>
                </a:moveTo>
                <a:lnTo>
                  <a:pt x="1556669" y="548693"/>
                </a:lnTo>
                <a:lnTo>
                  <a:pt x="1554531" y="542941"/>
                </a:lnTo>
                <a:lnTo>
                  <a:pt x="1524999" y="553991"/>
                </a:lnTo>
                <a:lnTo>
                  <a:pt x="1527201" y="559743"/>
                </a:lnTo>
                <a:close/>
                <a:moveTo>
                  <a:pt x="1531929" y="537151"/>
                </a:moveTo>
                <a:lnTo>
                  <a:pt x="1523315" y="555570"/>
                </a:lnTo>
                <a:lnTo>
                  <a:pt x="1528885" y="558164"/>
                </a:lnTo>
                <a:lnTo>
                  <a:pt x="1537498" y="539745"/>
                </a:lnTo>
                <a:lnTo>
                  <a:pt x="1531929" y="537151"/>
                </a:lnTo>
                <a:close/>
                <a:moveTo>
                  <a:pt x="1518328" y="525176"/>
                </a:moveTo>
                <a:lnTo>
                  <a:pt x="1532447" y="540528"/>
                </a:lnTo>
                <a:lnTo>
                  <a:pt x="1536980" y="536368"/>
                </a:lnTo>
                <a:lnTo>
                  <a:pt x="1522861" y="521022"/>
                </a:lnTo>
                <a:lnTo>
                  <a:pt x="1518328" y="525176"/>
                </a:lnTo>
                <a:close/>
                <a:moveTo>
                  <a:pt x="1529468" y="496050"/>
                </a:moveTo>
                <a:lnTo>
                  <a:pt x="1517746" y="521837"/>
                </a:lnTo>
                <a:lnTo>
                  <a:pt x="1523380" y="524367"/>
                </a:lnTo>
                <a:lnTo>
                  <a:pt x="1535037" y="498579"/>
                </a:lnTo>
                <a:lnTo>
                  <a:pt x="1529468" y="496050"/>
                </a:lnTo>
                <a:close/>
                <a:moveTo>
                  <a:pt x="1503368" y="479507"/>
                </a:moveTo>
                <a:lnTo>
                  <a:pt x="1530374" y="499770"/>
                </a:lnTo>
                <a:lnTo>
                  <a:pt x="1534066" y="494859"/>
                </a:lnTo>
                <a:lnTo>
                  <a:pt x="1507059" y="474596"/>
                </a:lnTo>
                <a:lnTo>
                  <a:pt x="1503368" y="479507"/>
                </a:lnTo>
                <a:close/>
                <a:moveTo>
                  <a:pt x="1485946" y="493138"/>
                </a:moveTo>
                <a:lnTo>
                  <a:pt x="1506865" y="479630"/>
                </a:lnTo>
                <a:lnTo>
                  <a:pt x="1503562" y="474473"/>
                </a:lnTo>
                <a:lnTo>
                  <a:pt x="1482643" y="487982"/>
                </a:lnTo>
                <a:lnTo>
                  <a:pt x="1485946" y="493138"/>
                </a:lnTo>
                <a:close/>
                <a:moveTo>
                  <a:pt x="1464574" y="519521"/>
                </a:moveTo>
                <a:lnTo>
                  <a:pt x="1486659" y="492504"/>
                </a:lnTo>
                <a:lnTo>
                  <a:pt x="1481931" y="488616"/>
                </a:lnTo>
                <a:lnTo>
                  <a:pt x="1459781" y="515633"/>
                </a:lnTo>
                <a:lnTo>
                  <a:pt x="1464574" y="519521"/>
                </a:lnTo>
                <a:close/>
                <a:moveTo>
                  <a:pt x="1457774" y="543607"/>
                </a:moveTo>
                <a:lnTo>
                  <a:pt x="1465157" y="518434"/>
                </a:lnTo>
                <a:lnTo>
                  <a:pt x="1459264" y="516713"/>
                </a:lnTo>
                <a:lnTo>
                  <a:pt x="1451880" y="541887"/>
                </a:lnTo>
                <a:lnTo>
                  <a:pt x="1457774" y="543607"/>
                </a:lnTo>
                <a:close/>
                <a:moveTo>
                  <a:pt x="1424291" y="547651"/>
                </a:moveTo>
                <a:lnTo>
                  <a:pt x="1454989" y="545814"/>
                </a:lnTo>
                <a:lnTo>
                  <a:pt x="1454601" y="539680"/>
                </a:lnTo>
                <a:lnTo>
                  <a:pt x="1423903" y="541524"/>
                </a:lnTo>
                <a:lnTo>
                  <a:pt x="1424291" y="547651"/>
                </a:lnTo>
                <a:close/>
                <a:moveTo>
                  <a:pt x="1419563" y="564148"/>
                </a:moveTo>
                <a:lnTo>
                  <a:pt x="1426946" y="545729"/>
                </a:lnTo>
                <a:lnTo>
                  <a:pt x="1421247" y="543446"/>
                </a:lnTo>
                <a:lnTo>
                  <a:pt x="1413864" y="561871"/>
                </a:lnTo>
                <a:lnTo>
                  <a:pt x="1419563" y="564148"/>
                </a:lnTo>
                <a:close/>
                <a:moveTo>
                  <a:pt x="1447671" y="587782"/>
                </a:moveTo>
                <a:lnTo>
                  <a:pt x="1418786" y="560765"/>
                </a:lnTo>
                <a:lnTo>
                  <a:pt x="1414576" y="565248"/>
                </a:lnTo>
                <a:lnTo>
                  <a:pt x="1443462" y="592265"/>
                </a:lnTo>
                <a:lnTo>
                  <a:pt x="1447671" y="587782"/>
                </a:lnTo>
                <a:close/>
                <a:moveTo>
                  <a:pt x="1475130" y="593158"/>
                </a:moveTo>
                <a:lnTo>
                  <a:pt x="1446246" y="587018"/>
                </a:lnTo>
                <a:lnTo>
                  <a:pt x="1444951" y="593029"/>
                </a:lnTo>
                <a:lnTo>
                  <a:pt x="1473835" y="599168"/>
                </a:lnTo>
                <a:lnTo>
                  <a:pt x="1475130" y="593158"/>
                </a:lnTo>
                <a:close/>
                <a:moveTo>
                  <a:pt x="1486400" y="612560"/>
                </a:moveTo>
                <a:lnTo>
                  <a:pt x="1477203" y="594749"/>
                </a:lnTo>
                <a:lnTo>
                  <a:pt x="1471763" y="597570"/>
                </a:lnTo>
                <a:lnTo>
                  <a:pt x="1480959" y="615381"/>
                </a:lnTo>
                <a:lnTo>
                  <a:pt x="1486400" y="612560"/>
                </a:lnTo>
                <a:close/>
                <a:moveTo>
                  <a:pt x="1514896" y="622769"/>
                </a:moveTo>
                <a:lnTo>
                  <a:pt x="1484781" y="611105"/>
                </a:lnTo>
                <a:lnTo>
                  <a:pt x="1482578" y="616830"/>
                </a:lnTo>
                <a:lnTo>
                  <a:pt x="1512694" y="628495"/>
                </a:lnTo>
                <a:lnTo>
                  <a:pt x="1514896" y="622769"/>
                </a:lnTo>
                <a:close/>
                <a:moveTo>
                  <a:pt x="1535426" y="595403"/>
                </a:moveTo>
                <a:lnTo>
                  <a:pt x="1511464" y="623649"/>
                </a:lnTo>
                <a:lnTo>
                  <a:pt x="1516127" y="627615"/>
                </a:lnTo>
                <a:lnTo>
                  <a:pt x="1540154" y="599375"/>
                </a:lnTo>
                <a:lnTo>
                  <a:pt x="1535426" y="595403"/>
                </a:lnTo>
                <a:close/>
                <a:moveTo>
                  <a:pt x="1574673" y="609921"/>
                </a:moveTo>
                <a:lnTo>
                  <a:pt x="1538988" y="594568"/>
                </a:lnTo>
                <a:lnTo>
                  <a:pt x="1536592" y="600210"/>
                </a:lnTo>
                <a:lnTo>
                  <a:pt x="1572212" y="615556"/>
                </a:lnTo>
                <a:lnTo>
                  <a:pt x="1574673" y="609921"/>
                </a:lnTo>
                <a:close/>
                <a:moveTo>
                  <a:pt x="1594491" y="610904"/>
                </a:moveTo>
                <a:lnTo>
                  <a:pt x="1573637" y="609675"/>
                </a:lnTo>
                <a:lnTo>
                  <a:pt x="1573248" y="615801"/>
                </a:lnTo>
                <a:lnTo>
                  <a:pt x="1594167" y="617031"/>
                </a:lnTo>
                <a:lnTo>
                  <a:pt x="1594491" y="610904"/>
                </a:lnTo>
                <a:close/>
                <a:moveTo>
                  <a:pt x="1611589" y="633075"/>
                </a:moveTo>
                <a:lnTo>
                  <a:pt x="1596822" y="612198"/>
                </a:lnTo>
                <a:lnTo>
                  <a:pt x="1591835" y="615737"/>
                </a:lnTo>
                <a:lnTo>
                  <a:pt x="1606537" y="636614"/>
                </a:lnTo>
                <a:lnTo>
                  <a:pt x="1611589" y="633075"/>
                </a:lnTo>
                <a:close/>
                <a:moveTo>
                  <a:pt x="1568715" y="648861"/>
                </a:moveTo>
                <a:lnTo>
                  <a:pt x="1609905" y="637804"/>
                </a:lnTo>
                <a:lnTo>
                  <a:pt x="1608286" y="631878"/>
                </a:lnTo>
                <a:lnTo>
                  <a:pt x="1567096" y="642929"/>
                </a:lnTo>
                <a:lnTo>
                  <a:pt x="1568715" y="648861"/>
                </a:lnTo>
                <a:close/>
                <a:moveTo>
                  <a:pt x="1564700" y="668225"/>
                </a:moveTo>
                <a:lnTo>
                  <a:pt x="1570852" y="646739"/>
                </a:lnTo>
                <a:lnTo>
                  <a:pt x="1564958" y="645051"/>
                </a:lnTo>
                <a:lnTo>
                  <a:pt x="1558806" y="666542"/>
                </a:lnTo>
                <a:lnTo>
                  <a:pt x="1564700" y="668225"/>
                </a:lnTo>
                <a:close/>
                <a:moveTo>
                  <a:pt x="1540348" y="689380"/>
                </a:moveTo>
                <a:lnTo>
                  <a:pt x="1563728" y="669732"/>
                </a:lnTo>
                <a:lnTo>
                  <a:pt x="1559777" y="665035"/>
                </a:lnTo>
                <a:lnTo>
                  <a:pt x="1536398" y="684683"/>
                </a:lnTo>
                <a:lnTo>
                  <a:pt x="1540348" y="689380"/>
                </a:lnTo>
                <a:close/>
                <a:moveTo>
                  <a:pt x="1535879" y="715860"/>
                </a:moveTo>
                <a:lnTo>
                  <a:pt x="1541385" y="687620"/>
                </a:lnTo>
                <a:lnTo>
                  <a:pt x="1535361" y="686443"/>
                </a:lnTo>
                <a:lnTo>
                  <a:pt x="1529857" y="714683"/>
                </a:lnTo>
                <a:lnTo>
                  <a:pt x="1535879" y="715860"/>
                </a:lnTo>
                <a:close/>
                <a:moveTo>
                  <a:pt x="1577847" y="734007"/>
                </a:moveTo>
                <a:lnTo>
                  <a:pt x="1534195" y="712522"/>
                </a:lnTo>
                <a:lnTo>
                  <a:pt x="1531476" y="718027"/>
                </a:lnTo>
                <a:lnTo>
                  <a:pt x="1575127" y="739513"/>
                </a:lnTo>
                <a:lnTo>
                  <a:pt x="1577847" y="734007"/>
                </a:lnTo>
                <a:close/>
                <a:moveTo>
                  <a:pt x="1607249" y="773633"/>
                </a:moveTo>
                <a:lnTo>
                  <a:pt x="1579012" y="734952"/>
                </a:lnTo>
                <a:lnTo>
                  <a:pt x="1574025" y="738575"/>
                </a:lnTo>
                <a:lnTo>
                  <a:pt x="1602262" y="777250"/>
                </a:lnTo>
                <a:lnTo>
                  <a:pt x="1607249" y="773633"/>
                </a:lnTo>
                <a:close/>
                <a:moveTo>
                  <a:pt x="1640215" y="808957"/>
                </a:moveTo>
                <a:lnTo>
                  <a:pt x="1606991" y="773349"/>
                </a:lnTo>
                <a:lnTo>
                  <a:pt x="1602522" y="777535"/>
                </a:lnTo>
                <a:lnTo>
                  <a:pt x="1635746" y="813143"/>
                </a:lnTo>
                <a:lnTo>
                  <a:pt x="1640215" y="808957"/>
                </a:lnTo>
                <a:close/>
                <a:moveTo>
                  <a:pt x="1673244" y="838860"/>
                </a:moveTo>
                <a:lnTo>
                  <a:pt x="1640020" y="808776"/>
                </a:lnTo>
                <a:lnTo>
                  <a:pt x="1635875" y="813324"/>
                </a:lnTo>
                <a:lnTo>
                  <a:pt x="1669099" y="843408"/>
                </a:lnTo>
                <a:lnTo>
                  <a:pt x="1673244" y="838860"/>
                </a:lnTo>
                <a:close/>
                <a:moveTo>
                  <a:pt x="1683866" y="869001"/>
                </a:moveTo>
                <a:lnTo>
                  <a:pt x="1674086" y="840147"/>
                </a:lnTo>
                <a:lnTo>
                  <a:pt x="1668257" y="842127"/>
                </a:lnTo>
                <a:lnTo>
                  <a:pt x="1678101" y="870981"/>
                </a:lnTo>
                <a:lnTo>
                  <a:pt x="1683866" y="869001"/>
                </a:lnTo>
                <a:close/>
                <a:moveTo>
                  <a:pt x="1665342" y="883053"/>
                </a:moveTo>
                <a:lnTo>
                  <a:pt x="1682570" y="872618"/>
                </a:lnTo>
                <a:lnTo>
                  <a:pt x="1679396" y="867371"/>
                </a:lnTo>
                <a:lnTo>
                  <a:pt x="1662169" y="877806"/>
                </a:lnTo>
                <a:lnTo>
                  <a:pt x="1665342" y="883053"/>
                </a:lnTo>
                <a:close/>
                <a:moveTo>
                  <a:pt x="1681598" y="899486"/>
                </a:moveTo>
                <a:lnTo>
                  <a:pt x="1666249" y="878609"/>
                </a:lnTo>
                <a:lnTo>
                  <a:pt x="1661327" y="882251"/>
                </a:lnTo>
                <a:lnTo>
                  <a:pt x="1676676" y="903122"/>
                </a:lnTo>
                <a:lnTo>
                  <a:pt x="1681598" y="899486"/>
                </a:lnTo>
                <a:close/>
                <a:moveTo>
                  <a:pt x="1703942" y="910866"/>
                </a:moveTo>
                <a:lnTo>
                  <a:pt x="1680563" y="898587"/>
                </a:lnTo>
                <a:lnTo>
                  <a:pt x="1677713" y="904021"/>
                </a:lnTo>
                <a:lnTo>
                  <a:pt x="1701092" y="916300"/>
                </a:lnTo>
                <a:lnTo>
                  <a:pt x="1703942" y="910866"/>
                </a:lnTo>
                <a:close/>
                <a:moveTo>
                  <a:pt x="1710419" y="944424"/>
                </a:moveTo>
                <a:lnTo>
                  <a:pt x="1705561" y="913111"/>
                </a:lnTo>
                <a:lnTo>
                  <a:pt x="1699473" y="914062"/>
                </a:lnTo>
                <a:lnTo>
                  <a:pt x="1704395" y="945375"/>
                </a:lnTo>
                <a:lnTo>
                  <a:pt x="1710419" y="944424"/>
                </a:lnTo>
                <a:close/>
                <a:moveTo>
                  <a:pt x="1711131" y="976150"/>
                </a:moveTo>
                <a:lnTo>
                  <a:pt x="1710483" y="944838"/>
                </a:lnTo>
                <a:lnTo>
                  <a:pt x="1704330" y="944954"/>
                </a:lnTo>
                <a:lnTo>
                  <a:pt x="1704979" y="976267"/>
                </a:lnTo>
                <a:lnTo>
                  <a:pt x="1711131" y="976150"/>
                </a:lnTo>
                <a:close/>
                <a:moveTo>
                  <a:pt x="1691378" y="982303"/>
                </a:moveTo>
                <a:lnTo>
                  <a:pt x="1708540" y="979230"/>
                </a:lnTo>
                <a:lnTo>
                  <a:pt x="1707504" y="973188"/>
                </a:lnTo>
                <a:lnTo>
                  <a:pt x="1690277" y="976254"/>
                </a:lnTo>
                <a:lnTo>
                  <a:pt x="1691378" y="982303"/>
                </a:lnTo>
                <a:close/>
                <a:moveTo>
                  <a:pt x="1680821" y="1022537"/>
                </a:moveTo>
                <a:lnTo>
                  <a:pt x="1693774" y="980175"/>
                </a:lnTo>
                <a:lnTo>
                  <a:pt x="1687881" y="978382"/>
                </a:lnTo>
                <a:lnTo>
                  <a:pt x="1674993" y="1020752"/>
                </a:lnTo>
                <a:lnTo>
                  <a:pt x="1680821" y="1022537"/>
                </a:lnTo>
                <a:close/>
                <a:moveTo>
                  <a:pt x="1666768" y="1074029"/>
                </a:moveTo>
                <a:lnTo>
                  <a:pt x="1680886" y="1022453"/>
                </a:lnTo>
                <a:lnTo>
                  <a:pt x="1674928" y="1020829"/>
                </a:lnTo>
                <a:lnTo>
                  <a:pt x="1660809" y="1072405"/>
                </a:lnTo>
                <a:lnTo>
                  <a:pt x="1666768" y="1074029"/>
                </a:lnTo>
                <a:close/>
                <a:moveTo>
                  <a:pt x="1646302" y="1121101"/>
                </a:moveTo>
                <a:lnTo>
                  <a:pt x="1666573" y="1074436"/>
                </a:lnTo>
                <a:lnTo>
                  <a:pt x="1660939" y="1071991"/>
                </a:lnTo>
                <a:lnTo>
                  <a:pt x="1640668" y="1118656"/>
                </a:lnTo>
                <a:lnTo>
                  <a:pt x="1646302" y="1121101"/>
                </a:lnTo>
                <a:close/>
                <a:moveTo>
                  <a:pt x="1606861" y="1158340"/>
                </a:moveTo>
                <a:lnTo>
                  <a:pt x="1645590" y="1122117"/>
                </a:lnTo>
                <a:lnTo>
                  <a:pt x="1641380" y="1117634"/>
                </a:lnTo>
                <a:lnTo>
                  <a:pt x="1602651" y="1153863"/>
                </a:lnTo>
                <a:lnTo>
                  <a:pt x="1606861" y="1158340"/>
                </a:lnTo>
                <a:close/>
                <a:moveTo>
                  <a:pt x="1566124" y="1191037"/>
                </a:moveTo>
                <a:lnTo>
                  <a:pt x="1606667" y="1158495"/>
                </a:lnTo>
                <a:lnTo>
                  <a:pt x="1602846" y="1153708"/>
                </a:lnTo>
                <a:lnTo>
                  <a:pt x="1562303" y="1186250"/>
                </a:lnTo>
                <a:lnTo>
                  <a:pt x="1566124" y="1191037"/>
                </a:lnTo>
                <a:close/>
                <a:moveTo>
                  <a:pt x="1527071" y="1195987"/>
                </a:moveTo>
                <a:lnTo>
                  <a:pt x="1564570" y="1191691"/>
                </a:lnTo>
                <a:lnTo>
                  <a:pt x="1563858" y="1185590"/>
                </a:lnTo>
                <a:lnTo>
                  <a:pt x="1526359" y="1189892"/>
                </a:lnTo>
                <a:lnTo>
                  <a:pt x="1527071" y="1195987"/>
                </a:lnTo>
                <a:close/>
                <a:moveTo>
                  <a:pt x="1511722" y="1212879"/>
                </a:moveTo>
                <a:lnTo>
                  <a:pt x="1528950" y="1195075"/>
                </a:lnTo>
                <a:lnTo>
                  <a:pt x="1524481" y="1190805"/>
                </a:lnTo>
                <a:lnTo>
                  <a:pt x="1507319" y="1208615"/>
                </a:lnTo>
                <a:lnTo>
                  <a:pt x="1511722" y="1212879"/>
                </a:lnTo>
                <a:close/>
                <a:moveTo>
                  <a:pt x="1493330" y="1200121"/>
                </a:moveTo>
                <a:lnTo>
                  <a:pt x="1507448" y="1213015"/>
                </a:lnTo>
                <a:lnTo>
                  <a:pt x="1511593" y="1208480"/>
                </a:lnTo>
                <a:lnTo>
                  <a:pt x="1497475" y="1195586"/>
                </a:lnTo>
                <a:lnTo>
                  <a:pt x="1493330" y="1200121"/>
                </a:lnTo>
                <a:close/>
                <a:moveTo>
                  <a:pt x="1482449" y="1219387"/>
                </a:moveTo>
                <a:lnTo>
                  <a:pt x="1497798" y="1199739"/>
                </a:lnTo>
                <a:lnTo>
                  <a:pt x="1492941" y="1195961"/>
                </a:lnTo>
                <a:lnTo>
                  <a:pt x="1477592" y="1215609"/>
                </a:lnTo>
                <a:lnTo>
                  <a:pt x="1482449" y="1219387"/>
                </a:lnTo>
                <a:close/>
                <a:moveTo>
                  <a:pt x="1436985" y="1239947"/>
                </a:moveTo>
                <a:lnTo>
                  <a:pt x="1481283" y="1220306"/>
                </a:lnTo>
                <a:lnTo>
                  <a:pt x="1478758" y="1214690"/>
                </a:lnTo>
                <a:lnTo>
                  <a:pt x="1434524" y="1234339"/>
                </a:lnTo>
                <a:lnTo>
                  <a:pt x="1436985" y="1239947"/>
                </a:lnTo>
                <a:close/>
                <a:moveTo>
                  <a:pt x="1401818" y="1245699"/>
                </a:moveTo>
                <a:lnTo>
                  <a:pt x="1436272" y="1240174"/>
                </a:lnTo>
                <a:lnTo>
                  <a:pt x="1435236" y="1234112"/>
                </a:lnTo>
                <a:lnTo>
                  <a:pt x="1400846" y="1239643"/>
                </a:lnTo>
                <a:lnTo>
                  <a:pt x="1401818" y="1245699"/>
                </a:lnTo>
                <a:close/>
                <a:moveTo>
                  <a:pt x="1399487" y="1284174"/>
                </a:moveTo>
                <a:lnTo>
                  <a:pt x="1404409" y="1243034"/>
                </a:lnTo>
                <a:lnTo>
                  <a:pt x="1398256" y="1242309"/>
                </a:lnTo>
                <a:lnTo>
                  <a:pt x="1393398" y="1283443"/>
                </a:lnTo>
                <a:lnTo>
                  <a:pt x="1399487" y="1284174"/>
                </a:lnTo>
                <a:close/>
                <a:moveTo>
                  <a:pt x="1378373" y="1289304"/>
                </a:moveTo>
                <a:lnTo>
                  <a:pt x="1396831" y="1286852"/>
                </a:lnTo>
                <a:lnTo>
                  <a:pt x="1395989" y="1280764"/>
                </a:lnTo>
                <a:lnTo>
                  <a:pt x="1377596" y="1283223"/>
                </a:lnTo>
                <a:lnTo>
                  <a:pt x="1378373" y="1289304"/>
                </a:lnTo>
                <a:close/>
                <a:moveTo>
                  <a:pt x="1361665" y="1259343"/>
                </a:moveTo>
                <a:lnTo>
                  <a:pt x="1375200" y="1287590"/>
                </a:lnTo>
                <a:lnTo>
                  <a:pt x="1380770" y="1284937"/>
                </a:lnTo>
                <a:lnTo>
                  <a:pt x="1367234" y="1256697"/>
                </a:lnTo>
                <a:lnTo>
                  <a:pt x="1361665" y="1259343"/>
                </a:lnTo>
                <a:close/>
                <a:moveTo>
                  <a:pt x="1367104" y="1241630"/>
                </a:moveTo>
                <a:lnTo>
                  <a:pt x="1361600" y="1256982"/>
                </a:lnTo>
                <a:lnTo>
                  <a:pt x="1367364" y="1259059"/>
                </a:lnTo>
                <a:lnTo>
                  <a:pt x="1372869" y="1243713"/>
                </a:lnTo>
                <a:lnTo>
                  <a:pt x="1367104" y="1241630"/>
                </a:lnTo>
                <a:close/>
                <a:moveTo>
                  <a:pt x="1321899" y="1233362"/>
                </a:moveTo>
                <a:lnTo>
                  <a:pt x="1369241" y="1245641"/>
                </a:lnTo>
                <a:lnTo>
                  <a:pt x="1370731" y="1239702"/>
                </a:lnTo>
                <a:lnTo>
                  <a:pt x="1323454" y="1227423"/>
                </a:lnTo>
                <a:lnTo>
                  <a:pt x="1321899" y="1233362"/>
                </a:lnTo>
                <a:close/>
                <a:moveTo>
                  <a:pt x="1309076" y="1239365"/>
                </a:moveTo>
                <a:lnTo>
                  <a:pt x="1323842" y="1233226"/>
                </a:lnTo>
                <a:lnTo>
                  <a:pt x="1321510" y="1227558"/>
                </a:lnTo>
                <a:lnTo>
                  <a:pt x="1306744" y="1233698"/>
                </a:lnTo>
                <a:lnTo>
                  <a:pt x="1309076" y="1239365"/>
                </a:lnTo>
                <a:close/>
                <a:moveTo>
                  <a:pt x="1270865" y="1229674"/>
                </a:moveTo>
                <a:lnTo>
                  <a:pt x="1307133" y="1239495"/>
                </a:lnTo>
                <a:lnTo>
                  <a:pt x="1308687" y="1233569"/>
                </a:lnTo>
                <a:lnTo>
                  <a:pt x="1272484" y="1223748"/>
                </a:lnTo>
                <a:lnTo>
                  <a:pt x="1270865" y="1229674"/>
                </a:lnTo>
                <a:close/>
                <a:moveTo>
                  <a:pt x="1251177" y="1213066"/>
                </a:moveTo>
                <a:lnTo>
                  <a:pt x="1269634" y="1229027"/>
                </a:lnTo>
                <a:lnTo>
                  <a:pt x="1273650" y="1224388"/>
                </a:lnTo>
                <a:lnTo>
                  <a:pt x="1255257" y="1208428"/>
                </a:lnTo>
                <a:lnTo>
                  <a:pt x="1251177" y="1213066"/>
                </a:lnTo>
                <a:close/>
                <a:moveTo>
                  <a:pt x="1251371" y="1187861"/>
                </a:moveTo>
                <a:lnTo>
                  <a:pt x="1250140" y="1210582"/>
                </a:lnTo>
                <a:lnTo>
                  <a:pt x="1256293" y="1210912"/>
                </a:lnTo>
                <a:lnTo>
                  <a:pt x="1257523" y="1188191"/>
                </a:lnTo>
                <a:lnTo>
                  <a:pt x="1251371" y="1187861"/>
                </a:lnTo>
                <a:close/>
                <a:moveTo>
                  <a:pt x="1221838" y="1184277"/>
                </a:moveTo>
                <a:lnTo>
                  <a:pt x="1253832" y="1191031"/>
                </a:lnTo>
                <a:lnTo>
                  <a:pt x="1255062" y="1185027"/>
                </a:lnTo>
                <a:lnTo>
                  <a:pt x="1223134" y="1178273"/>
                </a:lnTo>
                <a:lnTo>
                  <a:pt x="1221838" y="1184277"/>
                </a:lnTo>
                <a:close/>
                <a:moveTo>
                  <a:pt x="1202151" y="1168937"/>
                </a:moveTo>
                <a:lnTo>
                  <a:pt x="1220543" y="1183669"/>
                </a:lnTo>
                <a:lnTo>
                  <a:pt x="1224429" y="1178875"/>
                </a:lnTo>
                <a:lnTo>
                  <a:pt x="1205972" y="1164144"/>
                </a:lnTo>
                <a:lnTo>
                  <a:pt x="1202151" y="1168937"/>
                </a:lnTo>
                <a:close/>
                <a:moveTo>
                  <a:pt x="1180778" y="1189776"/>
                </a:moveTo>
                <a:lnTo>
                  <a:pt x="1206036" y="1168905"/>
                </a:lnTo>
                <a:lnTo>
                  <a:pt x="1202086" y="1164176"/>
                </a:lnTo>
                <a:lnTo>
                  <a:pt x="1176893" y="1185053"/>
                </a:lnTo>
                <a:lnTo>
                  <a:pt x="1180778" y="1189776"/>
                </a:lnTo>
                <a:close/>
                <a:moveTo>
                  <a:pt x="1146647" y="1194758"/>
                </a:moveTo>
                <a:lnTo>
                  <a:pt x="1179224" y="1190455"/>
                </a:lnTo>
                <a:lnTo>
                  <a:pt x="1178447" y="1184367"/>
                </a:lnTo>
                <a:lnTo>
                  <a:pt x="1145870" y="1188670"/>
                </a:lnTo>
                <a:lnTo>
                  <a:pt x="1146647" y="1194758"/>
                </a:lnTo>
                <a:close/>
                <a:moveTo>
                  <a:pt x="1119835" y="1194783"/>
                </a:moveTo>
                <a:lnTo>
                  <a:pt x="1146259" y="1194783"/>
                </a:lnTo>
                <a:lnTo>
                  <a:pt x="1146259" y="1188644"/>
                </a:lnTo>
                <a:lnTo>
                  <a:pt x="1119835" y="1188644"/>
                </a:lnTo>
                <a:lnTo>
                  <a:pt x="1119835" y="1194783"/>
                </a:lnTo>
                <a:close/>
                <a:moveTo>
                  <a:pt x="1104745" y="1203608"/>
                </a:moveTo>
                <a:lnTo>
                  <a:pt x="1121325" y="1194395"/>
                </a:lnTo>
                <a:lnTo>
                  <a:pt x="1118346" y="1189026"/>
                </a:lnTo>
                <a:lnTo>
                  <a:pt x="1101766" y="1198238"/>
                </a:lnTo>
                <a:lnTo>
                  <a:pt x="1104745" y="1203608"/>
                </a:lnTo>
                <a:close/>
                <a:moveTo>
                  <a:pt x="1087712" y="1209942"/>
                </a:moveTo>
                <a:lnTo>
                  <a:pt x="1104292" y="1203802"/>
                </a:lnTo>
                <a:lnTo>
                  <a:pt x="1102155" y="1198044"/>
                </a:lnTo>
                <a:lnTo>
                  <a:pt x="1085575" y="1204184"/>
                </a:lnTo>
                <a:lnTo>
                  <a:pt x="1087712" y="1209942"/>
                </a:lnTo>
                <a:close/>
                <a:moveTo>
                  <a:pt x="1101313" y="1250480"/>
                </a:moveTo>
                <a:lnTo>
                  <a:pt x="1089656" y="1206280"/>
                </a:lnTo>
                <a:lnTo>
                  <a:pt x="1083697" y="1207846"/>
                </a:lnTo>
                <a:lnTo>
                  <a:pt x="1095355" y="1252052"/>
                </a:lnTo>
                <a:lnTo>
                  <a:pt x="1101313" y="1250480"/>
                </a:lnTo>
                <a:close/>
                <a:moveTo>
                  <a:pt x="1080394" y="1253721"/>
                </a:moveTo>
                <a:lnTo>
                  <a:pt x="1098204" y="1254336"/>
                </a:lnTo>
                <a:lnTo>
                  <a:pt x="1098463" y="1248196"/>
                </a:lnTo>
                <a:lnTo>
                  <a:pt x="1080589" y="1247582"/>
                </a:lnTo>
                <a:lnTo>
                  <a:pt x="1080394" y="1253721"/>
                </a:lnTo>
                <a:close/>
                <a:moveTo>
                  <a:pt x="1073400" y="1242742"/>
                </a:moveTo>
                <a:lnTo>
                  <a:pt x="1077738" y="1251949"/>
                </a:lnTo>
                <a:lnTo>
                  <a:pt x="1083308" y="1249354"/>
                </a:lnTo>
                <a:lnTo>
                  <a:pt x="1078969" y="1240148"/>
                </a:lnTo>
                <a:lnTo>
                  <a:pt x="1073400" y="1242742"/>
                </a:lnTo>
                <a:close/>
                <a:moveTo>
                  <a:pt x="1069513" y="1226167"/>
                </a:moveTo>
                <a:lnTo>
                  <a:pt x="1073205" y="1242134"/>
                </a:lnTo>
                <a:lnTo>
                  <a:pt x="1079228" y="1240750"/>
                </a:lnTo>
                <a:lnTo>
                  <a:pt x="1075537" y="1224789"/>
                </a:lnTo>
                <a:lnTo>
                  <a:pt x="1069513" y="1226167"/>
                </a:lnTo>
                <a:close/>
                <a:moveTo>
                  <a:pt x="1050473" y="1239307"/>
                </a:moveTo>
                <a:lnTo>
                  <a:pt x="1073853" y="1228257"/>
                </a:lnTo>
                <a:lnTo>
                  <a:pt x="1071197" y="1222706"/>
                </a:lnTo>
                <a:lnTo>
                  <a:pt x="1047817" y="1233756"/>
                </a:lnTo>
                <a:lnTo>
                  <a:pt x="1050473" y="1239307"/>
                </a:lnTo>
                <a:close/>
                <a:moveTo>
                  <a:pt x="1032468" y="1231932"/>
                </a:moveTo>
                <a:lnTo>
                  <a:pt x="1047817" y="1239301"/>
                </a:lnTo>
                <a:lnTo>
                  <a:pt x="1050473" y="1233763"/>
                </a:lnTo>
                <a:lnTo>
                  <a:pt x="1035124" y="1226394"/>
                </a:lnTo>
                <a:lnTo>
                  <a:pt x="1032468" y="1231932"/>
                </a:lnTo>
                <a:close/>
                <a:moveTo>
                  <a:pt x="1004685" y="1217136"/>
                </a:moveTo>
                <a:lnTo>
                  <a:pt x="1032339" y="1231874"/>
                </a:lnTo>
                <a:lnTo>
                  <a:pt x="1035254" y="1226452"/>
                </a:lnTo>
                <a:lnTo>
                  <a:pt x="1007599" y="1211721"/>
                </a:lnTo>
                <a:lnTo>
                  <a:pt x="1004685" y="1217136"/>
                </a:lnTo>
                <a:close/>
                <a:moveTo>
                  <a:pt x="1007987" y="1182038"/>
                </a:moveTo>
                <a:lnTo>
                  <a:pt x="1003130" y="1213959"/>
                </a:lnTo>
                <a:lnTo>
                  <a:pt x="1009154" y="1214897"/>
                </a:lnTo>
                <a:lnTo>
                  <a:pt x="1014076" y="1182970"/>
                </a:lnTo>
                <a:lnTo>
                  <a:pt x="1007987" y="1182038"/>
                </a:lnTo>
                <a:close/>
                <a:moveTo>
                  <a:pt x="987263" y="1177419"/>
                </a:moveTo>
                <a:lnTo>
                  <a:pt x="1010060" y="1185396"/>
                </a:lnTo>
                <a:lnTo>
                  <a:pt x="1012068" y="1179606"/>
                </a:lnTo>
                <a:lnTo>
                  <a:pt x="989336" y="1171622"/>
                </a:lnTo>
                <a:lnTo>
                  <a:pt x="987263" y="1177419"/>
                </a:lnTo>
                <a:close/>
                <a:moveTo>
                  <a:pt x="971332" y="1140044"/>
                </a:moveTo>
                <a:lnTo>
                  <a:pt x="985450" y="1175653"/>
                </a:lnTo>
                <a:lnTo>
                  <a:pt x="991149" y="1173388"/>
                </a:lnTo>
                <a:lnTo>
                  <a:pt x="977031" y="1137780"/>
                </a:lnTo>
                <a:lnTo>
                  <a:pt x="971332" y="1140044"/>
                </a:lnTo>
                <a:close/>
                <a:moveTo>
                  <a:pt x="940309" y="1148073"/>
                </a:moveTo>
                <a:lnTo>
                  <a:pt x="974699" y="1141933"/>
                </a:lnTo>
                <a:lnTo>
                  <a:pt x="973663" y="1135891"/>
                </a:lnTo>
                <a:lnTo>
                  <a:pt x="939208" y="1142031"/>
                </a:lnTo>
                <a:lnTo>
                  <a:pt x="940309" y="1148073"/>
                </a:lnTo>
                <a:close/>
                <a:moveTo>
                  <a:pt x="932408" y="1099286"/>
                </a:moveTo>
                <a:lnTo>
                  <a:pt x="936683" y="1145336"/>
                </a:lnTo>
                <a:lnTo>
                  <a:pt x="942835" y="1144767"/>
                </a:lnTo>
                <a:lnTo>
                  <a:pt x="938496" y="1098717"/>
                </a:lnTo>
                <a:lnTo>
                  <a:pt x="932408" y="1099286"/>
                </a:lnTo>
                <a:close/>
                <a:moveTo>
                  <a:pt x="958249" y="1064583"/>
                </a:moveTo>
                <a:lnTo>
                  <a:pt x="933056" y="1097125"/>
                </a:lnTo>
                <a:lnTo>
                  <a:pt x="937913" y="1100884"/>
                </a:lnTo>
                <a:lnTo>
                  <a:pt x="963106" y="1068342"/>
                </a:lnTo>
                <a:lnTo>
                  <a:pt x="958249" y="1064583"/>
                </a:lnTo>
                <a:close/>
                <a:moveTo>
                  <a:pt x="952680" y="1034383"/>
                </a:moveTo>
                <a:lnTo>
                  <a:pt x="957602" y="1066919"/>
                </a:lnTo>
                <a:lnTo>
                  <a:pt x="963689" y="1066006"/>
                </a:lnTo>
                <a:lnTo>
                  <a:pt x="958767" y="1033464"/>
                </a:lnTo>
                <a:lnTo>
                  <a:pt x="952680" y="1034383"/>
                </a:lnTo>
                <a:close/>
                <a:moveTo>
                  <a:pt x="944778" y="1004623"/>
                </a:moveTo>
                <a:lnTo>
                  <a:pt x="952744" y="1034707"/>
                </a:lnTo>
                <a:lnTo>
                  <a:pt x="958702" y="1033135"/>
                </a:lnTo>
                <a:lnTo>
                  <a:pt x="950736" y="1003051"/>
                </a:lnTo>
                <a:lnTo>
                  <a:pt x="944778" y="1004623"/>
                </a:lnTo>
                <a:close/>
                <a:moveTo>
                  <a:pt x="929688" y="997312"/>
                </a:moveTo>
                <a:lnTo>
                  <a:pt x="946268" y="1006519"/>
                </a:lnTo>
                <a:lnTo>
                  <a:pt x="949247" y="1001155"/>
                </a:lnTo>
                <a:lnTo>
                  <a:pt x="932668" y="991943"/>
                </a:lnTo>
                <a:lnTo>
                  <a:pt x="929688" y="997312"/>
                </a:lnTo>
                <a:close/>
                <a:moveTo>
                  <a:pt x="912072" y="973718"/>
                </a:moveTo>
                <a:lnTo>
                  <a:pt x="928652" y="996439"/>
                </a:lnTo>
                <a:lnTo>
                  <a:pt x="933638" y="992816"/>
                </a:lnTo>
                <a:lnTo>
                  <a:pt x="917059" y="970101"/>
                </a:lnTo>
                <a:lnTo>
                  <a:pt x="912072" y="973718"/>
                </a:lnTo>
                <a:close/>
                <a:moveTo>
                  <a:pt x="896529" y="977412"/>
                </a:moveTo>
                <a:lnTo>
                  <a:pt x="914986" y="974954"/>
                </a:lnTo>
                <a:lnTo>
                  <a:pt x="914144" y="968866"/>
                </a:lnTo>
                <a:lnTo>
                  <a:pt x="895687" y="971324"/>
                </a:lnTo>
                <a:lnTo>
                  <a:pt x="896529" y="977412"/>
                </a:lnTo>
                <a:close/>
                <a:moveTo>
                  <a:pt x="858189" y="971880"/>
                </a:moveTo>
                <a:lnTo>
                  <a:pt x="895687" y="977406"/>
                </a:lnTo>
                <a:lnTo>
                  <a:pt x="896594" y="971331"/>
                </a:lnTo>
                <a:lnTo>
                  <a:pt x="859095" y="965806"/>
                </a:lnTo>
                <a:lnTo>
                  <a:pt x="858189" y="971880"/>
                </a:lnTo>
                <a:close/>
                <a:moveTo>
                  <a:pt x="863175" y="951016"/>
                </a:moveTo>
                <a:lnTo>
                  <a:pt x="855792" y="967591"/>
                </a:lnTo>
                <a:lnTo>
                  <a:pt x="861427" y="970089"/>
                </a:lnTo>
                <a:lnTo>
                  <a:pt x="868810" y="953513"/>
                </a:lnTo>
                <a:lnTo>
                  <a:pt x="863175" y="951016"/>
                </a:lnTo>
                <a:close/>
                <a:moveTo>
                  <a:pt x="842192" y="930372"/>
                </a:moveTo>
                <a:lnTo>
                  <a:pt x="863694" y="954316"/>
                </a:lnTo>
                <a:lnTo>
                  <a:pt x="868292" y="950214"/>
                </a:lnTo>
                <a:lnTo>
                  <a:pt x="846790" y="926270"/>
                </a:lnTo>
                <a:lnTo>
                  <a:pt x="842192" y="930372"/>
                </a:lnTo>
                <a:close/>
                <a:moveTo>
                  <a:pt x="826778" y="946662"/>
                </a:moveTo>
                <a:lnTo>
                  <a:pt x="846402" y="930702"/>
                </a:lnTo>
                <a:lnTo>
                  <a:pt x="842581" y="925934"/>
                </a:lnTo>
                <a:lnTo>
                  <a:pt x="822892" y="941900"/>
                </a:lnTo>
                <a:lnTo>
                  <a:pt x="826778" y="946662"/>
                </a:lnTo>
                <a:close/>
                <a:moveTo>
                  <a:pt x="793813" y="938006"/>
                </a:moveTo>
                <a:lnTo>
                  <a:pt x="823929" y="947219"/>
                </a:lnTo>
                <a:lnTo>
                  <a:pt x="825742" y="941344"/>
                </a:lnTo>
                <a:lnTo>
                  <a:pt x="795627" y="932138"/>
                </a:lnTo>
                <a:lnTo>
                  <a:pt x="793813" y="938006"/>
                </a:lnTo>
                <a:close/>
                <a:moveTo>
                  <a:pt x="763957" y="962079"/>
                </a:moveTo>
                <a:lnTo>
                  <a:pt x="796534" y="937521"/>
                </a:lnTo>
                <a:lnTo>
                  <a:pt x="792842" y="932623"/>
                </a:lnTo>
                <a:lnTo>
                  <a:pt x="760265" y="957182"/>
                </a:lnTo>
                <a:lnTo>
                  <a:pt x="763957" y="962079"/>
                </a:lnTo>
                <a:close/>
                <a:moveTo>
                  <a:pt x="740577" y="991037"/>
                </a:moveTo>
                <a:lnTo>
                  <a:pt x="764540" y="961568"/>
                </a:lnTo>
                <a:lnTo>
                  <a:pt x="759747" y="957693"/>
                </a:lnTo>
                <a:lnTo>
                  <a:pt x="735785" y="987168"/>
                </a:lnTo>
                <a:lnTo>
                  <a:pt x="740577" y="991037"/>
                </a:lnTo>
                <a:close/>
                <a:moveTo>
                  <a:pt x="712923" y="997028"/>
                </a:moveTo>
                <a:lnTo>
                  <a:pt x="738764" y="992117"/>
                </a:lnTo>
                <a:lnTo>
                  <a:pt x="737598" y="986088"/>
                </a:lnTo>
                <a:lnTo>
                  <a:pt x="711757" y="990998"/>
                </a:lnTo>
                <a:lnTo>
                  <a:pt x="712923" y="997028"/>
                </a:lnTo>
                <a:close/>
                <a:moveTo>
                  <a:pt x="694076" y="985518"/>
                </a:moveTo>
                <a:lnTo>
                  <a:pt x="710656" y="996568"/>
                </a:lnTo>
                <a:lnTo>
                  <a:pt x="714024" y="991457"/>
                </a:lnTo>
                <a:lnTo>
                  <a:pt x="697444" y="980408"/>
                </a:lnTo>
                <a:lnTo>
                  <a:pt x="694076" y="985518"/>
                </a:lnTo>
                <a:close/>
                <a:moveTo>
                  <a:pt x="677821" y="985415"/>
                </a:moveTo>
                <a:lnTo>
                  <a:pt x="695631" y="986030"/>
                </a:lnTo>
                <a:lnTo>
                  <a:pt x="695890" y="979896"/>
                </a:lnTo>
                <a:lnTo>
                  <a:pt x="678015" y="979282"/>
                </a:lnTo>
                <a:lnTo>
                  <a:pt x="677821" y="985415"/>
                </a:lnTo>
                <a:close/>
                <a:moveTo>
                  <a:pt x="651073" y="976028"/>
                </a:moveTo>
                <a:lnTo>
                  <a:pt x="676914" y="985240"/>
                </a:lnTo>
                <a:lnTo>
                  <a:pt x="678987" y="979457"/>
                </a:lnTo>
                <a:lnTo>
                  <a:pt x="653146" y="970250"/>
                </a:lnTo>
                <a:lnTo>
                  <a:pt x="651073" y="976028"/>
                </a:lnTo>
                <a:close/>
                <a:moveTo>
                  <a:pt x="637732" y="985577"/>
                </a:moveTo>
                <a:lnTo>
                  <a:pt x="653729" y="975756"/>
                </a:lnTo>
                <a:lnTo>
                  <a:pt x="650490" y="970522"/>
                </a:lnTo>
                <a:lnTo>
                  <a:pt x="634559" y="980349"/>
                </a:lnTo>
                <a:lnTo>
                  <a:pt x="637732" y="985577"/>
                </a:lnTo>
                <a:close/>
                <a:moveTo>
                  <a:pt x="622836" y="1013894"/>
                </a:moveTo>
                <a:lnTo>
                  <a:pt x="638833" y="984425"/>
                </a:lnTo>
                <a:lnTo>
                  <a:pt x="633457" y="981501"/>
                </a:lnTo>
                <a:lnTo>
                  <a:pt x="617461" y="1010970"/>
                </a:lnTo>
                <a:lnTo>
                  <a:pt x="622836" y="1013894"/>
                </a:lnTo>
                <a:close/>
                <a:moveTo>
                  <a:pt x="608006" y="981986"/>
                </a:moveTo>
                <a:lnTo>
                  <a:pt x="617202" y="1013299"/>
                </a:lnTo>
                <a:lnTo>
                  <a:pt x="623095" y="1011565"/>
                </a:lnTo>
                <a:lnTo>
                  <a:pt x="613899" y="980252"/>
                </a:lnTo>
                <a:lnTo>
                  <a:pt x="608006" y="981986"/>
                </a:lnTo>
                <a:close/>
                <a:moveTo>
                  <a:pt x="593822" y="992499"/>
                </a:moveTo>
                <a:lnTo>
                  <a:pt x="612215" y="983901"/>
                </a:lnTo>
                <a:lnTo>
                  <a:pt x="609625" y="978337"/>
                </a:lnTo>
                <a:lnTo>
                  <a:pt x="591231" y="986935"/>
                </a:lnTo>
                <a:lnTo>
                  <a:pt x="593822" y="992499"/>
                </a:lnTo>
                <a:close/>
                <a:moveTo>
                  <a:pt x="552243" y="989090"/>
                </a:moveTo>
                <a:lnTo>
                  <a:pt x="592203" y="992771"/>
                </a:lnTo>
                <a:lnTo>
                  <a:pt x="592785" y="986657"/>
                </a:lnTo>
                <a:lnTo>
                  <a:pt x="552826" y="982976"/>
                </a:lnTo>
                <a:lnTo>
                  <a:pt x="552243" y="989090"/>
                </a:lnTo>
                <a:close/>
                <a:moveTo>
                  <a:pt x="512543" y="979812"/>
                </a:moveTo>
                <a:lnTo>
                  <a:pt x="551855" y="989019"/>
                </a:lnTo>
                <a:lnTo>
                  <a:pt x="553279" y="983041"/>
                </a:lnTo>
                <a:lnTo>
                  <a:pt x="513903" y="973834"/>
                </a:lnTo>
                <a:lnTo>
                  <a:pt x="512543" y="979812"/>
                </a:lnTo>
                <a:close/>
                <a:moveTo>
                  <a:pt x="481003" y="962312"/>
                </a:moveTo>
                <a:lnTo>
                  <a:pt x="511701" y="979502"/>
                </a:lnTo>
                <a:lnTo>
                  <a:pt x="514745" y="974145"/>
                </a:lnTo>
                <a:lnTo>
                  <a:pt x="483982" y="956955"/>
                </a:lnTo>
                <a:lnTo>
                  <a:pt x="481003" y="962312"/>
                </a:lnTo>
                <a:close/>
                <a:moveTo>
                  <a:pt x="454061" y="955228"/>
                </a:moveTo>
                <a:lnTo>
                  <a:pt x="481716" y="962597"/>
                </a:lnTo>
                <a:lnTo>
                  <a:pt x="483270" y="956664"/>
                </a:lnTo>
                <a:lnTo>
                  <a:pt x="455616" y="949295"/>
                </a:lnTo>
                <a:lnTo>
                  <a:pt x="454061" y="955228"/>
                </a:lnTo>
                <a:close/>
                <a:moveTo>
                  <a:pt x="437093" y="935159"/>
                </a:moveTo>
                <a:lnTo>
                  <a:pt x="452442" y="954193"/>
                </a:lnTo>
                <a:lnTo>
                  <a:pt x="457235" y="950337"/>
                </a:lnTo>
                <a:lnTo>
                  <a:pt x="441886" y="931303"/>
                </a:lnTo>
                <a:lnTo>
                  <a:pt x="437093" y="935159"/>
                </a:lnTo>
                <a:close/>
                <a:moveTo>
                  <a:pt x="418959" y="930663"/>
                </a:moveTo>
                <a:lnTo>
                  <a:pt x="438647" y="936188"/>
                </a:lnTo>
                <a:lnTo>
                  <a:pt x="440267" y="930275"/>
                </a:lnTo>
                <a:lnTo>
                  <a:pt x="420643" y="924750"/>
                </a:lnTo>
                <a:lnTo>
                  <a:pt x="418959" y="930663"/>
                </a:lnTo>
                <a:close/>
                <a:moveTo>
                  <a:pt x="378806" y="905115"/>
                </a:moveTo>
                <a:lnTo>
                  <a:pt x="418117" y="930288"/>
                </a:lnTo>
                <a:lnTo>
                  <a:pt x="421420" y="925118"/>
                </a:lnTo>
                <a:lnTo>
                  <a:pt x="382109" y="899945"/>
                </a:lnTo>
                <a:lnTo>
                  <a:pt x="378806" y="905115"/>
                </a:lnTo>
                <a:close/>
                <a:moveTo>
                  <a:pt x="350374" y="893081"/>
                </a:moveTo>
                <a:lnTo>
                  <a:pt x="379259" y="905360"/>
                </a:lnTo>
                <a:lnTo>
                  <a:pt x="381655" y="899706"/>
                </a:lnTo>
                <a:lnTo>
                  <a:pt x="352770" y="887427"/>
                </a:lnTo>
                <a:lnTo>
                  <a:pt x="350374" y="893081"/>
                </a:lnTo>
                <a:close/>
                <a:moveTo>
                  <a:pt x="341825" y="901873"/>
                </a:moveTo>
                <a:lnTo>
                  <a:pt x="353483" y="892661"/>
                </a:lnTo>
                <a:lnTo>
                  <a:pt x="349662" y="887841"/>
                </a:lnTo>
                <a:lnTo>
                  <a:pt x="338004" y="897054"/>
                </a:lnTo>
                <a:lnTo>
                  <a:pt x="341825" y="901873"/>
                </a:lnTo>
                <a:close/>
                <a:moveTo>
                  <a:pt x="286258" y="875173"/>
                </a:moveTo>
                <a:lnTo>
                  <a:pt x="338458" y="902190"/>
                </a:lnTo>
                <a:lnTo>
                  <a:pt x="341307" y="896736"/>
                </a:lnTo>
                <a:lnTo>
                  <a:pt x="289043" y="869719"/>
                </a:lnTo>
                <a:lnTo>
                  <a:pt x="286258" y="875173"/>
                </a:lnTo>
                <a:close/>
                <a:moveTo>
                  <a:pt x="247852" y="850466"/>
                </a:moveTo>
                <a:lnTo>
                  <a:pt x="285998" y="875025"/>
                </a:lnTo>
                <a:lnTo>
                  <a:pt x="289301" y="869868"/>
                </a:lnTo>
                <a:lnTo>
                  <a:pt x="251220" y="845310"/>
                </a:lnTo>
                <a:lnTo>
                  <a:pt x="247852" y="850466"/>
                </a:lnTo>
                <a:close/>
                <a:moveTo>
                  <a:pt x="225379" y="806279"/>
                </a:moveTo>
                <a:lnTo>
                  <a:pt x="246816" y="849256"/>
                </a:lnTo>
                <a:lnTo>
                  <a:pt x="252321" y="846526"/>
                </a:lnTo>
                <a:lnTo>
                  <a:pt x="230884" y="803542"/>
                </a:lnTo>
                <a:lnTo>
                  <a:pt x="225379" y="806279"/>
                </a:lnTo>
                <a:close/>
                <a:moveTo>
                  <a:pt x="266375" y="809630"/>
                </a:moveTo>
                <a:lnTo>
                  <a:pt x="228747" y="801905"/>
                </a:lnTo>
                <a:lnTo>
                  <a:pt x="227517" y="807916"/>
                </a:lnTo>
                <a:lnTo>
                  <a:pt x="265144" y="815640"/>
                </a:lnTo>
                <a:lnTo>
                  <a:pt x="266375" y="809630"/>
                </a:lnTo>
                <a:close/>
                <a:moveTo>
                  <a:pt x="270391" y="789121"/>
                </a:moveTo>
                <a:lnTo>
                  <a:pt x="262878" y="811662"/>
                </a:lnTo>
                <a:lnTo>
                  <a:pt x="268707" y="813602"/>
                </a:lnTo>
                <a:lnTo>
                  <a:pt x="276219" y="791062"/>
                </a:lnTo>
                <a:lnTo>
                  <a:pt x="270391" y="789121"/>
                </a:lnTo>
                <a:close/>
                <a:moveTo>
                  <a:pt x="247269" y="765850"/>
                </a:moveTo>
                <a:lnTo>
                  <a:pt x="271038" y="792149"/>
                </a:lnTo>
                <a:lnTo>
                  <a:pt x="275571" y="788035"/>
                </a:lnTo>
                <a:lnTo>
                  <a:pt x="251803" y="761736"/>
                </a:lnTo>
                <a:lnTo>
                  <a:pt x="247269" y="765850"/>
                </a:lnTo>
                <a:close/>
                <a:moveTo>
                  <a:pt x="286063" y="738607"/>
                </a:moveTo>
                <a:lnTo>
                  <a:pt x="247982" y="761153"/>
                </a:lnTo>
                <a:lnTo>
                  <a:pt x="251090" y="766433"/>
                </a:lnTo>
                <a:lnTo>
                  <a:pt x="289236" y="743893"/>
                </a:lnTo>
                <a:lnTo>
                  <a:pt x="286063" y="738607"/>
                </a:lnTo>
                <a:close/>
                <a:moveTo>
                  <a:pt x="296620" y="695377"/>
                </a:moveTo>
                <a:lnTo>
                  <a:pt x="284703" y="740464"/>
                </a:lnTo>
                <a:lnTo>
                  <a:pt x="290597" y="742036"/>
                </a:lnTo>
                <a:lnTo>
                  <a:pt x="302578" y="696949"/>
                </a:lnTo>
                <a:lnTo>
                  <a:pt x="296620" y="695377"/>
                </a:lnTo>
                <a:close/>
                <a:moveTo>
                  <a:pt x="253098" y="676370"/>
                </a:moveTo>
                <a:lnTo>
                  <a:pt x="298239" y="698910"/>
                </a:lnTo>
                <a:lnTo>
                  <a:pt x="301024" y="693417"/>
                </a:lnTo>
                <a:lnTo>
                  <a:pt x="255884" y="670877"/>
                </a:lnTo>
                <a:lnTo>
                  <a:pt x="253098" y="676370"/>
                </a:lnTo>
                <a:close/>
                <a:moveTo>
                  <a:pt x="214952" y="706162"/>
                </a:moveTo>
                <a:lnTo>
                  <a:pt x="256272" y="676104"/>
                </a:lnTo>
                <a:lnTo>
                  <a:pt x="252709" y="671136"/>
                </a:lnTo>
                <a:lnTo>
                  <a:pt x="211326" y="701193"/>
                </a:lnTo>
                <a:lnTo>
                  <a:pt x="214952" y="706162"/>
                </a:lnTo>
                <a:close/>
                <a:moveTo>
                  <a:pt x="195393" y="678899"/>
                </a:moveTo>
                <a:lnTo>
                  <a:pt x="210419" y="705205"/>
                </a:lnTo>
                <a:lnTo>
                  <a:pt x="215794" y="702157"/>
                </a:lnTo>
                <a:lnTo>
                  <a:pt x="200769" y="675859"/>
                </a:lnTo>
                <a:lnTo>
                  <a:pt x="195393" y="678899"/>
                </a:lnTo>
                <a:close/>
                <a:moveTo>
                  <a:pt x="144036" y="653823"/>
                </a:moveTo>
                <a:lnTo>
                  <a:pt x="196689" y="680122"/>
                </a:lnTo>
                <a:lnTo>
                  <a:pt x="199474" y="674636"/>
                </a:lnTo>
                <a:lnTo>
                  <a:pt x="146820" y="648331"/>
                </a:lnTo>
                <a:lnTo>
                  <a:pt x="144036" y="653823"/>
                </a:lnTo>
                <a:close/>
                <a:moveTo>
                  <a:pt x="105307" y="648318"/>
                </a:moveTo>
                <a:lnTo>
                  <a:pt x="144943" y="654114"/>
                </a:lnTo>
                <a:lnTo>
                  <a:pt x="145849" y="648039"/>
                </a:lnTo>
                <a:lnTo>
                  <a:pt x="106148" y="642243"/>
                </a:lnTo>
                <a:lnTo>
                  <a:pt x="105307" y="648318"/>
                </a:lnTo>
                <a:close/>
                <a:moveTo>
                  <a:pt x="75192" y="629446"/>
                </a:moveTo>
                <a:lnTo>
                  <a:pt x="104076" y="647865"/>
                </a:lnTo>
                <a:lnTo>
                  <a:pt x="107379" y="642689"/>
                </a:lnTo>
                <a:lnTo>
                  <a:pt x="78495" y="624270"/>
                </a:lnTo>
                <a:lnTo>
                  <a:pt x="75192" y="629446"/>
                </a:lnTo>
                <a:close/>
                <a:moveTo>
                  <a:pt x="65736" y="617018"/>
                </a:moveTo>
                <a:lnTo>
                  <a:pt x="74350" y="628683"/>
                </a:lnTo>
                <a:lnTo>
                  <a:pt x="79337" y="625040"/>
                </a:lnTo>
                <a:lnTo>
                  <a:pt x="70723" y="613375"/>
                </a:lnTo>
                <a:lnTo>
                  <a:pt x="65736" y="617018"/>
                </a:lnTo>
                <a:close/>
                <a:moveTo>
                  <a:pt x="54402" y="593824"/>
                </a:moveTo>
                <a:lnTo>
                  <a:pt x="65477" y="616539"/>
                </a:lnTo>
                <a:lnTo>
                  <a:pt x="70982" y="613854"/>
                </a:lnTo>
                <a:lnTo>
                  <a:pt x="59908" y="591133"/>
                </a:lnTo>
                <a:lnTo>
                  <a:pt x="54402" y="593824"/>
                </a:lnTo>
                <a:close/>
                <a:moveTo>
                  <a:pt x="50516" y="577845"/>
                </a:moveTo>
                <a:lnTo>
                  <a:pt x="54208" y="593197"/>
                </a:lnTo>
                <a:lnTo>
                  <a:pt x="60166" y="591761"/>
                </a:lnTo>
                <a:lnTo>
                  <a:pt x="56475" y="576415"/>
                </a:lnTo>
                <a:lnTo>
                  <a:pt x="50516" y="577845"/>
                </a:lnTo>
                <a:close/>
                <a:moveTo>
                  <a:pt x="30829" y="571381"/>
                </a:moveTo>
                <a:lnTo>
                  <a:pt x="52330" y="579979"/>
                </a:lnTo>
                <a:lnTo>
                  <a:pt x="54596" y="574280"/>
                </a:lnTo>
                <a:lnTo>
                  <a:pt x="33095" y="565682"/>
                </a:lnTo>
                <a:lnTo>
                  <a:pt x="30829" y="571381"/>
                </a:lnTo>
                <a:close/>
                <a:moveTo>
                  <a:pt x="23186" y="575095"/>
                </a:moveTo>
                <a:lnTo>
                  <a:pt x="33030" y="571407"/>
                </a:lnTo>
                <a:lnTo>
                  <a:pt x="30893" y="565662"/>
                </a:lnTo>
                <a:lnTo>
                  <a:pt x="21049" y="569343"/>
                </a:lnTo>
                <a:lnTo>
                  <a:pt x="23186" y="575095"/>
                </a:lnTo>
                <a:close/>
                <a:moveTo>
                  <a:pt x="972" y="537384"/>
                </a:moveTo>
                <a:lnTo>
                  <a:pt x="19430" y="573607"/>
                </a:lnTo>
                <a:lnTo>
                  <a:pt x="24870" y="570825"/>
                </a:lnTo>
                <a:lnTo>
                  <a:pt x="6412" y="534602"/>
                </a:lnTo>
                <a:lnTo>
                  <a:pt x="972" y="537384"/>
                </a:lnTo>
                <a:close/>
                <a:moveTo>
                  <a:pt x="7319" y="525079"/>
                </a:moveTo>
                <a:lnTo>
                  <a:pt x="1166" y="534291"/>
                </a:lnTo>
                <a:lnTo>
                  <a:pt x="6283" y="537694"/>
                </a:lnTo>
                <a:lnTo>
                  <a:pt x="12370" y="528488"/>
                </a:lnTo>
                <a:lnTo>
                  <a:pt x="7319" y="525079"/>
                </a:lnTo>
                <a:close/>
                <a:moveTo>
                  <a:pt x="583" y="519392"/>
                </a:moveTo>
                <a:lnTo>
                  <a:pt x="7383" y="528598"/>
                </a:lnTo>
                <a:lnTo>
                  <a:pt x="12305" y="524969"/>
                </a:lnTo>
                <a:lnTo>
                  <a:pt x="5570" y="515756"/>
                </a:lnTo>
                <a:lnTo>
                  <a:pt x="583" y="519392"/>
                </a:lnTo>
                <a:close/>
                <a:moveTo>
                  <a:pt x="25842" y="496697"/>
                </a:moveTo>
                <a:lnTo>
                  <a:pt x="1231" y="515115"/>
                </a:lnTo>
                <a:lnTo>
                  <a:pt x="4923" y="520032"/>
                </a:lnTo>
                <a:lnTo>
                  <a:pt x="29533" y="501613"/>
                </a:lnTo>
                <a:lnTo>
                  <a:pt x="25842" y="496697"/>
                </a:lnTo>
                <a:close/>
                <a:moveTo>
                  <a:pt x="46242" y="488914"/>
                </a:moveTo>
                <a:lnTo>
                  <a:pt x="26619" y="496282"/>
                </a:lnTo>
                <a:lnTo>
                  <a:pt x="28756" y="502027"/>
                </a:lnTo>
                <a:lnTo>
                  <a:pt x="48444" y="494665"/>
                </a:lnTo>
                <a:lnTo>
                  <a:pt x="46242" y="488914"/>
                </a:lnTo>
                <a:close/>
                <a:moveTo>
                  <a:pt x="82833" y="494283"/>
                </a:moveTo>
                <a:lnTo>
                  <a:pt x="47797" y="488758"/>
                </a:lnTo>
                <a:lnTo>
                  <a:pt x="46825" y="494820"/>
                </a:lnTo>
                <a:lnTo>
                  <a:pt x="81862" y="500345"/>
                </a:lnTo>
                <a:lnTo>
                  <a:pt x="82833" y="494283"/>
                </a:lnTo>
                <a:close/>
                <a:moveTo>
                  <a:pt x="83028" y="472300"/>
                </a:moveTo>
                <a:lnTo>
                  <a:pt x="79337" y="496858"/>
                </a:lnTo>
                <a:lnTo>
                  <a:pt x="85424" y="497771"/>
                </a:lnTo>
                <a:lnTo>
                  <a:pt x="89116" y="473212"/>
                </a:lnTo>
                <a:lnTo>
                  <a:pt x="83028" y="472300"/>
                </a:lnTo>
                <a:close/>
                <a:moveTo>
                  <a:pt x="124995" y="464795"/>
                </a:moveTo>
                <a:lnTo>
                  <a:pt x="85684" y="469705"/>
                </a:lnTo>
                <a:lnTo>
                  <a:pt x="86461" y="475800"/>
                </a:lnTo>
                <a:lnTo>
                  <a:pt x="125772" y="470889"/>
                </a:lnTo>
                <a:lnTo>
                  <a:pt x="124995" y="464795"/>
                </a:lnTo>
                <a:close/>
                <a:moveTo>
                  <a:pt x="128687" y="451927"/>
                </a:moveTo>
                <a:lnTo>
                  <a:pt x="122534" y="466665"/>
                </a:lnTo>
                <a:lnTo>
                  <a:pt x="128233" y="469026"/>
                </a:lnTo>
                <a:lnTo>
                  <a:pt x="134386" y="454288"/>
                </a:lnTo>
                <a:lnTo>
                  <a:pt x="128687" y="451927"/>
                </a:lnTo>
                <a:close/>
                <a:moveTo>
                  <a:pt x="171949" y="429484"/>
                </a:moveTo>
                <a:lnTo>
                  <a:pt x="130176" y="450361"/>
                </a:lnTo>
                <a:lnTo>
                  <a:pt x="132896" y="455854"/>
                </a:lnTo>
                <a:lnTo>
                  <a:pt x="174734" y="434977"/>
                </a:lnTo>
                <a:lnTo>
                  <a:pt x="171949" y="429484"/>
                </a:lnTo>
                <a:close/>
                <a:moveTo>
                  <a:pt x="171496" y="423202"/>
                </a:moveTo>
                <a:lnTo>
                  <a:pt x="170265" y="431800"/>
                </a:lnTo>
                <a:lnTo>
                  <a:pt x="176353" y="432667"/>
                </a:lnTo>
                <a:lnTo>
                  <a:pt x="177583" y="424069"/>
                </a:lnTo>
                <a:lnTo>
                  <a:pt x="171496" y="423202"/>
                </a:lnTo>
                <a:close/>
                <a:moveTo>
                  <a:pt x="161327" y="403489"/>
                </a:moveTo>
                <a:lnTo>
                  <a:pt x="171819" y="424981"/>
                </a:lnTo>
                <a:lnTo>
                  <a:pt x="177325" y="422297"/>
                </a:lnTo>
                <a:lnTo>
                  <a:pt x="166897" y="400804"/>
                </a:lnTo>
                <a:lnTo>
                  <a:pt x="161327" y="403489"/>
                </a:lnTo>
                <a:close/>
                <a:moveTo>
                  <a:pt x="180433" y="389638"/>
                </a:moveTo>
                <a:lnTo>
                  <a:pt x="162623" y="399459"/>
                </a:lnTo>
                <a:lnTo>
                  <a:pt x="165602" y="404835"/>
                </a:lnTo>
                <a:lnTo>
                  <a:pt x="183412" y="395014"/>
                </a:lnTo>
                <a:lnTo>
                  <a:pt x="180433" y="389638"/>
                </a:lnTo>
                <a:close/>
                <a:moveTo>
                  <a:pt x="126096" y="328565"/>
                </a:moveTo>
                <a:lnTo>
                  <a:pt x="179527" y="394264"/>
                </a:lnTo>
                <a:lnTo>
                  <a:pt x="184319" y="390389"/>
                </a:lnTo>
                <a:lnTo>
                  <a:pt x="130824" y="324696"/>
                </a:lnTo>
                <a:lnTo>
                  <a:pt x="126096" y="328565"/>
                </a:lnTo>
                <a:close/>
                <a:moveTo>
                  <a:pt x="182959" y="308930"/>
                </a:moveTo>
                <a:lnTo>
                  <a:pt x="127650" y="323661"/>
                </a:lnTo>
                <a:lnTo>
                  <a:pt x="129270" y="329594"/>
                </a:lnTo>
                <a:lnTo>
                  <a:pt x="184578" y="314863"/>
                </a:lnTo>
                <a:lnTo>
                  <a:pt x="182959" y="308930"/>
                </a:lnTo>
                <a:close/>
                <a:moveTo>
                  <a:pt x="194293" y="300785"/>
                </a:moveTo>
                <a:lnTo>
                  <a:pt x="181988" y="309383"/>
                </a:lnTo>
                <a:lnTo>
                  <a:pt x="185549" y="314410"/>
                </a:lnTo>
                <a:lnTo>
                  <a:pt x="197854" y="305812"/>
                </a:lnTo>
                <a:lnTo>
                  <a:pt x="194293" y="300785"/>
                </a:lnTo>
                <a:close/>
                <a:moveTo>
                  <a:pt x="186845" y="235423"/>
                </a:moveTo>
                <a:lnTo>
                  <a:pt x="192997" y="303573"/>
                </a:lnTo>
                <a:lnTo>
                  <a:pt x="199150" y="303023"/>
                </a:lnTo>
                <a:lnTo>
                  <a:pt x="192997" y="234873"/>
                </a:lnTo>
                <a:lnTo>
                  <a:pt x="186845" y="235423"/>
                </a:lnTo>
                <a:close/>
                <a:moveTo>
                  <a:pt x="256272" y="244409"/>
                </a:moveTo>
                <a:lnTo>
                  <a:pt x="190471" y="232130"/>
                </a:lnTo>
                <a:lnTo>
                  <a:pt x="189371" y="238166"/>
                </a:lnTo>
                <a:lnTo>
                  <a:pt x="255106" y="250445"/>
                </a:lnTo>
                <a:lnTo>
                  <a:pt x="256272" y="244409"/>
                </a:lnTo>
                <a:close/>
                <a:moveTo>
                  <a:pt x="262878" y="228714"/>
                </a:moveTo>
                <a:lnTo>
                  <a:pt x="253034" y="245903"/>
                </a:lnTo>
                <a:lnTo>
                  <a:pt x="258344" y="248951"/>
                </a:lnTo>
                <a:lnTo>
                  <a:pt x="268188" y="231761"/>
                </a:lnTo>
                <a:lnTo>
                  <a:pt x="262878" y="228714"/>
                </a:lnTo>
                <a:close/>
                <a:moveTo>
                  <a:pt x="247334" y="193319"/>
                </a:moveTo>
                <a:lnTo>
                  <a:pt x="262683" y="231386"/>
                </a:lnTo>
                <a:lnTo>
                  <a:pt x="268383" y="229089"/>
                </a:lnTo>
                <a:lnTo>
                  <a:pt x="253034" y="191022"/>
                </a:lnTo>
                <a:lnTo>
                  <a:pt x="247334" y="193319"/>
                </a:lnTo>
                <a:close/>
                <a:moveTo>
                  <a:pt x="273045" y="185458"/>
                </a:moveTo>
                <a:lnTo>
                  <a:pt x="249666" y="189139"/>
                </a:lnTo>
                <a:lnTo>
                  <a:pt x="250637" y="195201"/>
                </a:lnTo>
                <a:lnTo>
                  <a:pt x="274017" y="191520"/>
                </a:lnTo>
                <a:lnTo>
                  <a:pt x="273045" y="185458"/>
                </a:lnTo>
                <a:close/>
                <a:moveTo>
                  <a:pt x="281724" y="161488"/>
                </a:moveTo>
                <a:lnTo>
                  <a:pt x="270714" y="187276"/>
                </a:lnTo>
                <a:lnTo>
                  <a:pt x="276348" y="189696"/>
                </a:lnTo>
                <a:lnTo>
                  <a:pt x="287424" y="163908"/>
                </a:lnTo>
                <a:lnTo>
                  <a:pt x="281724" y="161488"/>
                </a:lnTo>
                <a:close/>
                <a:moveTo>
                  <a:pt x="294159" y="156688"/>
                </a:moveTo>
                <a:lnTo>
                  <a:pt x="283732" y="159755"/>
                </a:lnTo>
                <a:lnTo>
                  <a:pt x="285416" y="165648"/>
                </a:lnTo>
                <a:lnTo>
                  <a:pt x="295907" y="162575"/>
                </a:lnTo>
                <a:lnTo>
                  <a:pt x="294159" y="156688"/>
                </a:lnTo>
                <a:close/>
                <a:moveTo>
                  <a:pt x="317798" y="184805"/>
                </a:moveTo>
                <a:lnTo>
                  <a:pt x="297462" y="157788"/>
                </a:lnTo>
                <a:lnTo>
                  <a:pt x="292539" y="161475"/>
                </a:lnTo>
                <a:lnTo>
                  <a:pt x="312875" y="188486"/>
                </a:lnTo>
                <a:lnTo>
                  <a:pt x="317798" y="184805"/>
                </a:lnTo>
                <a:close/>
                <a:moveTo>
                  <a:pt x="351864" y="204252"/>
                </a:moveTo>
                <a:lnTo>
                  <a:pt x="316826" y="183990"/>
                </a:lnTo>
                <a:lnTo>
                  <a:pt x="313782" y="189301"/>
                </a:lnTo>
                <a:lnTo>
                  <a:pt x="348820" y="209564"/>
                </a:lnTo>
                <a:lnTo>
                  <a:pt x="351864" y="204252"/>
                </a:lnTo>
                <a:close/>
                <a:moveTo>
                  <a:pt x="400954" y="218078"/>
                </a:moveTo>
                <a:lnTo>
                  <a:pt x="351151" y="203955"/>
                </a:lnTo>
                <a:lnTo>
                  <a:pt x="349532" y="209861"/>
                </a:lnTo>
                <a:lnTo>
                  <a:pt x="399270" y="223978"/>
                </a:lnTo>
                <a:lnTo>
                  <a:pt x="400954" y="218078"/>
                </a:lnTo>
                <a:close/>
                <a:moveTo>
                  <a:pt x="437805" y="249404"/>
                </a:moveTo>
                <a:lnTo>
                  <a:pt x="402120" y="218705"/>
                </a:lnTo>
                <a:lnTo>
                  <a:pt x="398105" y="223350"/>
                </a:lnTo>
                <a:lnTo>
                  <a:pt x="433790" y="254049"/>
                </a:lnTo>
                <a:lnTo>
                  <a:pt x="437805" y="249404"/>
                </a:lnTo>
                <a:close/>
                <a:moveTo>
                  <a:pt x="446808" y="296010"/>
                </a:moveTo>
                <a:lnTo>
                  <a:pt x="438777" y="251189"/>
                </a:lnTo>
                <a:lnTo>
                  <a:pt x="432754" y="252263"/>
                </a:lnTo>
                <a:lnTo>
                  <a:pt x="440720" y="297084"/>
                </a:lnTo>
                <a:lnTo>
                  <a:pt x="446808" y="296010"/>
                </a:lnTo>
                <a:close/>
                <a:moveTo>
                  <a:pt x="464229" y="310838"/>
                </a:moveTo>
                <a:lnTo>
                  <a:pt x="445836" y="294264"/>
                </a:lnTo>
                <a:lnTo>
                  <a:pt x="441691" y="298824"/>
                </a:lnTo>
                <a:lnTo>
                  <a:pt x="460149" y="315406"/>
                </a:lnTo>
                <a:lnTo>
                  <a:pt x="464229" y="310838"/>
                </a:lnTo>
                <a:close/>
                <a:moveTo>
                  <a:pt x="501987" y="316228"/>
                </a:moveTo>
                <a:lnTo>
                  <a:pt x="462675" y="310088"/>
                </a:lnTo>
                <a:lnTo>
                  <a:pt x="461703" y="316157"/>
                </a:lnTo>
                <a:lnTo>
                  <a:pt x="501080" y="322296"/>
                </a:lnTo>
                <a:lnTo>
                  <a:pt x="501987" y="316228"/>
                </a:lnTo>
                <a:close/>
                <a:moveTo>
                  <a:pt x="546156" y="321740"/>
                </a:moveTo>
                <a:lnTo>
                  <a:pt x="501922" y="316215"/>
                </a:lnTo>
                <a:lnTo>
                  <a:pt x="501145" y="322309"/>
                </a:lnTo>
                <a:lnTo>
                  <a:pt x="545378" y="327834"/>
                </a:lnTo>
                <a:lnTo>
                  <a:pt x="546156" y="321740"/>
                </a:lnTo>
                <a:close/>
                <a:moveTo>
                  <a:pt x="595700" y="345354"/>
                </a:moveTo>
                <a:lnTo>
                  <a:pt x="547127" y="322024"/>
                </a:lnTo>
                <a:lnTo>
                  <a:pt x="544472" y="327556"/>
                </a:lnTo>
                <a:lnTo>
                  <a:pt x="593045" y="350885"/>
                </a:lnTo>
                <a:lnTo>
                  <a:pt x="595700" y="345354"/>
                </a:lnTo>
                <a:close/>
                <a:moveTo>
                  <a:pt x="615842" y="349410"/>
                </a:moveTo>
                <a:lnTo>
                  <a:pt x="594988" y="345114"/>
                </a:lnTo>
                <a:lnTo>
                  <a:pt x="593692" y="351125"/>
                </a:lnTo>
                <a:lnTo>
                  <a:pt x="614611" y="355427"/>
                </a:lnTo>
                <a:lnTo>
                  <a:pt x="615842" y="349410"/>
                </a:lnTo>
                <a:close/>
                <a:moveTo>
                  <a:pt x="647706" y="385413"/>
                </a:moveTo>
                <a:lnTo>
                  <a:pt x="617591" y="350413"/>
                </a:lnTo>
                <a:lnTo>
                  <a:pt x="612927" y="354418"/>
                </a:lnTo>
                <a:lnTo>
                  <a:pt x="643042" y="389412"/>
                </a:lnTo>
                <a:lnTo>
                  <a:pt x="647706" y="385413"/>
                </a:lnTo>
                <a:close/>
                <a:moveTo>
                  <a:pt x="676137" y="407080"/>
                </a:moveTo>
                <a:lnTo>
                  <a:pt x="647252" y="384973"/>
                </a:lnTo>
                <a:lnTo>
                  <a:pt x="643496" y="389851"/>
                </a:lnTo>
                <a:lnTo>
                  <a:pt x="672381" y="411952"/>
                </a:lnTo>
                <a:lnTo>
                  <a:pt x="676137" y="407080"/>
                </a:lnTo>
                <a:close/>
                <a:moveTo>
                  <a:pt x="708001" y="405831"/>
                </a:moveTo>
                <a:lnTo>
                  <a:pt x="674194" y="406446"/>
                </a:lnTo>
                <a:lnTo>
                  <a:pt x="674324" y="412586"/>
                </a:lnTo>
                <a:lnTo>
                  <a:pt x="708130" y="411971"/>
                </a:lnTo>
                <a:lnTo>
                  <a:pt x="708001" y="405831"/>
                </a:lnTo>
                <a:close/>
                <a:moveTo>
                  <a:pt x="777234" y="413834"/>
                </a:moveTo>
                <a:lnTo>
                  <a:pt x="708390" y="405851"/>
                </a:lnTo>
                <a:lnTo>
                  <a:pt x="707677" y="411952"/>
                </a:lnTo>
                <a:lnTo>
                  <a:pt x="776521" y="419935"/>
                </a:lnTo>
                <a:lnTo>
                  <a:pt x="777234" y="413834"/>
                </a:lnTo>
                <a:close/>
                <a:moveTo>
                  <a:pt x="815833" y="408924"/>
                </a:moveTo>
                <a:lnTo>
                  <a:pt x="776521" y="413841"/>
                </a:lnTo>
                <a:lnTo>
                  <a:pt x="777298" y="419928"/>
                </a:lnTo>
                <a:lnTo>
                  <a:pt x="816610" y="415018"/>
                </a:lnTo>
                <a:lnTo>
                  <a:pt x="815833" y="408924"/>
                </a:lnTo>
                <a:close/>
                <a:moveTo>
                  <a:pt x="850547" y="414468"/>
                </a:moveTo>
                <a:lnTo>
                  <a:pt x="816740" y="408943"/>
                </a:lnTo>
                <a:lnTo>
                  <a:pt x="815703" y="414999"/>
                </a:lnTo>
                <a:lnTo>
                  <a:pt x="849510" y="420530"/>
                </a:lnTo>
                <a:lnTo>
                  <a:pt x="850547" y="414468"/>
                </a:lnTo>
                <a:close/>
                <a:moveTo>
                  <a:pt x="908316" y="437985"/>
                </a:moveTo>
                <a:lnTo>
                  <a:pt x="851194" y="414656"/>
                </a:lnTo>
                <a:lnTo>
                  <a:pt x="848863" y="420343"/>
                </a:lnTo>
                <a:lnTo>
                  <a:pt x="906049" y="443672"/>
                </a:lnTo>
                <a:lnTo>
                  <a:pt x="908316" y="437985"/>
                </a:lnTo>
                <a:close/>
                <a:moveTo>
                  <a:pt x="945231" y="437144"/>
                </a:moveTo>
                <a:lnTo>
                  <a:pt x="907150" y="437759"/>
                </a:lnTo>
                <a:lnTo>
                  <a:pt x="907215" y="443898"/>
                </a:lnTo>
                <a:lnTo>
                  <a:pt x="945361" y="443284"/>
                </a:lnTo>
                <a:lnTo>
                  <a:pt x="945231" y="437144"/>
                </a:lnTo>
                <a:close/>
                <a:moveTo>
                  <a:pt x="966604" y="449889"/>
                </a:moveTo>
                <a:lnTo>
                  <a:pt x="946915" y="437610"/>
                </a:lnTo>
                <a:lnTo>
                  <a:pt x="943677" y="442818"/>
                </a:lnTo>
                <a:lnTo>
                  <a:pt x="963301" y="455097"/>
                </a:lnTo>
                <a:lnTo>
                  <a:pt x="966604" y="449889"/>
                </a:lnTo>
                <a:close/>
                <a:moveTo>
                  <a:pt x="990177" y="429775"/>
                </a:moveTo>
                <a:lnTo>
                  <a:pt x="963106" y="450038"/>
                </a:lnTo>
                <a:lnTo>
                  <a:pt x="966798" y="454948"/>
                </a:lnTo>
                <a:lnTo>
                  <a:pt x="993869" y="434686"/>
                </a:lnTo>
                <a:lnTo>
                  <a:pt x="990177" y="429775"/>
                </a:lnTo>
                <a:close/>
                <a:moveTo>
                  <a:pt x="1035383" y="415788"/>
                </a:moveTo>
                <a:lnTo>
                  <a:pt x="991084" y="429297"/>
                </a:lnTo>
                <a:lnTo>
                  <a:pt x="992898" y="435171"/>
                </a:lnTo>
                <a:lnTo>
                  <a:pt x="1037131" y="421662"/>
                </a:lnTo>
                <a:lnTo>
                  <a:pt x="1035383" y="415788"/>
                </a:lnTo>
                <a:close/>
                <a:moveTo>
                  <a:pt x="1082272" y="414429"/>
                </a:moveTo>
                <a:lnTo>
                  <a:pt x="1036160" y="415659"/>
                </a:lnTo>
                <a:lnTo>
                  <a:pt x="1036354" y="421792"/>
                </a:lnTo>
                <a:lnTo>
                  <a:pt x="1082402" y="420569"/>
                </a:lnTo>
                <a:lnTo>
                  <a:pt x="1082272" y="414429"/>
                </a:lnTo>
                <a:close/>
                <a:moveTo>
                  <a:pt x="1111222" y="401193"/>
                </a:moveTo>
                <a:lnTo>
                  <a:pt x="1081106" y="414695"/>
                </a:lnTo>
                <a:lnTo>
                  <a:pt x="1083632" y="420297"/>
                </a:lnTo>
                <a:lnTo>
                  <a:pt x="1113748" y="406789"/>
                </a:lnTo>
                <a:lnTo>
                  <a:pt x="1111222" y="401193"/>
                </a:lnTo>
                <a:close/>
                <a:moveTo>
                  <a:pt x="1121454" y="382198"/>
                </a:moveTo>
                <a:lnTo>
                  <a:pt x="1109797" y="402461"/>
                </a:lnTo>
                <a:lnTo>
                  <a:pt x="1115107" y="405521"/>
                </a:lnTo>
                <a:lnTo>
                  <a:pt x="1126830" y="385258"/>
                </a:lnTo>
                <a:lnTo>
                  <a:pt x="1121454" y="382198"/>
                </a:lnTo>
                <a:close/>
                <a:moveTo>
                  <a:pt x="1137580" y="369052"/>
                </a:moveTo>
                <a:lnTo>
                  <a:pt x="1122231" y="381331"/>
                </a:lnTo>
                <a:lnTo>
                  <a:pt x="1126053" y="386125"/>
                </a:lnTo>
                <a:lnTo>
                  <a:pt x="1141402" y="373846"/>
                </a:lnTo>
                <a:lnTo>
                  <a:pt x="1137580" y="369052"/>
                </a:lnTo>
                <a:close/>
                <a:moveTo>
                  <a:pt x="1125534" y="360615"/>
                </a:moveTo>
                <a:lnTo>
                  <a:pt x="1137257" y="373509"/>
                </a:lnTo>
                <a:lnTo>
                  <a:pt x="1141790" y="369388"/>
                </a:lnTo>
                <a:lnTo>
                  <a:pt x="1130133" y="356494"/>
                </a:lnTo>
                <a:lnTo>
                  <a:pt x="1125534" y="360615"/>
                </a:lnTo>
                <a:close/>
                <a:moveTo>
                  <a:pt x="1108113" y="346842"/>
                </a:moveTo>
                <a:lnTo>
                  <a:pt x="1125923" y="360965"/>
                </a:lnTo>
                <a:lnTo>
                  <a:pt x="1129744" y="356152"/>
                </a:lnTo>
                <a:lnTo>
                  <a:pt x="1111934" y="342028"/>
                </a:lnTo>
                <a:lnTo>
                  <a:pt x="1108113" y="346842"/>
                </a:lnTo>
                <a:close/>
                <a:moveTo>
                  <a:pt x="1109408" y="319572"/>
                </a:moveTo>
                <a:lnTo>
                  <a:pt x="1106947" y="344131"/>
                </a:lnTo>
                <a:lnTo>
                  <a:pt x="1113035" y="344739"/>
                </a:lnTo>
                <a:lnTo>
                  <a:pt x="1115496" y="320181"/>
                </a:lnTo>
                <a:lnTo>
                  <a:pt x="1109408" y="319572"/>
                </a:lnTo>
                <a:close/>
                <a:moveTo>
                  <a:pt x="1132594" y="319915"/>
                </a:moveTo>
                <a:lnTo>
                  <a:pt x="1112971" y="316842"/>
                </a:lnTo>
                <a:lnTo>
                  <a:pt x="1111999" y="322911"/>
                </a:lnTo>
                <a:lnTo>
                  <a:pt x="1131687" y="325977"/>
                </a:lnTo>
                <a:lnTo>
                  <a:pt x="1132594" y="319915"/>
                </a:lnTo>
                <a:close/>
                <a:moveTo>
                  <a:pt x="1169056" y="327931"/>
                </a:moveTo>
                <a:lnTo>
                  <a:pt x="1132788" y="319948"/>
                </a:lnTo>
                <a:lnTo>
                  <a:pt x="1131493" y="325945"/>
                </a:lnTo>
                <a:lnTo>
                  <a:pt x="1167761" y="333928"/>
                </a:lnTo>
                <a:lnTo>
                  <a:pt x="1169056" y="327931"/>
                </a:lnTo>
                <a:close/>
                <a:moveTo>
                  <a:pt x="1185183" y="308568"/>
                </a:moveTo>
                <a:lnTo>
                  <a:pt x="1166142" y="328824"/>
                </a:lnTo>
                <a:lnTo>
                  <a:pt x="1170611" y="333029"/>
                </a:lnTo>
                <a:lnTo>
                  <a:pt x="1189716" y="312766"/>
                </a:lnTo>
                <a:lnTo>
                  <a:pt x="1185183" y="308568"/>
                </a:lnTo>
                <a:close/>
                <a:moveTo>
                  <a:pt x="1225077" y="293060"/>
                </a:moveTo>
                <a:lnTo>
                  <a:pt x="1186348" y="307798"/>
                </a:lnTo>
                <a:lnTo>
                  <a:pt x="1188550" y="313536"/>
                </a:lnTo>
                <a:lnTo>
                  <a:pt x="1227279" y="298799"/>
                </a:lnTo>
                <a:lnTo>
                  <a:pt x="1225077" y="293060"/>
                </a:lnTo>
                <a:close/>
                <a:moveTo>
                  <a:pt x="1231877" y="269770"/>
                </a:moveTo>
                <a:lnTo>
                  <a:pt x="1223264" y="294943"/>
                </a:lnTo>
                <a:lnTo>
                  <a:pt x="1229092" y="296922"/>
                </a:lnTo>
                <a:lnTo>
                  <a:pt x="1237706" y="271749"/>
                </a:lnTo>
                <a:lnTo>
                  <a:pt x="1231877" y="269770"/>
                </a:lnTo>
                <a:close/>
                <a:moveTo>
                  <a:pt x="1247679" y="257251"/>
                </a:moveTo>
                <a:lnTo>
                  <a:pt x="1232914" y="268301"/>
                </a:lnTo>
                <a:lnTo>
                  <a:pt x="1236605" y="273218"/>
                </a:lnTo>
                <a:lnTo>
                  <a:pt x="1251371" y="262161"/>
                </a:lnTo>
                <a:lnTo>
                  <a:pt x="1247679" y="257251"/>
                </a:lnTo>
                <a:close/>
                <a:moveTo>
                  <a:pt x="1290942" y="251746"/>
                </a:moveTo>
                <a:lnTo>
                  <a:pt x="1249169" y="256656"/>
                </a:lnTo>
                <a:lnTo>
                  <a:pt x="1249882" y="262757"/>
                </a:lnTo>
                <a:lnTo>
                  <a:pt x="1291654" y="257846"/>
                </a:lnTo>
                <a:lnTo>
                  <a:pt x="1290942" y="251746"/>
                </a:lnTo>
                <a:close/>
                <a:moveTo>
                  <a:pt x="1318272" y="256061"/>
                </a:moveTo>
                <a:lnTo>
                  <a:pt x="1291784" y="251765"/>
                </a:lnTo>
                <a:lnTo>
                  <a:pt x="1290812" y="257827"/>
                </a:lnTo>
                <a:lnTo>
                  <a:pt x="1317236" y="262123"/>
                </a:lnTo>
                <a:lnTo>
                  <a:pt x="1318272" y="256061"/>
                </a:lnTo>
                <a:close/>
                <a:moveTo>
                  <a:pt x="1310501" y="246518"/>
                </a:moveTo>
                <a:lnTo>
                  <a:pt x="1314839" y="260027"/>
                </a:lnTo>
                <a:lnTo>
                  <a:pt x="1320668" y="258163"/>
                </a:lnTo>
                <a:lnTo>
                  <a:pt x="1316395" y="244655"/>
                </a:lnTo>
                <a:lnTo>
                  <a:pt x="1310501" y="246518"/>
                </a:lnTo>
                <a:close/>
                <a:moveTo>
                  <a:pt x="1267627" y="221824"/>
                </a:moveTo>
                <a:lnTo>
                  <a:pt x="1311861" y="248220"/>
                </a:lnTo>
                <a:lnTo>
                  <a:pt x="1315034" y="242953"/>
                </a:lnTo>
                <a:lnTo>
                  <a:pt x="1270800" y="216551"/>
                </a:lnTo>
                <a:lnTo>
                  <a:pt x="1267627" y="221824"/>
                </a:lnTo>
                <a:close/>
                <a:moveTo>
                  <a:pt x="1236734" y="209764"/>
                </a:moveTo>
                <a:lnTo>
                  <a:pt x="1268080" y="222044"/>
                </a:lnTo>
                <a:lnTo>
                  <a:pt x="1270347" y="216331"/>
                </a:lnTo>
                <a:lnTo>
                  <a:pt x="1239001" y="204045"/>
                </a:lnTo>
                <a:lnTo>
                  <a:pt x="1236734" y="209764"/>
                </a:lnTo>
                <a:close/>
                <a:moveTo>
                  <a:pt x="1224559" y="223286"/>
                </a:moveTo>
                <a:lnTo>
                  <a:pt x="1239908" y="209163"/>
                </a:lnTo>
                <a:lnTo>
                  <a:pt x="1235763" y="204647"/>
                </a:lnTo>
                <a:lnTo>
                  <a:pt x="1220414" y="218770"/>
                </a:lnTo>
                <a:lnTo>
                  <a:pt x="1224559" y="223286"/>
                </a:lnTo>
                <a:close/>
                <a:moveTo>
                  <a:pt x="1188744" y="217910"/>
                </a:moveTo>
                <a:lnTo>
                  <a:pt x="1221903" y="224049"/>
                </a:lnTo>
                <a:lnTo>
                  <a:pt x="1223069" y="218006"/>
                </a:lnTo>
                <a:lnTo>
                  <a:pt x="1189845" y="211867"/>
                </a:lnTo>
                <a:lnTo>
                  <a:pt x="1188744" y="217910"/>
                </a:lnTo>
                <a:close/>
                <a:moveTo>
                  <a:pt x="1175533" y="222710"/>
                </a:moveTo>
                <a:lnTo>
                  <a:pt x="1190234" y="217800"/>
                </a:lnTo>
                <a:lnTo>
                  <a:pt x="1188291" y="211977"/>
                </a:lnTo>
                <a:lnTo>
                  <a:pt x="1173590" y="216887"/>
                </a:lnTo>
                <a:lnTo>
                  <a:pt x="1175533" y="222710"/>
                </a:lnTo>
                <a:close/>
                <a:moveTo>
                  <a:pt x="1155844" y="206051"/>
                </a:moveTo>
                <a:lnTo>
                  <a:pt x="1172423" y="222011"/>
                </a:lnTo>
                <a:lnTo>
                  <a:pt x="1176698" y="217586"/>
                </a:lnTo>
                <a:lnTo>
                  <a:pt x="1160054" y="201626"/>
                </a:lnTo>
                <a:lnTo>
                  <a:pt x="1155844" y="206051"/>
                </a:lnTo>
                <a:close/>
                <a:moveTo>
                  <a:pt x="1153059" y="165920"/>
                </a:moveTo>
                <a:lnTo>
                  <a:pt x="1154873" y="203987"/>
                </a:lnTo>
                <a:lnTo>
                  <a:pt x="1161025" y="203689"/>
                </a:lnTo>
                <a:lnTo>
                  <a:pt x="1159147" y="165622"/>
                </a:lnTo>
                <a:lnTo>
                  <a:pt x="1153059" y="165920"/>
                </a:lnTo>
                <a:close/>
                <a:moveTo>
                  <a:pt x="1149368" y="137926"/>
                </a:moveTo>
                <a:lnTo>
                  <a:pt x="1153059" y="166166"/>
                </a:lnTo>
                <a:lnTo>
                  <a:pt x="1159147" y="165377"/>
                </a:lnTo>
                <a:lnTo>
                  <a:pt x="1155455" y="137130"/>
                </a:lnTo>
                <a:lnTo>
                  <a:pt x="1149368" y="137926"/>
                </a:lnTo>
                <a:close/>
                <a:moveTo>
                  <a:pt x="1198200" y="148724"/>
                </a:moveTo>
                <a:lnTo>
                  <a:pt x="1153318" y="134601"/>
                </a:lnTo>
                <a:lnTo>
                  <a:pt x="1151505" y="140456"/>
                </a:lnTo>
                <a:lnTo>
                  <a:pt x="1196387" y="154579"/>
                </a:lnTo>
                <a:lnTo>
                  <a:pt x="1198200" y="148724"/>
                </a:lnTo>
                <a:close/>
                <a:moveTo>
                  <a:pt x="1222292" y="125407"/>
                </a:moveTo>
                <a:lnTo>
                  <a:pt x="1195221" y="149351"/>
                </a:lnTo>
                <a:lnTo>
                  <a:pt x="1199301" y="153945"/>
                </a:lnTo>
                <a:lnTo>
                  <a:pt x="1226372" y="130001"/>
                </a:lnTo>
                <a:lnTo>
                  <a:pt x="1222292" y="125407"/>
                </a:lnTo>
                <a:close/>
                <a:moveTo>
                  <a:pt x="1210117" y="112895"/>
                </a:moveTo>
                <a:lnTo>
                  <a:pt x="1221838" y="129470"/>
                </a:lnTo>
                <a:lnTo>
                  <a:pt x="1226825" y="125938"/>
                </a:lnTo>
                <a:lnTo>
                  <a:pt x="1215168" y="109363"/>
                </a:lnTo>
                <a:lnTo>
                  <a:pt x="1210117" y="112895"/>
                </a:lnTo>
                <a:close/>
                <a:moveTo>
                  <a:pt x="1208950" y="71264"/>
                </a:moveTo>
                <a:lnTo>
                  <a:pt x="1209598" y="111174"/>
                </a:lnTo>
                <a:lnTo>
                  <a:pt x="1215751" y="111077"/>
                </a:lnTo>
                <a:lnTo>
                  <a:pt x="1215104" y="71173"/>
                </a:lnTo>
                <a:lnTo>
                  <a:pt x="1208950" y="71264"/>
                </a:lnTo>
                <a:close/>
                <a:moveTo>
                  <a:pt x="1216787" y="57360"/>
                </a:moveTo>
                <a:lnTo>
                  <a:pt x="1209404" y="69640"/>
                </a:lnTo>
                <a:lnTo>
                  <a:pt x="1214650" y="72797"/>
                </a:lnTo>
                <a:lnTo>
                  <a:pt x="1222033" y="60518"/>
                </a:lnTo>
                <a:lnTo>
                  <a:pt x="1216787" y="57360"/>
                </a:lnTo>
                <a:close/>
                <a:moveTo>
                  <a:pt x="1201567" y="40533"/>
                </a:moveTo>
                <a:lnTo>
                  <a:pt x="1216981" y="60796"/>
                </a:lnTo>
                <a:lnTo>
                  <a:pt x="1221838" y="57089"/>
                </a:lnTo>
                <a:lnTo>
                  <a:pt x="1206489" y="36826"/>
                </a:lnTo>
                <a:lnTo>
                  <a:pt x="1201567" y="40533"/>
                </a:lnTo>
                <a:close/>
                <a:moveTo>
                  <a:pt x="1180131" y="32317"/>
                </a:moveTo>
                <a:lnTo>
                  <a:pt x="1202863" y="41523"/>
                </a:lnTo>
                <a:lnTo>
                  <a:pt x="1205194" y="35836"/>
                </a:lnTo>
                <a:lnTo>
                  <a:pt x="1182462" y="26624"/>
                </a:lnTo>
                <a:lnTo>
                  <a:pt x="1180131" y="32317"/>
                </a:lnTo>
                <a:close/>
                <a:moveTo>
                  <a:pt x="1189068" y="9537"/>
                </a:moveTo>
                <a:lnTo>
                  <a:pt x="1178641" y="27956"/>
                </a:lnTo>
                <a:lnTo>
                  <a:pt x="1183952" y="30984"/>
                </a:lnTo>
                <a:lnTo>
                  <a:pt x="1194443" y="12565"/>
                </a:lnTo>
                <a:lnTo>
                  <a:pt x="1189068" y="9537"/>
                </a:lnTo>
                <a:close/>
                <a:moveTo>
                  <a:pt x="1222422" y="1295"/>
                </a:moveTo>
                <a:lnTo>
                  <a:pt x="1191076" y="8049"/>
                </a:lnTo>
                <a:lnTo>
                  <a:pt x="1192371" y="14053"/>
                </a:lnTo>
                <a:lnTo>
                  <a:pt x="1223717" y="7299"/>
                </a:lnTo>
                <a:lnTo>
                  <a:pt x="1222422" y="1295"/>
                </a:lnTo>
                <a:close/>
                <a:moveTo>
                  <a:pt x="1261086" y="1"/>
                </a:moveTo>
                <a:lnTo>
                  <a:pt x="1223005" y="1230"/>
                </a:lnTo>
                <a:lnTo>
                  <a:pt x="1223199" y="7364"/>
                </a:lnTo>
                <a:lnTo>
                  <a:pt x="1261280" y="6134"/>
                </a:lnTo>
                <a:lnTo>
                  <a:pt x="1261086" y="1"/>
                </a:lnTo>
                <a:close/>
                <a:moveTo>
                  <a:pt x="1314062" y="11116"/>
                </a:moveTo>
                <a:lnTo>
                  <a:pt x="1261863" y="66"/>
                </a:lnTo>
                <a:lnTo>
                  <a:pt x="1260567" y="6070"/>
                </a:lnTo>
                <a:lnTo>
                  <a:pt x="1312832" y="17126"/>
                </a:lnTo>
                <a:lnTo>
                  <a:pt x="1314062" y="11116"/>
                </a:lnTo>
                <a:close/>
                <a:moveTo>
                  <a:pt x="1350849" y="25381"/>
                </a:moveTo>
                <a:lnTo>
                  <a:pt x="1314581" y="11258"/>
                </a:lnTo>
                <a:lnTo>
                  <a:pt x="1312314" y="16977"/>
                </a:lnTo>
                <a:lnTo>
                  <a:pt x="1348582" y="31100"/>
                </a:lnTo>
                <a:lnTo>
                  <a:pt x="1350849" y="25381"/>
                </a:lnTo>
                <a:close/>
                <a:moveTo>
                  <a:pt x="1398969" y="63287"/>
                </a:moveTo>
                <a:lnTo>
                  <a:pt x="1351626" y="25834"/>
                </a:lnTo>
                <a:lnTo>
                  <a:pt x="1347805" y="30648"/>
                </a:lnTo>
                <a:lnTo>
                  <a:pt x="1395147" y="68100"/>
                </a:lnTo>
                <a:lnTo>
                  <a:pt x="1398969" y="63287"/>
                </a:lnTo>
                <a:close/>
                <a:moveTo>
                  <a:pt x="1422154" y="79771"/>
                </a:moveTo>
                <a:lnTo>
                  <a:pt x="1398839" y="63190"/>
                </a:lnTo>
                <a:lnTo>
                  <a:pt x="1395277" y="68197"/>
                </a:lnTo>
                <a:lnTo>
                  <a:pt x="1418592" y="84772"/>
                </a:lnTo>
                <a:lnTo>
                  <a:pt x="1422154" y="79771"/>
                </a:lnTo>
                <a:close/>
                <a:moveTo>
                  <a:pt x="1449419" y="102641"/>
                </a:moveTo>
                <a:lnTo>
                  <a:pt x="1422348" y="79920"/>
                </a:lnTo>
                <a:lnTo>
                  <a:pt x="1418398" y="84623"/>
                </a:lnTo>
                <a:lnTo>
                  <a:pt x="1445469" y="107338"/>
                </a:lnTo>
                <a:lnTo>
                  <a:pt x="1449419" y="102641"/>
                </a:lnTo>
                <a:close/>
                <a:moveTo>
                  <a:pt x="1745520" y="1189000"/>
                </a:moveTo>
                <a:lnTo>
                  <a:pt x="1752903" y="1126374"/>
                </a:lnTo>
                <a:lnTo>
                  <a:pt x="1746751" y="1125656"/>
                </a:lnTo>
                <a:lnTo>
                  <a:pt x="1739433" y="1188281"/>
                </a:lnTo>
                <a:lnTo>
                  <a:pt x="1745520" y="1189000"/>
                </a:lnTo>
                <a:close/>
                <a:moveTo>
                  <a:pt x="1737425" y="1221315"/>
                </a:moveTo>
                <a:lnTo>
                  <a:pt x="1745456" y="1189388"/>
                </a:lnTo>
                <a:lnTo>
                  <a:pt x="1739498" y="1187900"/>
                </a:lnTo>
                <a:lnTo>
                  <a:pt x="1731467" y="1219821"/>
                </a:lnTo>
                <a:lnTo>
                  <a:pt x="1737425" y="1221315"/>
                </a:lnTo>
                <a:close/>
                <a:moveTo>
                  <a:pt x="1707439" y="1189239"/>
                </a:moveTo>
                <a:lnTo>
                  <a:pt x="1731985" y="1222396"/>
                </a:lnTo>
                <a:lnTo>
                  <a:pt x="1736907" y="1218740"/>
                </a:lnTo>
                <a:lnTo>
                  <a:pt x="1712361" y="1185584"/>
                </a:lnTo>
                <a:lnTo>
                  <a:pt x="1707439" y="1189239"/>
                </a:lnTo>
                <a:close/>
                <a:moveTo>
                  <a:pt x="1697724" y="1159492"/>
                </a:moveTo>
                <a:lnTo>
                  <a:pt x="1706921" y="1188346"/>
                </a:lnTo>
                <a:lnTo>
                  <a:pt x="1712815" y="1186483"/>
                </a:lnTo>
                <a:lnTo>
                  <a:pt x="1703618" y="1157622"/>
                </a:lnTo>
                <a:lnTo>
                  <a:pt x="1697724" y="1159492"/>
                </a:lnTo>
                <a:close/>
                <a:moveTo>
                  <a:pt x="1709382" y="1118992"/>
                </a:moveTo>
                <a:lnTo>
                  <a:pt x="1697724" y="1157667"/>
                </a:lnTo>
                <a:lnTo>
                  <a:pt x="1703618" y="1159440"/>
                </a:lnTo>
                <a:lnTo>
                  <a:pt x="1715276" y="1120765"/>
                </a:lnTo>
                <a:lnTo>
                  <a:pt x="1709382" y="1118992"/>
                </a:lnTo>
                <a:close/>
                <a:moveTo>
                  <a:pt x="1730106" y="1088669"/>
                </a:moveTo>
                <a:lnTo>
                  <a:pt x="1709836" y="1118138"/>
                </a:lnTo>
                <a:lnTo>
                  <a:pt x="1714887" y="1121619"/>
                </a:lnTo>
                <a:lnTo>
                  <a:pt x="1735158" y="1092144"/>
                </a:lnTo>
                <a:lnTo>
                  <a:pt x="1730106" y="1088669"/>
                </a:lnTo>
                <a:close/>
                <a:moveTo>
                  <a:pt x="1752126" y="1099506"/>
                </a:moveTo>
                <a:lnTo>
                  <a:pt x="1734316" y="1087841"/>
                </a:lnTo>
                <a:lnTo>
                  <a:pt x="1730948" y="1092972"/>
                </a:lnTo>
                <a:lnTo>
                  <a:pt x="1748758" y="1104643"/>
                </a:lnTo>
                <a:lnTo>
                  <a:pt x="1752126" y="1099506"/>
                </a:lnTo>
                <a:close/>
                <a:moveTo>
                  <a:pt x="1752903" y="1126096"/>
                </a:moveTo>
                <a:lnTo>
                  <a:pt x="1753487" y="1102152"/>
                </a:lnTo>
                <a:lnTo>
                  <a:pt x="1747399" y="1101990"/>
                </a:lnTo>
                <a:lnTo>
                  <a:pt x="1746751" y="1125941"/>
                </a:lnTo>
                <a:lnTo>
                  <a:pt x="1752903" y="1126096"/>
                </a:lnTo>
                <a:close/>
              </a:path>
            </a:pathLst>
          </a:custGeom>
          <a:solidFill>
            <a:srgbClr val="FFFFFF"/>
          </a:solidFill>
          <a:ln w="6476"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7872B661-F970-ED26-4469-109AF4768C7D}"/>
              </a:ext>
            </a:extLst>
          </p:cNvPr>
          <p:cNvSpPr/>
          <p:nvPr/>
        </p:nvSpPr>
        <p:spPr>
          <a:xfrm>
            <a:off x="3599784" y="5112205"/>
            <a:ext cx="461579" cy="1467999"/>
          </a:xfrm>
          <a:custGeom>
            <a:avLst/>
            <a:gdLst>
              <a:gd name="connsiteX0" fmla="*/ 376765 w 461579"/>
              <a:gd name="connsiteY0" fmla="*/ 1358100 h 1467999"/>
              <a:gd name="connsiteX1" fmla="*/ 354020 w 461579"/>
              <a:gd name="connsiteY1" fmla="*/ 1353798 h 1467999"/>
              <a:gd name="connsiteX2" fmla="*/ 333742 w 461579"/>
              <a:gd name="connsiteY2" fmla="*/ 1369150 h 1467999"/>
              <a:gd name="connsiteX3" fmla="*/ 334966 w 461579"/>
              <a:gd name="connsiteY3" fmla="*/ 1394324 h 1467999"/>
              <a:gd name="connsiteX4" fmla="*/ 327596 w 461579"/>
              <a:gd name="connsiteY4" fmla="*/ 1411513 h 1467999"/>
              <a:gd name="connsiteX5" fmla="*/ 283343 w 461579"/>
              <a:gd name="connsiteY5" fmla="*/ 1398005 h 1467999"/>
              <a:gd name="connsiteX6" fmla="*/ 230482 w 461579"/>
              <a:gd name="connsiteY6" fmla="*/ 1373446 h 1467999"/>
              <a:gd name="connsiteX7" fmla="*/ 202828 w 461579"/>
              <a:gd name="connsiteY7" fmla="*/ 1365469 h 1467999"/>
              <a:gd name="connsiteX8" fmla="*/ 262443 w 461579"/>
              <a:gd name="connsiteY8" fmla="*/ 1407217 h 1467999"/>
              <a:gd name="connsiteX9" fmla="*/ 301166 w 461579"/>
              <a:gd name="connsiteY9" fmla="*/ 1426866 h 1467999"/>
              <a:gd name="connsiteX10" fmla="*/ 347258 w 461579"/>
              <a:gd name="connsiteY10" fmla="*/ 1447736 h 1467999"/>
              <a:gd name="connsiteX11" fmla="*/ 379835 w 461579"/>
              <a:gd name="connsiteY11" fmla="*/ 1453261 h 1467999"/>
              <a:gd name="connsiteX12" fmla="*/ 406265 w 461579"/>
              <a:gd name="connsiteY12" fmla="*/ 1464318 h 1467999"/>
              <a:gd name="connsiteX13" fmla="*/ 424703 w 461579"/>
              <a:gd name="connsiteY13" fmla="*/ 1467385 h 1467999"/>
              <a:gd name="connsiteX14" fmla="*/ 438841 w 461579"/>
              <a:gd name="connsiteY14" fmla="*/ 1467999 h 1467999"/>
              <a:gd name="connsiteX15" fmla="*/ 458504 w 461579"/>
              <a:gd name="connsiteY15" fmla="*/ 1456949 h 1467999"/>
              <a:gd name="connsiteX16" fmla="*/ 461580 w 461579"/>
              <a:gd name="connsiteY16" fmla="*/ 1442211 h 1467999"/>
              <a:gd name="connsiteX17" fmla="*/ 443757 w 461579"/>
              <a:gd name="connsiteY17" fmla="*/ 1440982 h 1467999"/>
              <a:gd name="connsiteX18" fmla="*/ 413026 w 461579"/>
              <a:gd name="connsiteY18" fmla="*/ 1440982 h 1467999"/>
              <a:gd name="connsiteX19" fmla="*/ 376765 w 461579"/>
              <a:gd name="connsiteY19" fmla="*/ 1358100 h 1467999"/>
              <a:gd name="connsiteX20" fmla="*/ 86046 w 461579"/>
              <a:gd name="connsiteY20" fmla="*/ 152876 h 1467999"/>
              <a:gd name="connsiteX21" fmla="*/ 63307 w 461579"/>
              <a:gd name="connsiteY21" fmla="*/ 109284 h 1467999"/>
              <a:gd name="connsiteX22" fmla="*/ 70068 w 461579"/>
              <a:gd name="connsiteY22" fmla="*/ 71224 h 1467999"/>
              <a:gd name="connsiteX23" fmla="*/ 50400 w 461579"/>
              <a:gd name="connsiteY23" fmla="*/ 54642 h 1467999"/>
              <a:gd name="connsiteX24" fmla="*/ 43023 w 461579"/>
              <a:gd name="connsiteY24" fmla="*/ 26402 h 1467999"/>
              <a:gd name="connsiteX25" fmla="*/ 23969 w 461579"/>
              <a:gd name="connsiteY25" fmla="*/ 0 h 1467999"/>
              <a:gd name="connsiteX26" fmla="*/ 16599 w 461579"/>
              <a:gd name="connsiteY26" fmla="*/ 20263 h 1467999"/>
              <a:gd name="connsiteX27" fmla="*/ 0 w 461579"/>
              <a:gd name="connsiteY27" fmla="*/ 30084 h 1467999"/>
              <a:gd name="connsiteX28" fmla="*/ 12908 w 461579"/>
              <a:gd name="connsiteY28" fmla="*/ 85340 h 1467999"/>
              <a:gd name="connsiteX29" fmla="*/ 22130 w 461579"/>
              <a:gd name="connsiteY29" fmla="*/ 149195 h 1467999"/>
              <a:gd name="connsiteX30" fmla="*/ 21515 w 461579"/>
              <a:gd name="connsiteY30" fmla="*/ 236379 h 1467999"/>
              <a:gd name="connsiteX31" fmla="*/ 21515 w 461579"/>
              <a:gd name="connsiteY31" fmla="*/ 317424 h 1467999"/>
              <a:gd name="connsiteX32" fmla="*/ 27046 w 461579"/>
              <a:gd name="connsiteY32" fmla="*/ 392943 h 1467999"/>
              <a:gd name="connsiteX33" fmla="*/ 15369 w 461579"/>
              <a:gd name="connsiteY33" fmla="*/ 440831 h 1467999"/>
              <a:gd name="connsiteX34" fmla="*/ 28276 w 461579"/>
              <a:gd name="connsiteY34" fmla="*/ 488718 h 1467999"/>
              <a:gd name="connsiteX35" fmla="*/ 25200 w 461579"/>
              <a:gd name="connsiteY35" fmla="*/ 521261 h 1467999"/>
              <a:gd name="connsiteX36" fmla="*/ 44869 w 461579"/>
              <a:gd name="connsiteY36" fmla="*/ 579590 h 1467999"/>
              <a:gd name="connsiteX37" fmla="*/ 44253 w 461579"/>
              <a:gd name="connsiteY37" fmla="*/ 637913 h 1467999"/>
              <a:gd name="connsiteX38" fmla="*/ 36877 w 461579"/>
              <a:gd name="connsiteY38" fmla="*/ 700539 h 1467999"/>
              <a:gd name="connsiteX39" fmla="*/ 33192 w 461579"/>
              <a:gd name="connsiteY39" fmla="*/ 765008 h 1467999"/>
              <a:gd name="connsiteX40" fmla="*/ 20284 w 461579"/>
              <a:gd name="connsiteY40" fmla="*/ 766231 h 1467999"/>
              <a:gd name="connsiteX41" fmla="*/ 35038 w 461579"/>
              <a:gd name="connsiteY41" fmla="*/ 811052 h 1467999"/>
              <a:gd name="connsiteX42" fmla="*/ 55315 w 461579"/>
              <a:gd name="connsiteY42" fmla="*/ 849734 h 1467999"/>
              <a:gd name="connsiteX43" fmla="*/ 48560 w 461579"/>
              <a:gd name="connsiteY43" fmla="*/ 876136 h 1467999"/>
              <a:gd name="connsiteX44" fmla="*/ 60237 w 461579"/>
              <a:gd name="connsiteY44" fmla="*/ 947353 h 1467999"/>
              <a:gd name="connsiteX45" fmla="*/ 69453 w 461579"/>
              <a:gd name="connsiteY45" fmla="*/ 1001381 h 1467999"/>
              <a:gd name="connsiteX46" fmla="*/ 90968 w 461579"/>
              <a:gd name="connsiteY46" fmla="*/ 1006906 h 1467999"/>
              <a:gd name="connsiteX47" fmla="*/ 84206 w 461579"/>
              <a:gd name="connsiteY47" fmla="*/ 959633 h 1467999"/>
              <a:gd name="connsiteX48" fmla="*/ 108791 w 461579"/>
              <a:gd name="connsiteY48" fmla="*/ 969460 h 1467999"/>
              <a:gd name="connsiteX49" fmla="*/ 119853 w 461579"/>
              <a:gd name="connsiteY49" fmla="*/ 1047431 h 1467999"/>
              <a:gd name="connsiteX50" fmla="*/ 80515 w 461579"/>
              <a:gd name="connsiteY50" fmla="*/ 1034537 h 1467999"/>
              <a:gd name="connsiteX51" fmla="*/ 92807 w 461579"/>
              <a:gd name="connsiteY51" fmla="*/ 1097163 h 1467999"/>
              <a:gd name="connsiteX52" fmla="*/ 76214 w 461579"/>
              <a:gd name="connsiteY52" fmla="*/ 1130928 h 1467999"/>
              <a:gd name="connsiteX53" fmla="*/ 126614 w 461579"/>
              <a:gd name="connsiteY53" fmla="*/ 1141984 h 1467999"/>
              <a:gd name="connsiteX54" fmla="*/ 105714 w 461579"/>
              <a:gd name="connsiteY54" fmla="*/ 1171453 h 1467999"/>
              <a:gd name="connsiteX55" fmla="*/ 106945 w 461579"/>
              <a:gd name="connsiteY55" fmla="*/ 1208291 h 1467999"/>
              <a:gd name="connsiteX56" fmla="*/ 137675 w 461579"/>
              <a:gd name="connsiteY56" fmla="*/ 1273368 h 1467999"/>
              <a:gd name="connsiteX57" fmla="*/ 163490 w 461579"/>
              <a:gd name="connsiteY57" fmla="*/ 1298541 h 1467999"/>
              <a:gd name="connsiteX58" fmla="*/ 164721 w 461579"/>
              <a:gd name="connsiteY58" fmla="*/ 1320648 h 1467999"/>
              <a:gd name="connsiteX59" fmla="*/ 185005 w 461579"/>
              <a:gd name="connsiteY59" fmla="*/ 1343977 h 1467999"/>
              <a:gd name="connsiteX60" fmla="*/ 231098 w 461579"/>
              <a:gd name="connsiteY60" fmla="*/ 1365469 h 1467999"/>
              <a:gd name="connsiteX61" fmla="*/ 276582 w 461579"/>
              <a:gd name="connsiteY61" fmla="*/ 1391251 h 1467999"/>
              <a:gd name="connsiteX62" fmla="*/ 314689 w 461579"/>
              <a:gd name="connsiteY62" fmla="*/ 1403530 h 1467999"/>
              <a:gd name="connsiteX63" fmla="*/ 326981 w 461579"/>
              <a:gd name="connsiteY63" fmla="*/ 1402921 h 1467999"/>
              <a:gd name="connsiteX64" fmla="*/ 315913 w 461579"/>
              <a:gd name="connsiteY64" fmla="*/ 1367921 h 1467999"/>
              <a:gd name="connsiteX65" fmla="*/ 336812 w 461579"/>
              <a:gd name="connsiteY65" fmla="*/ 1354413 h 1467999"/>
              <a:gd name="connsiteX66" fmla="*/ 347258 w 461579"/>
              <a:gd name="connsiteY66" fmla="*/ 1345207 h 1467999"/>
              <a:gd name="connsiteX67" fmla="*/ 373073 w 461579"/>
              <a:gd name="connsiteY67" fmla="*/ 1345207 h 1467999"/>
              <a:gd name="connsiteX68" fmla="*/ 343573 w 461579"/>
              <a:gd name="connsiteY68" fmla="*/ 1339682 h 1467999"/>
              <a:gd name="connsiteX69" fmla="*/ 269820 w 461579"/>
              <a:gd name="connsiteY69" fmla="*/ 1334771 h 1467999"/>
              <a:gd name="connsiteX70" fmla="*/ 248305 w 461579"/>
              <a:gd name="connsiteY70" fmla="*/ 1312664 h 1467999"/>
              <a:gd name="connsiteX71" fmla="*/ 237244 w 461579"/>
              <a:gd name="connsiteY71" fmla="*/ 1284425 h 1467999"/>
              <a:gd name="connsiteX72" fmla="*/ 218190 w 461579"/>
              <a:gd name="connsiteY72" fmla="*/ 1286877 h 1467999"/>
              <a:gd name="connsiteX73" fmla="*/ 202213 w 461579"/>
              <a:gd name="connsiteY73" fmla="*/ 1273368 h 1467999"/>
              <a:gd name="connsiteX74" fmla="*/ 183159 w 461579"/>
              <a:gd name="connsiteY74" fmla="*/ 1232849 h 1467999"/>
              <a:gd name="connsiteX75" fmla="*/ 199752 w 461579"/>
              <a:gd name="connsiteY75" fmla="*/ 1216274 h 1467999"/>
              <a:gd name="connsiteX76" fmla="*/ 200367 w 461579"/>
              <a:gd name="connsiteY76" fmla="*/ 1192330 h 1467999"/>
              <a:gd name="connsiteX77" fmla="*/ 189306 w 461579"/>
              <a:gd name="connsiteY77" fmla="*/ 1172682 h 1467999"/>
              <a:gd name="connsiteX78" fmla="*/ 193606 w 461579"/>
              <a:gd name="connsiteY78" fmla="*/ 1140140 h 1467999"/>
              <a:gd name="connsiteX79" fmla="*/ 186844 w 461579"/>
              <a:gd name="connsiteY79" fmla="*/ 1089794 h 1467999"/>
              <a:gd name="connsiteX80" fmla="*/ 175783 w 461579"/>
              <a:gd name="connsiteY80" fmla="*/ 1067080 h 1467999"/>
              <a:gd name="connsiteX81" fmla="*/ 186844 w 461579"/>
              <a:gd name="connsiteY81" fmla="*/ 1060325 h 1467999"/>
              <a:gd name="connsiteX82" fmla="*/ 178859 w 461579"/>
              <a:gd name="connsiteY82" fmla="*/ 1046202 h 1467999"/>
              <a:gd name="connsiteX83" fmla="*/ 161645 w 461579"/>
              <a:gd name="connsiteY83" fmla="*/ 1038218 h 1467999"/>
              <a:gd name="connsiteX84" fmla="*/ 166567 w 461579"/>
              <a:gd name="connsiteY84" fmla="*/ 1022258 h 1467999"/>
              <a:gd name="connsiteX85" fmla="*/ 147513 w 461579"/>
              <a:gd name="connsiteY85" fmla="*/ 1008135 h 1467999"/>
              <a:gd name="connsiteX86" fmla="*/ 125383 w 461579"/>
              <a:gd name="connsiteY86" fmla="*/ 964543 h 1467999"/>
              <a:gd name="connsiteX87" fmla="*/ 135221 w 461579"/>
              <a:gd name="connsiteY87" fmla="*/ 957181 h 1467999"/>
              <a:gd name="connsiteX88" fmla="*/ 114937 w 461579"/>
              <a:gd name="connsiteY88" fmla="*/ 910516 h 1467999"/>
              <a:gd name="connsiteX89" fmla="*/ 110630 w 461579"/>
              <a:gd name="connsiteY89" fmla="*/ 871219 h 1467999"/>
              <a:gd name="connsiteX90" fmla="*/ 108791 w 461579"/>
              <a:gd name="connsiteY90" fmla="*/ 836225 h 1467999"/>
              <a:gd name="connsiteX91" fmla="*/ 124153 w 461579"/>
              <a:gd name="connsiteY91" fmla="*/ 821488 h 1467999"/>
              <a:gd name="connsiteX92" fmla="*/ 103875 w 461579"/>
              <a:gd name="connsiteY92" fmla="*/ 782813 h 1467999"/>
              <a:gd name="connsiteX93" fmla="*/ 94653 w 461579"/>
              <a:gd name="connsiteY93" fmla="*/ 746589 h 1467999"/>
              <a:gd name="connsiteX94" fmla="*/ 112476 w 461579"/>
              <a:gd name="connsiteY94" fmla="*/ 720187 h 1467999"/>
              <a:gd name="connsiteX95" fmla="*/ 103875 w 461579"/>
              <a:gd name="connsiteY95" fmla="*/ 687031 h 1467999"/>
              <a:gd name="connsiteX96" fmla="*/ 113706 w 461579"/>
              <a:gd name="connsiteY96" fmla="*/ 648963 h 1467999"/>
              <a:gd name="connsiteX97" fmla="*/ 105714 w 461579"/>
              <a:gd name="connsiteY97" fmla="*/ 612740 h 1467999"/>
              <a:gd name="connsiteX98" fmla="*/ 95883 w 461579"/>
              <a:gd name="connsiteY98" fmla="*/ 605371 h 1467999"/>
              <a:gd name="connsiteX99" fmla="*/ 65768 w 461579"/>
              <a:gd name="connsiteY99" fmla="*/ 538450 h 1467999"/>
              <a:gd name="connsiteX100" fmla="*/ 78675 w 461579"/>
              <a:gd name="connsiteY100" fmla="*/ 498546 h 1467999"/>
              <a:gd name="connsiteX101" fmla="*/ 68222 w 461579"/>
              <a:gd name="connsiteY101" fmla="*/ 460479 h 1467999"/>
              <a:gd name="connsiteX102" fmla="*/ 73753 w 461579"/>
              <a:gd name="connsiteY102" fmla="*/ 424864 h 1467999"/>
              <a:gd name="connsiteX103" fmla="*/ 89737 w 461579"/>
              <a:gd name="connsiteY103" fmla="*/ 388641 h 1467999"/>
              <a:gd name="connsiteX104" fmla="*/ 109406 w 461579"/>
              <a:gd name="connsiteY104" fmla="*/ 364082 h 1467999"/>
              <a:gd name="connsiteX105" fmla="*/ 97114 w 461579"/>
              <a:gd name="connsiteY105" fmla="*/ 348736 h 1467999"/>
              <a:gd name="connsiteX106" fmla="*/ 102645 w 461579"/>
              <a:gd name="connsiteY106" fmla="*/ 336457 h 1467999"/>
              <a:gd name="connsiteX107" fmla="*/ 92807 w 461579"/>
              <a:gd name="connsiteY107" fmla="*/ 271373 h 1467999"/>
              <a:gd name="connsiteX108" fmla="*/ 127229 w 461579"/>
              <a:gd name="connsiteY108" fmla="*/ 251725 h 1467999"/>
              <a:gd name="connsiteX109" fmla="*/ 133990 w 461579"/>
              <a:gd name="connsiteY109" fmla="*/ 211206 h 1467999"/>
              <a:gd name="connsiteX110" fmla="*/ 128460 w 461579"/>
              <a:gd name="connsiteY110" fmla="*/ 201385 h 1467999"/>
              <a:gd name="connsiteX111" fmla="*/ 105099 w 461579"/>
              <a:gd name="connsiteY111" fmla="*/ 206910 h 1467999"/>
              <a:gd name="connsiteX112" fmla="*/ 86046 w 461579"/>
              <a:gd name="connsiteY112" fmla="*/ 152876 h 146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61579" h="1467999">
                <a:moveTo>
                  <a:pt x="376765" y="1358100"/>
                </a:moveTo>
                <a:lnTo>
                  <a:pt x="354020" y="1353798"/>
                </a:lnTo>
                <a:lnTo>
                  <a:pt x="333742" y="1369150"/>
                </a:lnTo>
                <a:lnTo>
                  <a:pt x="334966" y="1394324"/>
                </a:lnTo>
                <a:lnTo>
                  <a:pt x="327596" y="1411513"/>
                </a:lnTo>
                <a:lnTo>
                  <a:pt x="283343" y="1398005"/>
                </a:lnTo>
                <a:lnTo>
                  <a:pt x="230482" y="1373446"/>
                </a:lnTo>
                <a:lnTo>
                  <a:pt x="202828" y="1365469"/>
                </a:lnTo>
                <a:lnTo>
                  <a:pt x="262443" y="1407217"/>
                </a:lnTo>
                <a:lnTo>
                  <a:pt x="301166" y="1426866"/>
                </a:lnTo>
                <a:lnTo>
                  <a:pt x="347258" y="1447736"/>
                </a:lnTo>
                <a:lnTo>
                  <a:pt x="379835" y="1453261"/>
                </a:lnTo>
                <a:lnTo>
                  <a:pt x="406265" y="1464318"/>
                </a:lnTo>
                <a:lnTo>
                  <a:pt x="424703" y="1467385"/>
                </a:lnTo>
                <a:lnTo>
                  <a:pt x="438841" y="1467999"/>
                </a:lnTo>
                <a:lnTo>
                  <a:pt x="458504" y="1456949"/>
                </a:lnTo>
                <a:lnTo>
                  <a:pt x="461580" y="1442211"/>
                </a:lnTo>
                <a:lnTo>
                  <a:pt x="443757" y="1440982"/>
                </a:lnTo>
                <a:lnTo>
                  <a:pt x="413026" y="1440982"/>
                </a:lnTo>
                <a:lnTo>
                  <a:pt x="376765" y="1358100"/>
                </a:lnTo>
                <a:close/>
                <a:moveTo>
                  <a:pt x="86046" y="152876"/>
                </a:moveTo>
                <a:lnTo>
                  <a:pt x="63307" y="109284"/>
                </a:lnTo>
                <a:lnTo>
                  <a:pt x="70068" y="71224"/>
                </a:lnTo>
                <a:lnTo>
                  <a:pt x="50400" y="54642"/>
                </a:lnTo>
                <a:lnTo>
                  <a:pt x="43023" y="26402"/>
                </a:lnTo>
                <a:lnTo>
                  <a:pt x="23969" y="0"/>
                </a:lnTo>
                <a:lnTo>
                  <a:pt x="16599" y="20263"/>
                </a:lnTo>
                <a:lnTo>
                  <a:pt x="0" y="30084"/>
                </a:lnTo>
                <a:lnTo>
                  <a:pt x="12908" y="85340"/>
                </a:lnTo>
                <a:lnTo>
                  <a:pt x="22130" y="149195"/>
                </a:lnTo>
                <a:lnTo>
                  <a:pt x="21515" y="236379"/>
                </a:lnTo>
                <a:lnTo>
                  <a:pt x="21515" y="317424"/>
                </a:lnTo>
                <a:lnTo>
                  <a:pt x="27046" y="392943"/>
                </a:lnTo>
                <a:lnTo>
                  <a:pt x="15369" y="440831"/>
                </a:lnTo>
                <a:lnTo>
                  <a:pt x="28276" y="488718"/>
                </a:lnTo>
                <a:lnTo>
                  <a:pt x="25200" y="521261"/>
                </a:lnTo>
                <a:lnTo>
                  <a:pt x="44869" y="579590"/>
                </a:lnTo>
                <a:lnTo>
                  <a:pt x="44253" y="637913"/>
                </a:lnTo>
                <a:lnTo>
                  <a:pt x="36877" y="700539"/>
                </a:lnTo>
                <a:lnTo>
                  <a:pt x="33192" y="765008"/>
                </a:lnTo>
                <a:lnTo>
                  <a:pt x="20284" y="766231"/>
                </a:lnTo>
                <a:lnTo>
                  <a:pt x="35038" y="811052"/>
                </a:lnTo>
                <a:lnTo>
                  <a:pt x="55315" y="849734"/>
                </a:lnTo>
                <a:lnTo>
                  <a:pt x="48560" y="876136"/>
                </a:lnTo>
                <a:lnTo>
                  <a:pt x="60237" y="947353"/>
                </a:lnTo>
                <a:lnTo>
                  <a:pt x="69453" y="1001381"/>
                </a:lnTo>
                <a:lnTo>
                  <a:pt x="90968" y="1006906"/>
                </a:lnTo>
                <a:lnTo>
                  <a:pt x="84206" y="959633"/>
                </a:lnTo>
                <a:lnTo>
                  <a:pt x="108791" y="969460"/>
                </a:lnTo>
                <a:lnTo>
                  <a:pt x="119853" y="1047431"/>
                </a:lnTo>
                <a:lnTo>
                  <a:pt x="80515" y="1034537"/>
                </a:lnTo>
                <a:lnTo>
                  <a:pt x="92807" y="1097163"/>
                </a:lnTo>
                <a:lnTo>
                  <a:pt x="76214" y="1130928"/>
                </a:lnTo>
                <a:lnTo>
                  <a:pt x="126614" y="1141984"/>
                </a:lnTo>
                <a:lnTo>
                  <a:pt x="105714" y="1171453"/>
                </a:lnTo>
                <a:lnTo>
                  <a:pt x="106945" y="1208291"/>
                </a:lnTo>
                <a:lnTo>
                  <a:pt x="137675" y="1273368"/>
                </a:lnTo>
                <a:lnTo>
                  <a:pt x="163490" y="1298541"/>
                </a:lnTo>
                <a:lnTo>
                  <a:pt x="164721" y="1320648"/>
                </a:lnTo>
                <a:lnTo>
                  <a:pt x="185005" y="1343977"/>
                </a:lnTo>
                <a:lnTo>
                  <a:pt x="231098" y="1365469"/>
                </a:lnTo>
                <a:lnTo>
                  <a:pt x="276582" y="1391251"/>
                </a:lnTo>
                <a:lnTo>
                  <a:pt x="314689" y="1403530"/>
                </a:lnTo>
                <a:lnTo>
                  <a:pt x="326981" y="1402921"/>
                </a:lnTo>
                <a:lnTo>
                  <a:pt x="315913" y="1367921"/>
                </a:lnTo>
                <a:lnTo>
                  <a:pt x="336812" y="1354413"/>
                </a:lnTo>
                <a:lnTo>
                  <a:pt x="347258" y="1345207"/>
                </a:lnTo>
                <a:lnTo>
                  <a:pt x="373073" y="1345207"/>
                </a:lnTo>
                <a:lnTo>
                  <a:pt x="343573" y="1339682"/>
                </a:lnTo>
                <a:lnTo>
                  <a:pt x="269820" y="1334771"/>
                </a:lnTo>
                <a:lnTo>
                  <a:pt x="248305" y="1312664"/>
                </a:lnTo>
                <a:lnTo>
                  <a:pt x="237244" y="1284425"/>
                </a:lnTo>
                <a:lnTo>
                  <a:pt x="218190" y="1286877"/>
                </a:lnTo>
                <a:lnTo>
                  <a:pt x="202213" y="1273368"/>
                </a:lnTo>
                <a:lnTo>
                  <a:pt x="183159" y="1232849"/>
                </a:lnTo>
                <a:lnTo>
                  <a:pt x="199752" y="1216274"/>
                </a:lnTo>
                <a:lnTo>
                  <a:pt x="200367" y="1192330"/>
                </a:lnTo>
                <a:lnTo>
                  <a:pt x="189306" y="1172682"/>
                </a:lnTo>
                <a:lnTo>
                  <a:pt x="193606" y="1140140"/>
                </a:lnTo>
                <a:lnTo>
                  <a:pt x="186844" y="1089794"/>
                </a:lnTo>
                <a:lnTo>
                  <a:pt x="175783" y="1067080"/>
                </a:lnTo>
                <a:lnTo>
                  <a:pt x="186844" y="1060325"/>
                </a:lnTo>
                <a:lnTo>
                  <a:pt x="178859" y="1046202"/>
                </a:lnTo>
                <a:lnTo>
                  <a:pt x="161645" y="1038218"/>
                </a:lnTo>
                <a:lnTo>
                  <a:pt x="166567" y="1022258"/>
                </a:lnTo>
                <a:lnTo>
                  <a:pt x="147513" y="1008135"/>
                </a:lnTo>
                <a:lnTo>
                  <a:pt x="125383" y="964543"/>
                </a:lnTo>
                <a:lnTo>
                  <a:pt x="135221" y="957181"/>
                </a:lnTo>
                <a:lnTo>
                  <a:pt x="114937" y="910516"/>
                </a:lnTo>
                <a:lnTo>
                  <a:pt x="110630" y="871219"/>
                </a:lnTo>
                <a:lnTo>
                  <a:pt x="108791" y="836225"/>
                </a:lnTo>
                <a:lnTo>
                  <a:pt x="124153" y="821488"/>
                </a:lnTo>
                <a:lnTo>
                  <a:pt x="103875" y="782813"/>
                </a:lnTo>
                <a:lnTo>
                  <a:pt x="94653" y="746589"/>
                </a:lnTo>
                <a:lnTo>
                  <a:pt x="112476" y="720187"/>
                </a:lnTo>
                <a:lnTo>
                  <a:pt x="103875" y="687031"/>
                </a:lnTo>
                <a:lnTo>
                  <a:pt x="113706" y="648963"/>
                </a:lnTo>
                <a:lnTo>
                  <a:pt x="105714" y="612740"/>
                </a:lnTo>
                <a:lnTo>
                  <a:pt x="95883" y="605371"/>
                </a:lnTo>
                <a:lnTo>
                  <a:pt x="65768" y="538450"/>
                </a:lnTo>
                <a:lnTo>
                  <a:pt x="78675" y="498546"/>
                </a:lnTo>
                <a:lnTo>
                  <a:pt x="68222" y="460479"/>
                </a:lnTo>
                <a:lnTo>
                  <a:pt x="73753" y="424864"/>
                </a:lnTo>
                <a:lnTo>
                  <a:pt x="89737" y="388641"/>
                </a:lnTo>
                <a:lnTo>
                  <a:pt x="109406" y="364082"/>
                </a:lnTo>
                <a:lnTo>
                  <a:pt x="97114" y="348736"/>
                </a:lnTo>
                <a:lnTo>
                  <a:pt x="102645" y="336457"/>
                </a:lnTo>
                <a:lnTo>
                  <a:pt x="92807" y="271373"/>
                </a:lnTo>
                <a:lnTo>
                  <a:pt x="127229" y="251725"/>
                </a:lnTo>
                <a:lnTo>
                  <a:pt x="133990" y="211206"/>
                </a:lnTo>
                <a:lnTo>
                  <a:pt x="128460" y="201385"/>
                </a:lnTo>
                <a:lnTo>
                  <a:pt x="105099" y="206910"/>
                </a:lnTo>
                <a:lnTo>
                  <a:pt x="86046" y="15287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3" name="Freeform 172">
            <a:extLst>
              <a:ext uri="{FF2B5EF4-FFF2-40B4-BE49-F238E27FC236}">
                <a16:creationId xmlns:a16="http://schemas.microsoft.com/office/drawing/2014/main" id="{959A4765-89E7-E929-9243-C0E979D8CC33}"/>
              </a:ext>
            </a:extLst>
          </p:cNvPr>
          <p:cNvSpPr/>
          <p:nvPr/>
        </p:nvSpPr>
        <p:spPr>
          <a:xfrm>
            <a:off x="6457743" y="3510978"/>
            <a:ext cx="352788" cy="624404"/>
          </a:xfrm>
          <a:custGeom>
            <a:avLst/>
            <a:gdLst>
              <a:gd name="connsiteX0" fmla="*/ 346054 w 352788"/>
              <a:gd name="connsiteY0" fmla="*/ 149810 h 624404"/>
              <a:gd name="connsiteX1" fmla="*/ 208365 w 352788"/>
              <a:gd name="connsiteY1" fmla="*/ 74905 h 624404"/>
              <a:gd name="connsiteX2" fmla="*/ 71325 w 352788"/>
              <a:gd name="connsiteY2" fmla="*/ 0 h 624404"/>
              <a:gd name="connsiteX3" fmla="*/ 38107 w 352788"/>
              <a:gd name="connsiteY3" fmla="*/ 21485 h 624404"/>
              <a:gd name="connsiteX4" fmla="*/ 47938 w 352788"/>
              <a:gd name="connsiteY4" fmla="*/ 82267 h 624404"/>
              <a:gd name="connsiteX5" fmla="*/ 60230 w 352788"/>
              <a:gd name="connsiteY5" fmla="*/ 92094 h 624404"/>
              <a:gd name="connsiteX6" fmla="*/ 61461 w 352788"/>
              <a:gd name="connsiteY6" fmla="*/ 104988 h 624404"/>
              <a:gd name="connsiteX7" fmla="*/ 75599 w 352788"/>
              <a:gd name="connsiteY7" fmla="*/ 118497 h 624404"/>
              <a:gd name="connsiteX8" fmla="*/ 68864 w 352788"/>
              <a:gd name="connsiteY8" fmla="*/ 135072 h 624404"/>
              <a:gd name="connsiteX9" fmla="*/ 57776 w 352788"/>
              <a:gd name="connsiteY9" fmla="*/ 214272 h 624404"/>
              <a:gd name="connsiteX10" fmla="*/ 56546 w 352788"/>
              <a:gd name="connsiteY10" fmla="*/ 265233 h 624404"/>
              <a:gd name="connsiteX11" fmla="*/ 14138 w 352788"/>
              <a:gd name="connsiteY11" fmla="*/ 302071 h 624404"/>
              <a:gd name="connsiteX12" fmla="*/ 0 w 352788"/>
              <a:gd name="connsiteY12" fmla="*/ 353646 h 624404"/>
              <a:gd name="connsiteX13" fmla="*/ 14753 w 352788"/>
              <a:gd name="connsiteY13" fmla="*/ 367763 h 624404"/>
              <a:gd name="connsiteX14" fmla="*/ 14753 w 352788"/>
              <a:gd name="connsiteY14" fmla="*/ 392936 h 624404"/>
              <a:gd name="connsiteX15" fmla="*/ 36877 w 352788"/>
              <a:gd name="connsiteY15" fmla="*/ 394165 h 624404"/>
              <a:gd name="connsiteX16" fmla="*/ 33800 w 352788"/>
              <a:gd name="connsiteY16" fmla="*/ 411970 h 624404"/>
              <a:gd name="connsiteX17" fmla="*/ 47323 w 352788"/>
              <a:gd name="connsiteY17" fmla="*/ 437143 h 624404"/>
              <a:gd name="connsiteX18" fmla="*/ 50399 w 352788"/>
              <a:gd name="connsiteY18" fmla="*/ 462931 h 624404"/>
              <a:gd name="connsiteX19" fmla="*/ 49169 w 352788"/>
              <a:gd name="connsiteY19" fmla="*/ 489333 h 624404"/>
              <a:gd name="connsiteX20" fmla="*/ 68216 w 352788"/>
              <a:gd name="connsiteY20" fmla="*/ 524941 h 624404"/>
              <a:gd name="connsiteX21" fmla="*/ 49169 w 352788"/>
              <a:gd name="connsiteY21" fmla="*/ 524327 h 624404"/>
              <a:gd name="connsiteX22" fmla="*/ 39338 w 352788"/>
              <a:gd name="connsiteY22" fmla="*/ 526785 h 624404"/>
              <a:gd name="connsiteX23" fmla="*/ 23969 w 352788"/>
              <a:gd name="connsiteY23" fmla="*/ 523098 h 624404"/>
              <a:gd name="connsiteX24" fmla="*/ 16593 w 352788"/>
              <a:gd name="connsiteY24" fmla="*/ 541517 h 624404"/>
              <a:gd name="connsiteX25" fmla="*/ 36877 w 352788"/>
              <a:gd name="connsiteY25" fmla="*/ 564238 h 624404"/>
              <a:gd name="connsiteX26" fmla="*/ 52245 w 352788"/>
              <a:gd name="connsiteY26" fmla="*/ 570992 h 624404"/>
              <a:gd name="connsiteX27" fmla="*/ 57161 w 352788"/>
              <a:gd name="connsiteY27" fmla="*/ 586952 h 624404"/>
              <a:gd name="connsiteX28" fmla="*/ 68216 w 352788"/>
              <a:gd name="connsiteY28" fmla="*/ 613969 h 624404"/>
              <a:gd name="connsiteX29" fmla="*/ 62692 w 352788"/>
              <a:gd name="connsiteY29" fmla="*/ 624405 h 624404"/>
              <a:gd name="connsiteX30" fmla="*/ 91596 w 352788"/>
              <a:gd name="connsiteY30" fmla="*/ 621946 h 624404"/>
              <a:gd name="connsiteX31" fmla="*/ 97748 w 352788"/>
              <a:gd name="connsiteY31" fmla="*/ 611511 h 624404"/>
              <a:gd name="connsiteX32" fmla="*/ 103253 w 352788"/>
              <a:gd name="connsiteY32" fmla="*/ 612740 h 624404"/>
              <a:gd name="connsiteX33" fmla="*/ 111867 w 352788"/>
              <a:gd name="connsiteY33" fmla="*/ 621332 h 624404"/>
              <a:gd name="connsiteX34" fmla="*/ 155518 w 352788"/>
              <a:gd name="connsiteY34" fmla="*/ 606601 h 624404"/>
              <a:gd name="connsiteX35" fmla="*/ 169636 w 352788"/>
              <a:gd name="connsiteY35" fmla="*/ 591248 h 624404"/>
              <a:gd name="connsiteX36" fmla="*/ 187446 w 352788"/>
              <a:gd name="connsiteY36" fmla="*/ 577740 h 624404"/>
              <a:gd name="connsiteX37" fmla="*/ 183755 w 352788"/>
              <a:gd name="connsiteY37" fmla="*/ 563623 h 624404"/>
              <a:gd name="connsiteX38" fmla="*/ 193599 w 352788"/>
              <a:gd name="connsiteY38" fmla="*/ 559936 h 624404"/>
              <a:gd name="connsiteX39" fmla="*/ 226823 w 352788"/>
              <a:gd name="connsiteY39" fmla="*/ 562394 h 624404"/>
              <a:gd name="connsiteX40" fmla="*/ 258751 w 352788"/>
              <a:gd name="connsiteY40" fmla="*/ 544590 h 624404"/>
              <a:gd name="connsiteX41" fmla="*/ 283362 w 352788"/>
              <a:gd name="connsiteY41" fmla="*/ 501612 h 624404"/>
              <a:gd name="connsiteX42" fmla="*/ 300525 w 352788"/>
              <a:gd name="connsiteY42" fmla="*/ 486260 h 624404"/>
              <a:gd name="connsiteX43" fmla="*/ 322091 w 352788"/>
              <a:gd name="connsiteY43" fmla="*/ 479506 h 624404"/>
              <a:gd name="connsiteX44" fmla="*/ 322091 w 352788"/>
              <a:gd name="connsiteY44" fmla="*/ 469685 h 624404"/>
              <a:gd name="connsiteX45" fmla="*/ 309138 w 352788"/>
              <a:gd name="connsiteY45" fmla="*/ 458635 h 624404"/>
              <a:gd name="connsiteX46" fmla="*/ 308555 w 352788"/>
              <a:gd name="connsiteY46" fmla="*/ 435914 h 624404"/>
              <a:gd name="connsiteX47" fmla="*/ 301172 w 352788"/>
              <a:gd name="connsiteY47" fmla="*/ 420568 h 624404"/>
              <a:gd name="connsiteX48" fmla="*/ 288867 w 352788"/>
              <a:gd name="connsiteY48" fmla="*/ 423020 h 624404"/>
              <a:gd name="connsiteX49" fmla="*/ 291911 w 352788"/>
              <a:gd name="connsiteY49" fmla="*/ 408289 h 624404"/>
              <a:gd name="connsiteX50" fmla="*/ 300525 w 352788"/>
              <a:gd name="connsiteY50" fmla="*/ 392322 h 624404"/>
              <a:gd name="connsiteX51" fmla="*/ 296250 w 352788"/>
              <a:gd name="connsiteY51" fmla="*/ 375747 h 624404"/>
              <a:gd name="connsiteX52" fmla="*/ 307324 w 352788"/>
              <a:gd name="connsiteY52" fmla="*/ 364082 h 624404"/>
              <a:gd name="connsiteX53" fmla="*/ 299942 w 352788"/>
              <a:gd name="connsiteY53" fmla="*/ 354869 h 624404"/>
              <a:gd name="connsiteX54" fmla="*/ 308555 w 352788"/>
              <a:gd name="connsiteY54" fmla="*/ 330925 h 624404"/>
              <a:gd name="connsiteX55" fmla="*/ 323257 w 352788"/>
              <a:gd name="connsiteY55" fmla="*/ 302071 h 624404"/>
              <a:gd name="connsiteX56" fmla="*/ 352789 w 352788"/>
              <a:gd name="connsiteY56" fmla="*/ 304529 h 624404"/>
              <a:gd name="connsiteX57" fmla="*/ 346054 w 352788"/>
              <a:gd name="connsiteY57" fmla="*/ 149810 h 6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2788" h="624404">
                <a:moveTo>
                  <a:pt x="346054" y="149810"/>
                </a:moveTo>
                <a:lnTo>
                  <a:pt x="208365" y="74905"/>
                </a:lnTo>
                <a:lnTo>
                  <a:pt x="71325" y="0"/>
                </a:lnTo>
                <a:lnTo>
                  <a:pt x="38107" y="21485"/>
                </a:lnTo>
                <a:lnTo>
                  <a:pt x="47938" y="82267"/>
                </a:lnTo>
                <a:lnTo>
                  <a:pt x="60230" y="92094"/>
                </a:lnTo>
                <a:lnTo>
                  <a:pt x="61461" y="104988"/>
                </a:lnTo>
                <a:lnTo>
                  <a:pt x="75599" y="118497"/>
                </a:lnTo>
                <a:lnTo>
                  <a:pt x="68864" y="135072"/>
                </a:lnTo>
                <a:lnTo>
                  <a:pt x="57776" y="214272"/>
                </a:lnTo>
                <a:lnTo>
                  <a:pt x="56546" y="265233"/>
                </a:lnTo>
                <a:lnTo>
                  <a:pt x="14138" y="302071"/>
                </a:lnTo>
                <a:lnTo>
                  <a:pt x="0" y="353646"/>
                </a:lnTo>
                <a:lnTo>
                  <a:pt x="14753" y="367763"/>
                </a:lnTo>
                <a:lnTo>
                  <a:pt x="14753" y="392936"/>
                </a:lnTo>
                <a:lnTo>
                  <a:pt x="36877" y="394165"/>
                </a:lnTo>
                <a:lnTo>
                  <a:pt x="33800" y="411970"/>
                </a:lnTo>
                <a:lnTo>
                  <a:pt x="47323" y="437143"/>
                </a:lnTo>
                <a:lnTo>
                  <a:pt x="50399" y="462931"/>
                </a:lnTo>
                <a:lnTo>
                  <a:pt x="49169" y="489333"/>
                </a:lnTo>
                <a:lnTo>
                  <a:pt x="68216" y="524941"/>
                </a:lnTo>
                <a:lnTo>
                  <a:pt x="49169" y="524327"/>
                </a:lnTo>
                <a:lnTo>
                  <a:pt x="39338" y="526785"/>
                </a:lnTo>
                <a:lnTo>
                  <a:pt x="23969" y="523098"/>
                </a:lnTo>
                <a:lnTo>
                  <a:pt x="16593" y="541517"/>
                </a:lnTo>
                <a:lnTo>
                  <a:pt x="36877" y="564238"/>
                </a:lnTo>
                <a:lnTo>
                  <a:pt x="52245" y="570992"/>
                </a:lnTo>
                <a:lnTo>
                  <a:pt x="57161" y="586952"/>
                </a:lnTo>
                <a:lnTo>
                  <a:pt x="68216" y="613969"/>
                </a:lnTo>
                <a:lnTo>
                  <a:pt x="62692" y="624405"/>
                </a:lnTo>
                <a:lnTo>
                  <a:pt x="91596" y="621946"/>
                </a:lnTo>
                <a:lnTo>
                  <a:pt x="97748" y="611511"/>
                </a:lnTo>
                <a:lnTo>
                  <a:pt x="103253" y="612740"/>
                </a:lnTo>
                <a:lnTo>
                  <a:pt x="111867" y="621332"/>
                </a:lnTo>
                <a:lnTo>
                  <a:pt x="155518" y="606601"/>
                </a:lnTo>
                <a:lnTo>
                  <a:pt x="169636" y="591248"/>
                </a:lnTo>
                <a:lnTo>
                  <a:pt x="187446" y="577740"/>
                </a:lnTo>
                <a:lnTo>
                  <a:pt x="183755" y="563623"/>
                </a:lnTo>
                <a:lnTo>
                  <a:pt x="193599" y="559936"/>
                </a:lnTo>
                <a:lnTo>
                  <a:pt x="226823" y="562394"/>
                </a:lnTo>
                <a:lnTo>
                  <a:pt x="258751" y="544590"/>
                </a:lnTo>
                <a:lnTo>
                  <a:pt x="283362" y="501612"/>
                </a:lnTo>
                <a:lnTo>
                  <a:pt x="300525" y="486260"/>
                </a:lnTo>
                <a:lnTo>
                  <a:pt x="322091" y="479506"/>
                </a:lnTo>
                <a:lnTo>
                  <a:pt x="322091" y="469685"/>
                </a:lnTo>
                <a:lnTo>
                  <a:pt x="309138" y="458635"/>
                </a:lnTo>
                <a:lnTo>
                  <a:pt x="308555" y="435914"/>
                </a:lnTo>
                <a:lnTo>
                  <a:pt x="301172" y="420568"/>
                </a:lnTo>
                <a:lnTo>
                  <a:pt x="288867" y="423020"/>
                </a:lnTo>
                <a:lnTo>
                  <a:pt x="291911" y="408289"/>
                </a:lnTo>
                <a:lnTo>
                  <a:pt x="300525" y="392322"/>
                </a:lnTo>
                <a:lnTo>
                  <a:pt x="296250" y="375747"/>
                </a:lnTo>
                <a:lnTo>
                  <a:pt x="307324" y="364082"/>
                </a:lnTo>
                <a:lnTo>
                  <a:pt x="299942" y="354869"/>
                </a:lnTo>
                <a:lnTo>
                  <a:pt x="308555" y="330925"/>
                </a:lnTo>
                <a:lnTo>
                  <a:pt x="323257" y="302071"/>
                </a:lnTo>
                <a:lnTo>
                  <a:pt x="352789" y="304529"/>
                </a:lnTo>
                <a:lnTo>
                  <a:pt x="346054" y="14981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4" name="Freeform 173">
            <a:extLst>
              <a:ext uri="{FF2B5EF4-FFF2-40B4-BE49-F238E27FC236}">
                <a16:creationId xmlns:a16="http://schemas.microsoft.com/office/drawing/2014/main" id="{7803FCD7-ED14-01A5-CA42-BACF8ECE4E1F}"/>
              </a:ext>
            </a:extLst>
          </p:cNvPr>
          <p:cNvSpPr/>
          <p:nvPr/>
        </p:nvSpPr>
        <p:spPr>
          <a:xfrm>
            <a:off x="6492773" y="3990484"/>
            <a:ext cx="445602" cy="346277"/>
          </a:xfrm>
          <a:custGeom>
            <a:avLst/>
            <a:gdLst>
              <a:gd name="connsiteX0" fmla="*/ 323911 w 445602"/>
              <a:gd name="connsiteY0" fmla="*/ 98234 h 346277"/>
              <a:gd name="connsiteX1" fmla="*/ 320803 w 445602"/>
              <a:gd name="connsiteY1" fmla="*/ 96397 h 346277"/>
              <a:gd name="connsiteX2" fmla="*/ 308562 w 445602"/>
              <a:gd name="connsiteY2" fmla="*/ 85340 h 346277"/>
              <a:gd name="connsiteX3" fmla="*/ 306684 w 445602"/>
              <a:gd name="connsiteY3" fmla="*/ 73061 h 346277"/>
              <a:gd name="connsiteX4" fmla="*/ 311606 w 445602"/>
              <a:gd name="connsiteY4" fmla="*/ 57100 h 346277"/>
              <a:gd name="connsiteX5" fmla="*/ 311606 w 445602"/>
              <a:gd name="connsiteY5" fmla="*/ 41140 h 346277"/>
              <a:gd name="connsiteX6" fmla="*/ 291335 w 445602"/>
              <a:gd name="connsiteY6" fmla="*/ 16575 h 346277"/>
              <a:gd name="connsiteX7" fmla="*/ 286995 w 445602"/>
              <a:gd name="connsiteY7" fmla="*/ 0 h 346277"/>
              <a:gd name="connsiteX8" fmla="*/ 265494 w 445602"/>
              <a:gd name="connsiteY8" fmla="*/ 6754 h 346277"/>
              <a:gd name="connsiteX9" fmla="*/ 248331 w 445602"/>
              <a:gd name="connsiteY9" fmla="*/ 22106 h 346277"/>
              <a:gd name="connsiteX10" fmla="*/ 223721 w 445602"/>
              <a:gd name="connsiteY10" fmla="*/ 65084 h 346277"/>
              <a:gd name="connsiteX11" fmla="*/ 191792 w 445602"/>
              <a:gd name="connsiteY11" fmla="*/ 82888 h 346277"/>
              <a:gd name="connsiteX12" fmla="*/ 158568 w 445602"/>
              <a:gd name="connsiteY12" fmla="*/ 80430 h 346277"/>
              <a:gd name="connsiteX13" fmla="*/ 148724 w 445602"/>
              <a:gd name="connsiteY13" fmla="*/ 84117 h 346277"/>
              <a:gd name="connsiteX14" fmla="*/ 152416 w 445602"/>
              <a:gd name="connsiteY14" fmla="*/ 98234 h 346277"/>
              <a:gd name="connsiteX15" fmla="*/ 134606 w 445602"/>
              <a:gd name="connsiteY15" fmla="*/ 111743 h 346277"/>
              <a:gd name="connsiteX16" fmla="*/ 120487 w 445602"/>
              <a:gd name="connsiteY16" fmla="*/ 127095 h 346277"/>
              <a:gd name="connsiteX17" fmla="*/ 76836 w 445602"/>
              <a:gd name="connsiteY17" fmla="*/ 141826 h 346277"/>
              <a:gd name="connsiteX18" fmla="*/ 68222 w 445602"/>
              <a:gd name="connsiteY18" fmla="*/ 133234 h 346277"/>
              <a:gd name="connsiteX19" fmla="*/ 62718 w 445602"/>
              <a:gd name="connsiteY19" fmla="*/ 132005 h 346277"/>
              <a:gd name="connsiteX20" fmla="*/ 56565 w 445602"/>
              <a:gd name="connsiteY20" fmla="*/ 142441 h 346277"/>
              <a:gd name="connsiteX21" fmla="*/ 27661 w 445602"/>
              <a:gd name="connsiteY21" fmla="*/ 144899 h 346277"/>
              <a:gd name="connsiteX22" fmla="*/ 11062 w 445602"/>
              <a:gd name="connsiteY22" fmla="*/ 184804 h 346277"/>
              <a:gd name="connsiteX23" fmla="*/ 2461 w 445602"/>
              <a:gd name="connsiteY23" fmla="*/ 191558 h 346277"/>
              <a:gd name="connsiteX24" fmla="*/ 0 w 445602"/>
              <a:gd name="connsiteY24" fmla="*/ 222256 h 346277"/>
              <a:gd name="connsiteX25" fmla="*/ 3692 w 445602"/>
              <a:gd name="connsiteY25" fmla="*/ 238837 h 346277"/>
              <a:gd name="connsiteX26" fmla="*/ 1231 w 445602"/>
              <a:gd name="connsiteY26" fmla="*/ 250502 h 346277"/>
              <a:gd name="connsiteX27" fmla="*/ 17208 w 445602"/>
              <a:gd name="connsiteY27" fmla="*/ 270758 h 346277"/>
              <a:gd name="connsiteX28" fmla="*/ 20284 w 445602"/>
              <a:gd name="connsiteY28" fmla="*/ 284881 h 346277"/>
              <a:gd name="connsiteX29" fmla="*/ 33185 w 445602"/>
              <a:gd name="connsiteY29" fmla="*/ 304529 h 346277"/>
              <a:gd name="connsiteX30" fmla="*/ 49182 w 445602"/>
              <a:gd name="connsiteY30" fmla="*/ 317423 h 346277"/>
              <a:gd name="connsiteX31" fmla="*/ 50995 w 445602"/>
              <a:gd name="connsiteY31" fmla="*/ 335228 h 346277"/>
              <a:gd name="connsiteX32" fmla="*/ 54687 w 445602"/>
              <a:gd name="connsiteY32" fmla="*/ 346278 h 346277"/>
              <a:gd name="connsiteX33" fmla="*/ 72497 w 445602"/>
              <a:gd name="connsiteY33" fmla="*/ 310054 h 346277"/>
              <a:gd name="connsiteX34" fmla="*/ 92833 w 445602"/>
              <a:gd name="connsiteY34" fmla="*/ 289177 h 346277"/>
              <a:gd name="connsiteX35" fmla="*/ 116148 w 445602"/>
              <a:gd name="connsiteY35" fmla="*/ 295931 h 346277"/>
              <a:gd name="connsiteX36" fmla="*/ 138297 w 445602"/>
              <a:gd name="connsiteY36" fmla="*/ 298390 h 346277"/>
              <a:gd name="connsiteX37" fmla="*/ 141341 w 445602"/>
              <a:gd name="connsiteY37" fmla="*/ 270758 h 346277"/>
              <a:gd name="connsiteX38" fmla="*/ 154877 w 445602"/>
              <a:gd name="connsiteY38" fmla="*/ 251117 h 346277"/>
              <a:gd name="connsiteX39" fmla="*/ 173334 w 445602"/>
              <a:gd name="connsiteY39" fmla="*/ 238837 h 346277"/>
              <a:gd name="connsiteX40" fmla="*/ 201572 w 445602"/>
              <a:gd name="connsiteY40" fmla="*/ 251731 h 346277"/>
              <a:gd name="connsiteX41" fmla="*/ 223721 w 445602"/>
              <a:gd name="connsiteY41" fmla="*/ 266463 h 346277"/>
              <a:gd name="connsiteX42" fmla="*/ 248914 w 445602"/>
              <a:gd name="connsiteY42" fmla="*/ 270150 h 346277"/>
              <a:gd name="connsiteX43" fmla="*/ 274755 w 445602"/>
              <a:gd name="connsiteY43" fmla="*/ 277513 h 346277"/>
              <a:gd name="connsiteX44" fmla="*/ 284599 w 445602"/>
              <a:gd name="connsiteY44" fmla="*/ 254183 h 346277"/>
              <a:gd name="connsiteX45" fmla="*/ 289456 w 445602"/>
              <a:gd name="connsiteY45" fmla="*/ 251117 h 346277"/>
              <a:gd name="connsiteX46" fmla="*/ 305453 w 445602"/>
              <a:gd name="connsiteY46" fmla="*/ 254798 h 346277"/>
              <a:gd name="connsiteX47" fmla="*/ 343599 w 445602"/>
              <a:gd name="connsiteY47" fmla="*/ 235764 h 346277"/>
              <a:gd name="connsiteX48" fmla="*/ 357070 w 445602"/>
              <a:gd name="connsiteY48" fmla="*/ 243748 h 346277"/>
              <a:gd name="connsiteX49" fmla="*/ 368145 w 445602"/>
              <a:gd name="connsiteY49" fmla="*/ 242518 h 346277"/>
              <a:gd name="connsiteX50" fmla="*/ 373714 w 445602"/>
              <a:gd name="connsiteY50" fmla="*/ 233306 h 346277"/>
              <a:gd name="connsiteX51" fmla="*/ 385955 w 445602"/>
              <a:gd name="connsiteY51" fmla="*/ 229625 h 346277"/>
              <a:gd name="connsiteX52" fmla="*/ 412378 w 445602"/>
              <a:gd name="connsiteY52" fmla="*/ 233920 h 346277"/>
              <a:gd name="connsiteX53" fmla="*/ 434528 w 445602"/>
              <a:gd name="connsiteY53" fmla="*/ 234535 h 346277"/>
              <a:gd name="connsiteX54" fmla="*/ 445602 w 445602"/>
              <a:gd name="connsiteY54" fmla="*/ 230854 h 346277"/>
              <a:gd name="connsiteX55" fmla="*/ 440097 w 445602"/>
              <a:gd name="connsiteY55" fmla="*/ 217960 h 346277"/>
              <a:gd name="connsiteX56" fmla="*/ 414257 w 445602"/>
              <a:gd name="connsiteY56" fmla="*/ 202608 h 346277"/>
              <a:gd name="connsiteX57" fmla="*/ 405060 w 445602"/>
              <a:gd name="connsiteY57" fmla="*/ 179278 h 346277"/>
              <a:gd name="connsiteX58" fmla="*/ 390294 w 445602"/>
              <a:gd name="connsiteY58" fmla="*/ 162703 h 346277"/>
              <a:gd name="connsiteX59" fmla="*/ 366914 w 445602"/>
              <a:gd name="connsiteY59" fmla="*/ 141826 h 346277"/>
              <a:gd name="connsiteX60" fmla="*/ 366331 w 445602"/>
              <a:gd name="connsiteY60" fmla="*/ 129547 h 346277"/>
              <a:gd name="connsiteX61" fmla="*/ 347291 w 445602"/>
              <a:gd name="connsiteY61" fmla="*/ 113586 h 346277"/>
              <a:gd name="connsiteX62" fmla="*/ 323911 w 445602"/>
              <a:gd name="connsiteY62" fmla="*/ 98234 h 34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45602" h="346277">
                <a:moveTo>
                  <a:pt x="323911" y="98234"/>
                </a:moveTo>
                <a:lnTo>
                  <a:pt x="320803" y="96397"/>
                </a:lnTo>
                <a:lnTo>
                  <a:pt x="308562" y="85340"/>
                </a:lnTo>
                <a:lnTo>
                  <a:pt x="306684" y="73061"/>
                </a:lnTo>
                <a:lnTo>
                  <a:pt x="311606" y="57100"/>
                </a:lnTo>
                <a:lnTo>
                  <a:pt x="311606" y="41140"/>
                </a:lnTo>
                <a:lnTo>
                  <a:pt x="291335" y="16575"/>
                </a:lnTo>
                <a:lnTo>
                  <a:pt x="286995" y="0"/>
                </a:lnTo>
                <a:lnTo>
                  <a:pt x="265494" y="6754"/>
                </a:lnTo>
                <a:lnTo>
                  <a:pt x="248331" y="22106"/>
                </a:lnTo>
                <a:lnTo>
                  <a:pt x="223721" y="65084"/>
                </a:lnTo>
                <a:lnTo>
                  <a:pt x="191792" y="82888"/>
                </a:lnTo>
                <a:lnTo>
                  <a:pt x="158568" y="80430"/>
                </a:lnTo>
                <a:lnTo>
                  <a:pt x="148724" y="84117"/>
                </a:lnTo>
                <a:lnTo>
                  <a:pt x="152416" y="98234"/>
                </a:lnTo>
                <a:lnTo>
                  <a:pt x="134606" y="111743"/>
                </a:lnTo>
                <a:lnTo>
                  <a:pt x="120487" y="127095"/>
                </a:lnTo>
                <a:lnTo>
                  <a:pt x="76836" y="141826"/>
                </a:lnTo>
                <a:lnTo>
                  <a:pt x="68222" y="133234"/>
                </a:lnTo>
                <a:lnTo>
                  <a:pt x="62718" y="132005"/>
                </a:lnTo>
                <a:lnTo>
                  <a:pt x="56565" y="142441"/>
                </a:lnTo>
                <a:lnTo>
                  <a:pt x="27661" y="144899"/>
                </a:lnTo>
                <a:lnTo>
                  <a:pt x="11062" y="184804"/>
                </a:lnTo>
                <a:lnTo>
                  <a:pt x="2461" y="191558"/>
                </a:lnTo>
                <a:lnTo>
                  <a:pt x="0" y="222256"/>
                </a:lnTo>
                <a:lnTo>
                  <a:pt x="3692" y="238837"/>
                </a:lnTo>
                <a:lnTo>
                  <a:pt x="1231" y="250502"/>
                </a:lnTo>
                <a:lnTo>
                  <a:pt x="17208" y="270758"/>
                </a:lnTo>
                <a:lnTo>
                  <a:pt x="20284" y="284881"/>
                </a:lnTo>
                <a:lnTo>
                  <a:pt x="33185" y="304529"/>
                </a:lnTo>
                <a:lnTo>
                  <a:pt x="49182" y="317423"/>
                </a:lnTo>
                <a:lnTo>
                  <a:pt x="50995" y="335228"/>
                </a:lnTo>
                <a:lnTo>
                  <a:pt x="54687" y="346278"/>
                </a:lnTo>
                <a:lnTo>
                  <a:pt x="72497" y="310054"/>
                </a:lnTo>
                <a:lnTo>
                  <a:pt x="92833" y="289177"/>
                </a:lnTo>
                <a:lnTo>
                  <a:pt x="116148" y="295931"/>
                </a:lnTo>
                <a:lnTo>
                  <a:pt x="138297" y="298390"/>
                </a:lnTo>
                <a:lnTo>
                  <a:pt x="141341" y="270758"/>
                </a:lnTo>
                <a:lnTo>
                  <a:pt x="154877" y="251117"/>
                </a:lnTo>
                <a:lnTo>
                  <a:pt x="173334" y="238837"/>
                </a:lnTo>
                <a:lnTo>
                  <a:pt x="201572" y="251731"/>
                </a:lnTo>
                <a:lnTo>
                  <a:pt x="223721" y="266463"/>
                </a:lnTo>
                <a:lnTo>
                  <a:pt x="248914" y="270150"/>
                </a:lnTo>
                <a:lnTo>
                  <a:pt x="274755" y="277513"/>
                </a:lnTo>
                <a:lnTo>
                  <a:pt x="284599" y="254183"/>
                </a:lnTo>
                <a:lnTo>
                  <a:pt x="289456" y="251117"/>
                </a:lnTo>
                <a:lnTo>
                  <a:pt x="305453" y="254798"/>
                </a:lnTo>
                <a:lnTo>
                  <a:pt x="343599" y="235764"/>
                </a:lnTo>
                <a:lnTo>
                  <a:pt x="357070" y="243748"/>
                </a:lnTo>
                <a:lnTo>
                  <a:pt x="368145" y="242518"/>
                </a:lnTo>
                <a:lnTo>
                  <a:pt x="373714" y="233306"/>
                </a:lnTo>
                <a:lnTo>
                  <a:pt x="385955" y="229625"/>
                </a:lnTo>
                <a:lnTo>
                  <a:pt x="412378" y="233920"/>
                </a:lnTo>
                <a:lnTo>
                  <a:pt x="434528" y="234535"/>
                </a:lnTo>
                <a:lnTo>
                  <a:pt x="445602" y="230854"/>
                </a:lnTo>
                <a:lnTo>
                  <a:pt x="440097" y="217960"/>
                </a:lnTo>
                <a:lnTo>
                  <a:pt x="414257" y="202608"/>
                </a:lnTo>
                <a:lnTo>
                  <a:pt x="405060" y="179278"/>
                </a:lnTo>
                <a:lnTo>
                  <a:pt x="390294" y="162703"/>
                </a:lnTo>
                <a:lnTo>
                  <a:pt x="366914" y="141826"/>
                </a:lnTo>
                <a:lnTo>
                  <a:pt x="366331" y="129547"/>
                </a:lnTo>
                <a:lnTo>
                  <a:pt x="347291" y="113586"/>
                </a:lnTo>
                <a:lnTo>
                  <a:pt x="323911" y="9823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5" name="Freeform 174">
            <a:extLst>
              <a:ext uri="{FF2B5EF4-FFF2-40B4-BE49-F238E27FC236}">
                <a16:creationId xmlns:a16="http://schemas.microsoft.com/office/drawing/2014/main" id="{854B1023-60DB-180A-3013-2A48F07FDA25}"/>
              </a:ext>
            </a:extLst>
          </p:cNvPr>
          <p:cNvSpPr/>
          <p:nvPr/>
        </p:nvSpPr>
        <p:spPr>
          <a:xfrm>
            <a:off x="3229172" y="3653419"/>
            <a:ext cx="58391" cy="19033"/>
          </a:xfrm>
          <a:custGeom>
            <a:avLst/>
            <a:gdLst>
              <a:gd name="connsiteX0" fmla="*/ 1231 w 58391"/>
              <a:gd name="connsiteY0" fmla="*/ 16575 h 19033"/>
              <a:gd name="connsiteX1" fmla="*/ 615 w 58391"/>
              <a:gd name="connsiteY1" fmla="*/ 14731 h 19033"/>
              <a:gd name="connsiteX2" fmla="*/ 0 w 58391"/>
              <a:gd name="connsiteY2" fmla="*/ 15346 h 19033"/>
              <a:gd name="connsiteX3" fmla="*/ 0 w 58391"/>
              <a:gd name="connsiteY3" fmla="*/ 19033 h 19033"/>
              <a:gd name="connsiteX4" fmla="*/ 3076 w 58391"/>
              <a:gd name="connsiteY4" fmla="*/ 19033 h 19033"/>
              <a:gd name="connsiteX5" fmla="*/ 4307 w 58391"/>
              <a:gd name="connsiteY5" fmla="*/ 19033 h 19033"/>
              <a:gd name="connsiteX6" fmla="*/ 6146 w 58391"/>
              <a:gd name="connsiteY6" fmla="*/ 17804 h 19033"/>
              <a:gd name="connsiteX7" fmla="*/ 9838 w 58391"/>
              <a:gd name="connsiteY7" fmla="*/ 17804 h 19033"/>
              <a:gd name="connsiteX8" fmla="*/ 9222 w 58391"/>
              <a:gd name="connsiteY8" fmla="*/ 16575 h 19033"/>
              <a:gd name="connsiteX9" fmla="*/ 4307 w 58391"/>
              <a:gd name="connsiteY9" fmla="*/ 15961 h 19033"/>
              <a:gd name="connsiteX10" fmla="*/ 3692 w 58391"/>
              <a:gd name="connsiteY10" fmla="*/ 16575 h 19033"/>
              <a:gd name="connsiteX11" fmla="*/ 2461 w 58391"/>
              <a:gd name="connsiteY11" fmla="*/ 17190 h 19033"/>
              <a:gd name="connsiteX12" fmla="*/ 1231 w 58391"/>
              <a:gd name="connsiteY12" fmla="*/ 16575 h 19033"/>
              <a:gd name="connsiteX13" fmla="*/ 50399 w 58391"/>
              <a:gd name="connsiteY13" fmla="*/ 2452 h 19033"/>
              <a:gd name="connsiteX14" fmla="*/ 49784 w 58391"/>
              <a:gd name="connsiteY14" fmla="*/ 1837 h 19033"/>
              <a:gd name="connsiteX15" fmla="*/ 49169 w 58391"/>
              <a:gd name="connsiteY15" fmla="*/ 1837 h 19033"/>
              <a:gd name="connsiteX16" fmla="*/ 47330 w 58391"/>
              <a:gd name="connsiteY16" fmla="*/ 2452 h 19033"/>
              <a:gd name="connsiteX17" fmla="*/ 46714 w 58391"/>
              <a:gd name="connsiteY17" fmla="*/ 2452 h 19033"/>
              <a:gd name="connsiteX18" fmla="*/ 46099 w 58391"/>
              <a:gd name="connsiteY18" fmla="*/ 2452 h 19033"/>
              <a:gd name="connsiteX19" fmla="*/ 45484 w 58391"/>
              <a:gd name="connsiteY19" fmla="*/ 3067 h 19033"/>
              <a:gd name="connsiteX20" fmla="*/ 44869 w 58391"/>
              <a:gd name="connsiteY20" fmla="*/ 3681 h 19033"/>
              <a:gd name="connsiteX21" fmla="*/ 46099 w 58391"/>
              <a:gd name="connsiteY21" fmla="*/ 3681 h 19033"/>
              <a:gd name="connsiteX22" fmla="*/ 48554 w 58391"/>
              <a:gd name="connsiteY22" fmla="*/ 2452 h 19033"/>
              <a:gd name="connsiteX23" fmla="*/ 49784 w 58391"/>
              <a:gd name="connsiteY23" fmla="*/ 2452 h 19033"/>
              <a:gd name="connsiteX24" fmla="*/ 50399 w 58391"/>
              <a:gd name="connsiteY24" fmla="*/ 2452 h 19033"/>
              <a:gd name="connsiteX25" fmla="*/ 55315 w 58391"/>
              <a:gd name="connsiteY25" fmla="*/ 1837 h 19033"/>
              <a:gd name="connsiteX26" fmla="*/ 58391 w 58391"/>
              <a:gd name="connsiteY26" fmla="*/ 615 h 19033"/>
              <a:gd name="connsiteX27" fmla="*/ 57776 w 58391"/>
              <a:gd name="connsiteY27" fmla="*/ 0 h 19033"/>
              <a:gd name="connsiteX28" fmla="*/ 57161 w 58391"/>
              <a:gd name="connsiteY28" fmla="*/ 0 h 19033"/>
              <a:gd name="connsiteX29" fmla="*/ 56545 w 58391"/>
              <a:gd name="connsiteY29" fmla="*/ 615 h 19033"/>
              <a:gd name="connsiteX30" fmla="*/ 55930 w 58391"/>
              <a:gd name="connsiteY30" fmla="*/ 615 h 19033"/>
              <a:gd name="connsiteX31" fmla="*/ 52860 w 58391"/>
              <a:gd name="connsiteY31" fmla="*/ 2452 h 19033"/>
              <a:gd name="connsiteX32" fmla="*/ 54091 w 58391"/>
              <a:gd name="connsiteY32" fmla="*/ 2452 h 19033"/>
              <a:gd name="connsiteX33" fmla="*/ 55315 w 58391"/>
              <a:gd name="connsiteY33" fmla="*/ 1837 h 1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391" h="19033">
                <a:moveTo>
                  <a:pt x="1231" y="16575"/>
                </a:moveTo>
                <a:lnTo>
                  <a:pt x="615" y="14731"/>
                </a:lnTo>
                <a:lnTo>
                  <a:pt x="0" y="15346"/>
                </a:lnTo>
                <a:lnTo>
                  <a:pt x="0" y="19033"/>
                </a:lnTo>
                <a:lnTo>
                  <a:pt x="3076" y="19033"/>
                </a:lnTo>
                <a:lnTo>
                  <a:pt x="4307" y="19033"/>
                </a:lnTo>
                <a:lnTo>
                  <a:pt x="6146" y="17804"/>
                </a:lnTo>
                <a:lnTo>
                  <a:pt x="9838" y="17804"/>
                </a:lnTo>
                <a:lnTo>
                  <a:pt x="9222" y="16575"/>
                </a:lnTo>
                <a:lnTo>
                  <a:pt x="4307" y="15961"/>
                </a:lnTo>
                <a:lnTo>
                  <a:pt x="3692" y="16575"/>
                </a:lnTo>
                <a:lnTo>
                  <a:pt x="2461" y="17190"/>
                </a:lnTo>
                <a:lnTo>
                  <a:pt x="1231" y="16575"/>
                </a:lnTo>
                <a:close/>
                <a:moveTo>
                  <a:pt x="50399" y="2452"/>
                </a:moveTo>
                <a:lnTo>
                  <a:pt x="49784" y="1837"/>
                </a:lnTo>
                <a:lnTo>
                  <a:pt x="49169" y="1837"/>
                </a:lnTo>
                <a:lnTo>
                  <a:pt x="47330" y="2452"/>
                </a:lnTo>
                <a:lnTo>
                  <a:pt x="46714" y="2452"/>
                </a:lnTo>
                <a:lnTo>
                  <a:pt x="46099" y="2452"/>
                </a:lnTo>
                <a:lnTo>
                  <a:pt x="45484" y="3067"/>
                </a:lnTo>
                <a:lnTo>
                  <a:pt x="44869" y="3681"/>
                </a:lnTo>
                <a:lnTo>
                  <a:pt x="46099" y="3681"/>
                </a:lnTo>
                <a:lnTo>
                  <a:pt x="48554" y="2452"/>
                </a:lnTo>
                <a:lnTo>
                  <a:pt x="49784" y="2452"/>
                </a:lnTo>
                <a:lnTo>
                  <a:pt x="50399" y="2452"/>
                </a:lnTo>
                <a:close/>
                <a:moveTo>
                  <a:pt x="55315" y="1837"/>
                </a:moveTo>
                <a:lnTo>
                  <a:pt x="58391" y="615"/>
                </a:lnTo>
                <a:lnTo>
                  <a:pt x="57776" y="0"/>
                </a:lnTo>
                <a:lnTo>
                  <a:pt x="57161" y="0"/>
                </a:lnTo>
                <a:lnTo>
                  <a:pt x="56545" y="615"/>
                </a:lnTo>
                <a:lnTo>
                  <a:pt x="55930" y="615"/>
                </a:lnTo>
                <a:lnTo>
                  <a:pt x="52860" y="2452"/>
                </a:lnTo>
                <a:lnTo>
                  <a:pt x="54091" y="2452"/>
                </a:lnTo>
                <a:lnTo>
                  <a:pt x="55315" y="183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6" name="Freeform 175">
            <a:extLst>
              <a:ext uri="{FF2B5EF4-FFF2-40B4-BE49-F238E27FC236}">
                <a16:creationId xmlns:a16="http://schemas.microsoft.com/office/drawing/2014/main" id="{E80AA1FE-FC3C-C3DA-F4FC-69DFD98D01B9}"/>
              </a:ext>
            </a:extLst>
          </p:cNvPr>
          <p:cNvSpPr/>
          <p:nvPr/>
        </p:nvSpPr>
        <p:spPr>
          <a:xfrm>
            <a:off x="5130171" y="3754105"/>
            <a:ext cx="89730" cy="92709"/>
          </a:xfrm>
          <a:custGeom>
            <a:avLst/>
            <a:gdLst>
              <a:gd name="connsiteX0" fmla="*/ 32570 w 89730"/>
              <a:gd name="connsiteY0" fmla="*/ 90872 h 92709"/>
              <a:gd name="connsiteX1" fmla="*/ 33185 w 89730"/>
              <a:gd name="connsiteY1" fmla="*/ 88413 h 92709"/>
              <a:gd name="connsiteX2" fmla="*/ 31955 w 89730"/>
              <a:gd name="connsiteY2" fmla="*/ 84732 h 92709"/>
              <a:gd name="connsiteX3" fmla="*/ 30115 w 89730"/>
              <a:gd name="connsiteY3" fmla="*/ 84118 h 92709"/>
              <a:gd name="connsiteX4" fmla="*/ 26424 w 89730"/>
              <a:gd name="connsiteY4" fmla="*/ 86569 h 92709"/>
              <a:gd name="connsiteX5" fmla="*/ 25809 w 89730"/>
              <a:gd name="connsiteY5" fmla="*/ 88413 h 92709"/>
              <a:gd name="connsiteX6" fmla="*/ 26424 w 89730"/>
              <a:gd name="connsiteY6" fmla="*/ 90257 h 92709"/>
              <a:gd name="connsiteX7" fmla="*/ 28270 w 89730"/>
              <a:gd name="connsiteY7" fmla="*/ 92101 h 92709"/>
              <a:gd name="connsiteX8" fmla="*/ 30115 w 89730"/>
              <a:gd name="connsiteY8" fmla="*/ 92709 h 92709"/>
              <a:gd name="connsiteX9" fmla="*/ 32570 w 89730"/>
              <a:gd name="connsiteY9" fmla="*/ 90872 h 92709"/>
              <a:gd name="connsiteX10" fmla="*/ 71292 w 89730"/>
              <a:gd name="connsiteY10" fmla="*/ 80430 h 92709"/>
              <a:gd name="connsiteX11" fmla="*/ 73753 w 89730"/>
              <a:gd name="connsiteY11" fmla="*/ 79207 h 92709"/>
              <a:gd name="connsiteX12" fmla="*/ 73753 w 89730"/>
              <a:gd name="connsiteY12" fmla="*/ 74905 h 92709"/>
              <a:gd name="connsiteX13" fmla="*/ 73138 w 89730"/>
              <a:gd name="connsiteY13" fmla="*/ 73067 h 92709"/>
              <a:gd name="connsiteX14" fmla="*/ 70677 w 89730"/>
              <a:gd name="connsiteY14" fmla="*/ 73067 h 92709"/>
              <a:gd name="connsiteX15" fmla="*/ 69447 w 89730"/>
              <a:gd name="connsiteY15" fmla="*/ 75519 h 92709"/>
              <a:gd name="connsiteX16" fmla="*/ 69447 w 89730"/>
              <a:gd name="connsiteY16" fmla="*/ 76134 h 92709"/>
              <a:gd name="connsiteX17" fmla="*/ 69447 w 89730"/>
              <a:gd name="connsiteY17" fmla="*/ 78592 h 92709"/>
              <a:gd name="connsiteX18" fmla="*/ 70677 w 89730"/>
              <a:gd name="connsiteY18" fmla="*/ 80430 h 92709"/>
              <a:gd name="connsiteX19" fmla="*/ 71292 w 89730"/>
              <a:gd name="connsiteY19" fmla="*/ 80430 h 92709"/>
              <a:gd name="connsiteX20" fmla="*/ 62685 w 89730"/>
              <a:gd name="connsiteY20" fmla="*/ 85347 h 92709"/>
              <a:gd name="connsiteX21" fmla="*/ 59615 w 89730"/>
              <a:gd name="connsiteY21" fmla="*/ 79822 h 92709"/>
              <a:gd name="connsiteX22" fmla="*/ 57770 w 89730"/>
              <a:gd name="connsiteY22" fmla="*/ 79207 h 92709"/>
              <a:gd name="connsiteX23" fmla="*/ 54085 w 89730"/>
              <a:gd name="connsiteY23" fmla="*/ 74905 h 92709"/>
              <a:gd name="connsiteX24" fmla="*/ 54085 w 89730"/>
              <a:gd name="connsiteY24" fmla="*/ 73067 h 92709"/>
              <a:gd name="connsiteX25" fmla="*/ 52239 w 89730"/>
              <a:gd name="connsiteY25" fmla="*/ 72453 h 92709"/>
              <a:gd name="connsiteX26" fmla="*/ 52239 w 89730"/>
              <a:gd name="connsiteY26" fmla="*/ 73682 h 92709"/>
              <a:gd name="connsiteX27" fmla="*/ 52239 w 89730"/>
              <a:gd name="connsiteY27" fmla="*/ 76134 h 92709"/>
              <a:gd name="connsiteX28" fmla="*/ 51008 w 89730"/>
              <a:gd name="connsiteY28" fmla="*/ 79207 h 92709"/>
              <a:gd name="connsiteX29" fmla="*/ 51008 w 89730"/>
              <a:gd name="connsiteY29" fmla="*/ 82274 h 92709"/>
              <a:gd name="connsiteX30" fmla="*/ 53469 w 89730"/>
              <a:gd name="connsiteY30" fmla="*/ 87184 h 92709"/>
              <a:gd name="connsiteX31" fmla="*/ 55931 w 89730"/>
              <a:gd name="connsiteY31" fmla="*/ 88413 h 92709"/>
              <a:gd name="connsiteX32" fmla="*/ 60231 w 89730"/>
              <a:gd name="connsiteY32" fmla="*/ 89028 h 92709"/>
              <a:gd name="connsiteX33" fmla="*/ 62685 w 89730"/>
              <a:gd name="connsiteY33" fmla="*/ 85347 h 92709"/>
              <a:gd name="connsiteX34" fmla="*/ 81739 w 89730"/>
              <a:gd name="connsiteY34" fmla="*/ 37452 h 92709"/>
              <a:gd name="connsiteX35" fmla="*/ 81739 w 89730"/>
              <a:gd name="connsiteY35" fmla="*/ 40525 h 92709"/>
              <a:gd name="connsiteX36" fmla="*/ 79900 w 89730"/>
              <a:gd name="connsiteY36" fmla="*/ 44821 h 92709"/>
              <a:gd name="connsiteX37" fmla="*/ 82969 w 89730"/>
              <a:gd name="connsiteY37" fmla="*/ 46665 h 92709"/>
              <a:gd name="connsiteX38" fmla="*/ 84815 w 89730"/>
              <a:gd name="connsiteY38" fmla="*/ 47280 h 92709"/>
              <a:gd name="connsiteX39" fmla="*/ 88500 w 89730"/>
              <a:gd name="connsiteY39" fmla="*/ 44821 h 92709"/>
              <a:gd name="connsiteX40" fmla="*/ 89731 w 89730"/>
              <a:gd name="connsiteY40" fmla="*/ 41755 h 92709"/>
              <a:gd name="connsiteX41" fmla="*/ 89115 w 89730"/>
              <a:gd name="connsiteY41" fmla="*/ 39911 h 92709"/>
              <a:gd name="connsiteX42" fmla="*/ 87270 w 89730"/>
              <a:gd name="connsiteY42" fmla="*/ 38067 h 92709"/>
              <a:gd name="connsiteX43" fmla="*/ 85430 w 89730"/>
              <a:gd name="connsiteY43" fmla="*/ 37452 h 92709"/>
              <a:gd name="connsiteX44" fmla="*/ 84815 w 89730"/>
              <a:gd name="connsiteY44" fmla="*/ 38067 h 92709"/>
              <a:gd name="connsiteX45" fmla="*/ 81739 w 89730"/>
              <a:gd name="connsiteY45" fmla="*/ 37452 h 92709"/>
              <a:gd name="connsiteX46" fmla="*/ 42408 w 89730"/>
              <a:gd name="connsiteY46" fmla="*/ 22107 h 92709"/>
              <a:gd name="connsiteX47" fmla="*/ 36261 w 89730"/>
              <a:gd name="connsiteY47" fmla="*/ 21492 h 92709"/>
              <a:gd name="connsiteX48" fmla="*/ 32570 w 89730"/>
              <a:gd name="connsiteY48" fmla="*/ 20263 h 92709"/>
              <a:gd name="connsiteX49" fmla="*/ 31955 w 89730"/>
              <a:gd name="connsiteY49" fmla="*/ 20263 h 92709"/>
              <a:gd name="connsiteX50" fmla="*/ 31955 w 89730"/>
              <a:gd name="connsiteY50" fmla="*/ 22107 h 92709"/>
              <a:gd name="connsiteX51" fmla="*/ 34416 w 89730"/>
              <a:gd name="connsiteY51" fmla="*/ 27017 h 92709"/>
              <a:gd name="connsiteX52" fmla="*/ 35646 w 89730"/>
              <a:gd name="connsiteY52" fmla="*/ 23950 h 92709"/>
              <a:gd name="connsiteX53" fmla="*/ 36877 w 89730"/>
              <a:gd name="connsiteY53" fmla="*/ 23336 h 92709"/>
              <a:gd name="connsiteX54" fmla="*/ 41792 w 89730"/>
              <a:gd name="connsiteY54" fmla="*/ 24559 h 92709"/>
              <a:gd name="connsiteX55" fmla="*/ 44247 w 89730"/>
              <a:gd name="connsiteY55" fmla="*/ 23950 h 92709"/>
              <a:gd name="connsiteX56" fmla="*/ 43638 w 89730"/>
              <a:gd name="connsiteY56" fmla="*/ 23336 h 92709"/>
              <a:gd name="connsiteX57" fmla="*/ 42408 w 89730"/>
              <a:gd name="connsiteY57" fmla="*/ 22107 h 92709"/>
              <a:gd name="connsiteX58" fmla="*/ 83584 w 89730"/>
              <a:gd name="connsiteY58" fmla="*/ 20877 h 92709"/>
              <a:gd name="connsiteX59" fmla="*/ 82969 w 89730"/>
              <a:gd name="connsiteY59" fmla="*/ 17811 h 92709"/>
              <a:gd name="connsiteX60" fmla="*/ 82969 w 89730"/>
              <a:gd name="connsiteY60" fmla="*/ 13509 h 92709"/>
              <a:gd name="connsiteX61" fmla="*/ 81739 w 89730"/>
              <a:gd name="connsiteY61" fmla="*/ 13509 h 92709"/>
              <a:gd name="connsiteX62" fmla="*/ 79900 w 89730"/>
              <a:gd name="connsiteY62" fmla="*/ 14738 h 92709"/>
              <a:gd name="connsiteX63" fmla="*/ 80515 w 89730"/>
              <a:gd name="connsiteY63" fmla="*/ 19034 h 92709"/>
              <a:gd name="connsiteX64" fmla="*/ 81123 w 89730"/>
              <a:gd name="connsiteY64" fmla="*/ 19648 h 92709"/>
              <a:gd name="connsiteX65" fmla="*/ 82354 w 89730"/>
              <a:gd name="connsiteY65" fmla="*/ 22721 h 92709"/>
              <a:gd name="connsiteX66" fmla="*/ 83584 w 89730"/>
              <a:gd name="connsiteY66" fmla="*/ 20877 h 92709"/>
              <a:gd name="connsiteX67" fmla="*/ 15362 w 89730"/>
              <a:gd name="connsiteY67" fmla="*/ 14738 h 92709"/>
              <a:gd name="connsiteX68" fmla="*/ 15362 w 89730"/>
              <a:gd name="connsiteY68" fmla="*/ 13509 h 92709"/>
              <a:gd name="connsiteX69" fmla="*/ 13516 w 89730"/>
              <a:gd name="connsiteY69" fmla="*/ 10442 h 92709"/>
              <a:gd name="connsiteX70" fmla="*/ 11677 w 89730"/>
              <a:gd name="connsiteY70" fmla="*/ 11057 h 92709"/>
              <a:gd name="connsiteX71" fmla="*/ 9216 w 89730"/>
              <a:gd name="connsiteY71" fmla="*/ 12279 h 92709"/>
              <a:gd name="connsiteX72" fmla="*/ 8601 w 89730"/>
              <a:gd name="connsiteY72" fmla="*/ 14123 h 92709"/>
              <a:gd name="connsiteX73" fmla="*/ 11062 w 89730"/>
              <a:gd name="connsiteY73" fmla="*/ 15352 h 92709"/>
              <a:gd name="connsiteX74" fmla="*/ 12292 w 89730"/>
              <a:gd name="connsiteY74" fmla="*/ 15352 h 92709"/>
              <a:gd name="connsiteX75" fmla="*/ 15362 w 89730"/>
              <a:gd name="connsiteY75" fmla="*/ 14738 h 92709"/>
              <a:gd name="connsiteX76" fmla="*/ 6146 w 89730"/>
              <a:gd name="connsiteY76" fmla="*/ 9213 h 92709"/>
              <a:gd name="connsiteX77" fmla="*/ 11062 w 89730"/>
              <a:gd name="connsiteY77" fmla="*/ 5532 h 92709"/>
              <a:gd name="connsiteX78" fmla="*/ 12292 w 89730"/>
              <a:gd name="connsiteY78" fmla="*/ 3688 h 92709"/>
              <a:gd name="connsiteX79" fmla="*/ 11062 w 89730"/>
              <a:gd name="connsiteY79" fmla="*/ 615 h 92709"/>
              <a:gd name="connsiteX80" fmla="*/ 7986 w 89730"/>
              <a:gd name="connsiteY80" fmla="*/ 0 h 92709"/>
              <a:gd name="connsiteX81" fmla="*/ 609 w 89730"/>
              <a:gd name="connsiteY81" fmla="*/ 3688 h 92709"/>
              <a:gd name="connsiteX82" fmla="*/ 0 w 89730"/>
              <a:gd name="connsiteY82" fmla="*/ 4917 h 92709"/>
              <a:gd name="connsiteX83" fmla="*/ 609 w 89730"/>
              <a:gd name="connsiteY83" fmla="*/ 6754 h 92709"/>
              <a:gd name="connsiteX84" fmla="*/ 1224 w 89730"/>
              <a:gd name="connsiteY84" fmla="*/ 9827 h 92709"/>
              <a:gd name="connsiteX85" fmla="*/ 2455 w 89730"/>
              <a:gd name="connsiteY85" fmla="*/ 10442 h 92709"/>
              <a:gd name="connsiteX86" fmla="*/ 6146 w 89730"/>
              <a:gd name="connsiteY86" fmla="*/ 9213 h 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9730" h="92709">
                <a:moveTo>
                  <a:pt x="32570" y="90872"/>
                </a:moveTo>
                <a:lnTo>
                  <a:pt x="33185" y="88413"/>
                </a:lnTo>
                <a:lnTo>
                  <a:pt x="31955" y="84732"/>
                </a:lnTo>
                <a:lnTo>
                  <a:pt x="30115" y="84118"/>
                </a:lnTo>
                <a:lnTo>
                  <a:pt x="26424" y="86569"/>
                </a:lnTo>
                <a:lnTo>
                  <a:pt x="25809" y="88413"/>
                </a:lnTo>
                <a:lnTo>
                  <a:pt x="26424" y="90257"/>
                </a:lnTo>
                <a:lnTo>
                  <a:pt x="28270" y="92101"/>
                </a:lnTo>
                <a:lnTo>
                  <a:pt x="30115" y="92709"/>
                </a:lnTo>
                <a:lnTo>
                  <a:pt x="32570" y="90872"/>
                </a:lnTo>
                <a:close/>
                <a:moveTo>
                  <a:pt x="71292" y="80430"/>
                </a:moveTo>
                <a:lnTo>
                  <a:pt x="73753" y="79207"/>
                </a:lnTo>
                <a:lnTo>
                  <a:pt x="73753" y="74905"/>
                </a:lnTo>
                <a:lnTo>
                  <a:pt x="73138" y="73067"/>
                </a:lnTo>
                <a:lnTo>
                  <a:pt x="70677" y="73067"/>
                </a:lnTo>
                <a:lnTo>
                  <a:pt x="69447" y="75519"/>
                </a:lnTo>
                <a:lnTo>
                  <a:pt x="69447" y="76134"/>
                </a:lnTo>
                <a:lnTo>
                  <a:pt x="69447" y="78592"/>
                </a:lnTo>
                <a:lnTo>
                  <a:pt x="70677" y="80430"/>
                </a:lnTo>
                <a:lnTo>
                  <a:pt x="71292" y="80430"/>
                </a:lnTo>
                <a:close/>
                <a:moveTo>
                  <a:pt x="62685" y="85347"/>
                </a:moveTo>
                <a:lnTo>
                  <a:pt x="59615" y="79822"/>
                </a:lnTo>
                <a:lnTo>
                  <a:pt x="57770" y="79207"/>
                </a:lnTo>
                <a:lnTo>
                  <a:pt x="54085" y="74905"/>
                </a:lnTo>
                <a:lnTo>
                  <a:pt x="54085" y="73067"/>
                </a:lnTo>
                <a:lnTo>
                  <a:pt x="52239" y="72453"/>
                </a:lnTo>
                <a:lnTo>
                  <a:pt x="52239" y="73682"/>
                </a:lnTo>
                <a:lnTo>
                  <a:pt x="52239" y="76134"/>
                </a:lnTo>
                <a:lnTo>
                  <a:pt x="51008" y="79207"/>
                </a:lnTo>
                <a:lnTo>
                  <a:pt x="51008" y="82274"/>
                </a:lnTo>
                <a:lnTo>
                  <a:pt x="53469" y="87184"/>
                </a:lnTo>
                <a:lnTo>
                  <a:pt x="55931" y="88413"/>
                </a:lnTo>
                <a:lnTo>
                  <a:pt x="60231" y="89028"/>
                </a:lnTo>
                <a:lnTo>
                  <a:pt x="62685" y="85347"/>
                </a:lnTo>
                <a:close/>
                <a:moveTo>
                  <a:pt x="81739" y="37452"/>
                </a:moveTo>
                <a:lnTo>
                  <a:pt x="81739" y="40525"/>
                </a:lnTo>
                <a:lnTo>
                  <a:pt x="79900" y="44821"/>
                </a:lnTo>
                <a:lnTo>
                  <a:pt x="82969" y="46665"/>
                </a:lnTo>
                <a:lnTo>
                  <a:pt x="84815" y="47280"/>
                </a:lnTo>
                <a:lnTo>
                  <a:pt x="88500" y="44821"/>
                </a:lnTo>
                <a:lnTo>
                  <a:pt x="89731" y="41755"/>
                </a:lnTo>
                <a:lnTo>
                  <a:pt x="89115" y="39911"/>
                </a:lnTo>
                <a:lnTo>
                  <a:pt x="87270" y="38067"/>
                </a:lnTo>
                <a:lnTo>
                  <a:pt x="85430" y="37452"/>
                </a:lnTo>
                <a:lnTo>
                  <a:pt x="84815" y="38067"/>
                </a:lnTo>
                <a:lnTo>
                  <a:pt x="81739" y="37452"/>
                </a:lnTo>
                <a:close/>
                <a:moveTo>
                  <a:pt x="42408" y="22107"/>
                </a:moveTo>
                <a:lnTo>
                  <a:pt x="36261" y="21492"/>
                </a:lnTo>
                <a:lnTo>
                  <a:pt x="32570" y="20263"/>
                </a:lnTo>
                <a:lnTo>
                  <a:pt x="31955" y="20263"/>
                </a:lnTo>
                <a:lnTo>
                  <a:pt x="31955" y="22107"/>
                </a:lnTo>
                <a:lnTo>
                  <a:pt x="34416" y="27017"/>
                </a:lnTo>
                <a:lnTo>
                  <a:pt x="35646" y="23950"/>
                </a:lnTo>
                <a:lnTo>
                  <a:pt x="36877" y="23336"/>
                </a:lnTo>
                <a:lnTo>
                  <a:pt x="41792" y="24559"/>
                </a:lnTo>
                <a:lnTo>
                  <a:pt x="44247" y="23950"/>
                </a:lnTo>
                <a:lnTo>
                  <a:pt x="43638" y="23336"/>
                </a:lnTo>
                <a:lnTo>
                  <a:pt x="42408" y="22107"/>
                </a:lnTo>
                <a:close/>
                <a:moveTo>
                  <a:pt x="83584" y="20877"/>
                </a:moveTo>
                <a:lnTo>
                  <a:pt x="82969" y="17811"/>
                </a:lnTo>
                <a:lnTo>
                  <a:pt x="82969" y="13509"/>
                </a:lnTo>
                <a:lnTo>
                  <a:pt x="81739" y="13509"/>
                </a:lnTo>
                <a:lnTo>
                  <a:pt x="79900" y="14738"/>
                </a:lnTo>
                <a:lnTo>
                  <a:pt x="80515" y="19034"/>
                </a:lnTo>
                <a:lnTo>
                  <a:pt x="81123" y="19648"/>
                </a:lnTo>
                <a:lnTo>
                  <a:pt x="82354" y="22721"/>
                </a:lnTo>
                <a:lnTo>
                  <a:pt x="83584" y="20877"/>
                </a:lnTo>
                <a:close/>
                <a:moveTo>
                  <a:pt x="15362" y="14738"/>
                </a:moveTo>
                <a:lnTo>
                  <a:pt x="15362" y="13509"/>
                </a:lnTo>
                <a:lnTo>
                  <a:pt x="13516" y="10442"/>
                </a:lnTo>
                <a:lnTo>
                  <a:pt x="11677" y="11057"/>
                </a:lnTo>
                <a:lnTo>
                  <a:pt x="9216" y="12279"/>
                </a:lnTo>
                <a:lnTo>
                  <a:pt x="8601" y="14123"/>
                </a:lnTo>
                <a:lnTo>
                  <a:pt x="11062" y="15352"/>
                </a:lnTo>
                <a:lnTo>
                  <a:pt x="12292" y="15352"/>
                </a:lnTo>
                <a:lnTo>
                  <a:pt x="15362" y="14738"/>
                </a:lnTo>
                <a:close/>
                <a:moveTo>
                  <a:pt x="6146" y="9213"/>
                </a:moveTo>
                <a:lnTo>
                  <a:pt x="11062" y="5532"/>
                </a:lnTo>
                <a:lnTo>
                  <a:pt x="12292" y="3688"/>
                </a:lnTo>
                <a:lnTo>
                  <a:pt x="11062" y="615"/>
                </a:lnTo>
                <a:lnTo>
                  <a:pt x="7986" y="0"/>
                </a:lnTo>
                <a:lnTo>
                  <a:pt x="609" y="3688"/>
                </a:lnTo>
                <a:lnTo>
                  <a:pt x="0" y="4917"/>
                </a:lnTo>
                <a:lnTo>
                  <a:pt x="609" y="6754"/>
                </a:lnTo>
                <a:lnTo>
                  <a:pt x="1224" y="9827"/>
                </a:lnTo>
                <a:lnTo>
                  <a:pt x="2455" y="10442"/>
                </a:lnTo>
                <a:lnTo>
                  <a:pt x="6146" y="921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7" name="Freeform 176">
            <a:extLst>
              <a:ext uri="{FF2B5EF4-FFF2-40B4-BE49-F238E27FC236}">
                <a16:creationId xmlns:a16="http://schemas.microsoft.com/office/drawing/2014/main" id="{080081DC-8194-06EB-1DBC-16A8BC93F86D}"/>
              </a:ext>
            </a:extLst>
          </p:cNvPr>
          <p:cNvSpPr/>
          <p:nvPr/>
        </p:nvSpPr>
        <p:spPr>
          <a:xfrm>
            <a:off x="5388320" y="3283191"/>
            <a:ext cx="159798" cy="62625"/>
          </a:xfrm>
          <a:custGeom>
            <a:avLst/>
            <a:gdLst>
              <a:gd name="connsiteX0" fmla="*/ 9216 w 159798"/>
              <a:gd name="connsiteY0" fmla="*/ 55871 h 62625"/>
              <a:gd name="connsiteX1" fmla="*/ 7992 w 159798"/>
              <a:gd name="connsiteY1" fmla="*/ 54649 h 62625"/>
              <a:gd name="connsiteX2" fmla="*/ 3685 w 159798"/>
              <a:gd name="connsiteY2" fmla="*/ 57715 h 62625"/>
              <a:gd name="connsiteX3" fmla="*/ 0 w 159798"/>
              <a:gd name="connsiteY3" fmla="*/ 57715 h 62625"/>
              <a:gd name="connsiteX4" fmla="*/ 615 w 159798"/>
              <a:gd name="connsiteY4" fmla="*/ 58944 h 62625"/>
              <a:gd name="connsiteX5" fmla="*/ 1231 w 159798"/>
              <a:gd name="connsiteY5" fmla="*/ 60174 h 62625"/>
              <a:gd name="connsiteX6" fmla="*/ 5531 w 159798"/>
              <a:gd name="connsiteY6" fmla="*/ 62626 h 62625"/>
              <a:gd name="connsiteX7" fmla="*/ 9216 w 159798"/>
              <a:gd name="connsiteY7" fmla="*/ 55871 h 62625"/>
              <a:gd name="connsiteX8" fmla="*/ 92191 w 159798"/>
              <a:gd name="connsiteY8" fmla="*/ 42977 h 62625"/>
              <a:gd name="connsiteX9" fmla="*/ 92191 w 159798"/>
              <a:gd name="connsiteY9" fmla="*/ 42369 h 62625"/>
              <a:gd name="connsiteX10" fmla="*/ 91576 w 159798"/>
              <a:gd name="connsiteY10" fmla="*/ 42369 h 62625"/>
              <a:gd name="connsiteX11" fmla="*/ 90961 w 159798"/>
              <a:gd name="connsiteY11" fmla="*/ 42977 h 62625"/>
              <a:gd name="connsiteX12" fmla="*/ 82969 w 159798"/>
              <a:gd name="connsiteY12" fmla="*/ 42369 h 62625"/>
              <a:gd name="connsiteX13" fmla="*/ 81745 w 159798"/>
              <a:gd name="connsiteY13" fmla="*/ 46051 h 62625"/>
              <a:gd name="connsiteX14" fmla="*/ 78669 w 159798"/>
              <a:gd name="connsiteY14" fmla="*/ 48509 h 62625"/>
              <a:gd name="connsiteX15" fmla="*/ 78669 w 159798"/>
              <a:gd name="connsiteY15" fmla="*/ 52805 h 62625"/>
              <a:gd name="connsiteX16" fmla="*/ 81745 w 159798"/>
              <a:gd name="connsiteY16" fmla="*/ 57101 h 62625"/>
              <a:gd name="connsiteX17" fmla="*/ 83584 w 159798"/>
              <a:gd name="connsiteY17" fmla="*/ 57715 h 62625"/>
              <a:gd name="connsiteX18" fmla="*/ 86661 w 159798"/>
              <a:gd name="connsiteY18" fmla="*/ 58330 h 62625"/>
              <a:gd name="connsiteX19" fmla="*/ 90961 w 159798"/>
              <a:gd name="connsiteY19" fmla="*/ 55871 h 62625"/>
              <a:gd name="connsiteX20" fmla="*/ 92191 w 159798"/>
              <a:gd name="connsiteY20" fmla="*/ 53419 h 62625"/>
              <a:gd name="connsiteX21" fmla="*/ 92807 w 159798"/>
              <a:gd name="connsiteY21" fmla="*/ 48509 h 62625"/>
              <a:gd name="connsiteX22" fmla="*/ 92191 w 159798"/>
              <a:gd name="connsiteY22" fmla="*/ 46051 h 62625"/>
              <a:gd name="connsiteX23" fmla="*/ 92191 w 159798"/>
              <a:gd name="connsiteY23" fmla="*/ 42977 h 62625"/>
              <a:gd name="connsiteX24" fmla="*/ 32576 w 159798"/>
              <a:gd name="connsiteY24" fmla="*/ 47894 h 62625"/>
              <a:gd name="connsiteX25" fmla="*/ 35646 w 159798"/>
              <a:gd name="connsiteY25" fmla="*/ 45436 h 62625"/>
              <a:gd name="connsiteX26" fmla="*/ 35646 w 159798"/>
              <a:gd name="connsiteY26" fmla="*/ 44207 h 62625"/>
              <a:gd name="connsiteX27" fmla="*/ 35031 w 159798"/>
              <a:gd name="connsiteY27" fmla="*/ 42369 h 62625"/>
              <a:gd name="connsiteX28" fmla="*/ 31961 w 159798"/>
              <a:gd name="connsiteY28" fmla="*/ 40525 h 62625"/>
              <a:gd name="connsiteX29" fmla="*/ 30730 w 159798"/>
              <a:gd name="connsiteY29" fmla="*/ 40525 h 62625"/>
              <a:gd name="connsiteX30" fmla="*/ 29500 w 159798"/>
              <a:gd name="connsiteY30" fmla="*/ 41755 h 62625"/>
              <a:gd name="connsiteX31" fmla="*/ 28269 w 159798"/>
              <a:gd name="connsiteY31" fmla="*/ 44207 h 62625"/>
              <a:gd name="connsiteX32" fmla="*/ 30115 w 159798"/>
              <a:gd name="connsiteY32" fmla="*/ 47280 h 62625"/>
              <a:gd name="connsiteX33" fmla="*/ 31346 w 159798"/>
              <a:gd name="connsiteY33" fmla="*/ 47894 h 62625"/>
              <a:gd name="connsiteX34" fmla="*/ 32576 w 159798"/>
              <a:gd name="connsiteY34" fmla="*/ 47894 h 62625"/>
              <a:gd name="connsiteX35" fmla="*/ 61461 w 159798"/>
              <a:gd name="connsiteY35" fmla="*/ 33771 h 62625"/>
              <a:gd name="connsiteX36" fmla="*/ 68837 w 159798"/>
              <a:gd name="connsiteY36" fmla="*/ 27632 h 62625"/>
              <a:gd name="connsiteX37" fmla="*/ 68837 w 159798"/>
              <a:gd name="connsiteY37" fmla="*/ 25788 h 62625"/>
              <a:gd name="connsiteX38" fmla="*/ 62692 w 159798"/>
              <a:gd name="connsiteY38" fmla="*/ 26403 h 62625"/>
              <a:gd name="connsiteX39" fmla="*/ 55930 w 159798"/>
              <a:gd name="connsiteY39" fmla="*/ 32542 h 62625"/>
              <a:gd name="connsiteX40" fmla="*/ 54084 w 159798"/>
              <a:gd name="connsiteY40" fmla="*/ 33157 h 62625"/>
              <a:gd name="connsiteX41" fmla="*/ 47938 w 159798"/>
              <a:gd name="connsiteY41" fmla="*/ 33771 h 62625"/>
              <a:gd name="connsiteX42" fmla="*/ 44868 w 159798"/>
              <a:gd name="connsiteY42" fmla="*/ 33771 h 62625"/>
              <a:gd name="connsiteX43" fmla="*/ 42407 w 159798"/>
              <a:gd name="connsiteY43" fmla="*/ 35000 h 62625"/>
              <a:gd name="connsiteX44" fmla="*/ 43638 w 159798"/>
              <a:gd name="connsiteY44" fmla="*/ 36838 h 62625"/>
              <a:gd name="connsiteX45" fmla="*/ 46093 w 159798"/>
              <a:gd name="connsiteY45" fmla="*/ 42977 h 62625"/>
              <a:gd name="connsiteX46" fmla="*/ 50399 w 159798"/>
              <a:gd name="connsiteY46" fmla="*/ 48509 h 62625"/>
              <a:gd name="connsiteX47" fmla="*/ 54084 w 159798"/>
              <a:gd name="connsiteY47" fmla="*/ 47280 h 62625"/>
              <a:gd name="connsiteX48" fmla="*/ 55930 w 159798"/>
              <a:gd name="connsiteY48" fmla="*/ 46051 h 62625"/>
              <a:gd name="connsiteX49" fmla="*/ 58384 w 159798"/>
              <a:gd name="connsiteY49" fmla="*/ 42369 h 62625"/>
              <a:gd name="connsiteX50" fmla="*/ 61461 w 159798"/>
              <a:gd name="connsiteY50" fmla="*/ 33771 h 62625"/>
              <a:gd name="connsiteX51" fmla="*/ 132753 w 159798"/>
              <a:gd name="connsiteY51" fmla="*/ 41755 h 62625"/>
              <a:gd name="connsiteX52" fmla="*/ 141976 w 159798"/>
              <a:gd name="connsiteY52" fmla="*/ 38682 h 62625"/>
              <a:gd name="connsiteX53" fmla="*/ 143821 w 159798"/>
              <a:gd name="connsiteY53" fmla="*/ 32542 h 62625"/>
              <a:gd name="connsiteX54" fmla="*/ 145661 w 159798"/>
              <a:gd name="connsiteY54" fmla="*/ 25788 h 62625"/>
              <a:gd name="connsiteX55" fmla="*/ 145661 w 159798"/>
              <a:gd name="connsiteY55" fmla="*/ 21492 h 62625"/>
              <a:gd name="connsiteX56" fmla="*/ 144430 w 159798"/>
              <a:gd name="connsiteY56" fmla="*/ 19648 h 62625"/>
              <a:gd name="connsiteX57" fmla="*/ 143821 w 159798"/>
              <a:gd name="connsiteY57" fmla="*/ 19648 h 62625"/>
              <a:gd name="connsiteX58" fmla="*/ 141360 w 159798"/>
              <a:gd name="connsiteY58" fmla="*/ 19648 h 62625"/>
              <a:gd name="connsiteX59" fmla="*/ 139515 w 159798"/>
              <a:gd name="connsiteY59" fmla="*/ 20877 h 62625"/>
              <a:gd name="connsiteX60" fmla="*/ 138899 w 159798"/>
              <a:gd name="connsiteY60" fmla="*/ 24559 h 62625"/>
              <a:gd name="connsiteX61" fmla="*/ 134599 w 159798"/>
              <a:gd name="connsiteY61" fmla="*/ 32542 h 62625"/>
              <a:gd name="connsiteX62" fmla="*/ 131529 w 159798"/>
              <a:gd name="connsiteY62" fmla="*/ 39911 h 62625"/>
              <a:gd name="connsiteX63" fmla="*/ 127222 w 159798"/>
              <a:gd name="connsiteY63" fmla="*/ 43592 h 62625"/>
              <a:gd name="connsiteX64" fmla="*/ 122922 w 159798"/>
              <a:gd name="connsiteY64" fmla="*/ 44821 h 62625"/>
              <a:gd name="connsiteX65" fmla="*/ 123537 w 159798"/>
              <a:gd name="connsiteY65" fmla="*/ 45436 h 62625"/>
              <a:gd name="connsiteX66" fmla="*/ 127837 w 159798"/>
              <a:gd name="connsiteY66" fmla="*/ 46051 h 62625"/>
              <a:gd name="connsiteX67" fmla="*/ 132753 w 159798"/>
              <a:gd name="connsiteY67" fmla="*/ 41755 h 62625"/>
              <a:gd name="connsiteX68" fmla="*/ 11677 w 159798"/>
              <a:gd name="connsiteY68" fmla="*/ 29475 h 62625"/>
              <a:gd name="connsiteX69" fmla="*/ 14747 w 159798"/>
              <a:gd name="connsiteY69" fmla="*/ 26403 h 62625"/>
              <a:gd name="connsiteX70" fmla="*/ 15362 w 159798"/>
              <a:gd name="connsiteY70" fmla="*/ 24559 h 62625"/>
              <a:gd name="connsiteX71" fmla="*/ 14747 w 159798"/>
              <a:gd name="connsiteY71" fmla="*/ 21492 h 62625"/>
              <a:gd name="connsiteX72" fmla="*/ 15977 w 159798"/>
              <a:gd name="connsiteY72" fmla="*/ 20263 h 62625"/>
              <a:gd name="connsiteX73" fmla="*/ 15362 w 159798"/>
              <a:gd name="connsiteY73" fmla="*/ 17811 h 62625"/>
              <a:gd name="connsiteX74" fmla="*/ 13522 w 159798"/>
              <a:gd name="connsiteY74" fmla="*/ 15352 h 62625"/>
              <a:gd name="connsiteX75" fmla="*/ 9216 w 159798"/>
              <a:gd name="connsiteY75" fmla="*/ 15352 h 62625"/>
              <a:gd name="connsiteX76" fmla="*/ 6761 w 159798"/>
              <a:gd name="connsiteY76" fmla="*/ 19034 h 62625"/>
              <a:gd name="connsiteX77" fmla="*/ 10446 w 159798"/>
              <a:gd name="connsiteY77" fmla="*/ 26403 h 62625"/>
              <a:gd name="connsiteX78" fmla="*/ 11061 w 159798"/>
              <a:gd name="connsiteY78" fmla="*/ 29475 h 62625"/>
              <a:gd name="connsiteX79" fmla="*/ 11677 w 159798"/>
              <a:gd name="connsiteY79" fmla="*/ 29475 h 62625"/>
              <a:gd name="connsiteX80" fmla="*/ 149352 w 159798"/>
              <a:gd name="connsiteY80" fmla="*/ 12894 h 62625"/>
              <a:gd name="connsiteX81" fmla="*/ 154883 w 159798"/>
              <a:gd name="connsiteY81" fmla="*/ 11057 h 62625"/>
              <a:gd name="connsiteX82" fmla="*/ 157953 w 159798"/>
              <a:gd name="connsiteY82" fmla="*/ 9213 h 62625"/>
              <a:gd name="connsiteX83" fmla="*/ 158568 w 159798"/>
              <a:gd name="connsiteY83" fmla="*/ 3688 h 62625"/>
              <a:gd name="connsiteX84" fmla="*/ 159798 w 159798"/>
              <a:gd name="connsiteY84" fmla="*/ 1844 h 62625"/>
              <a:gd name="connsiteX85" fmla="*/ 158568 w 159798"/>
              <a:gd name="connsiteY85" fmla="*/ 0 h 62625"/>
              <a:gd name="connsiteX86" fmla="*/ 157338 w 159798"/>
              <a:gd name="connsiteY86" fmla="*/ 1229 h 62625"/>
              <a:gd name="connsiteX87" fmla="*/ 156114 w 159798"/>
              <a:gd name="connsiteY87" fmla="*/ 3688 h 62625"/>
              <a:gd name="connsiteX88" fmla="*/ 152422 w 159798"/>
              <a:gd name="connsiteY88" fmla="*/ 4917 h 62625"/>
              <a:gd name="connsiteX89" fmla="*/ 147507 w 159798"/>
              <a:gd name="connsiteY89" fmla="*/ 7369 h 62625"/>
              <a:gd name="connsiteX90" fmla="*/ 146276 w 159798"/>
              <a:gd name="connsiteY90" fmla="*/ 9213 h 62625"/>
              <a:gd name="connsiteX91" fmla="*/ 145045 w 159798"/>
              <a:gd name="connsiteY91" fmla="*/ 14738 h 62625"/>
              <a:gd name="connsiteX92" fmla="*/ 147507 w 159798"/>
              <a:gd name="connsiteY92" fmla="*/ 15352 h 62625"/>
              <a:gd name="connsiteX93" fmla="*/ 149352 w 159798"/>
              <a:gd name="connsiteY93" fmla="*/ 12894 h 6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59798" h="62625">
                <a:moveTo>
                  <a:pt x="9216" y="55871"/>
                </a:moveTo>
                <a:lnTo>
                  <a:pt x="7992" y="54649"/>
                </a:lnTo>
                <a:lnTo>
                  <a:pt x="3685" y="57715"/>
                </a:lnTo>
                <a:lnTo>
                  <a:pt x="0" y="57715"/>
                </a:lnTo>
                <a:lnTo>
                  <a:pt x="615" y="58944"/>
                </a:lnTo>
                <a:lnTo>
                  <a:pt x="1231" y="60174"/>
                </a:lnTo>
                <a:lnTo>
                  <a:pt x="5531" y="62626"/>
                </a:lnTo>
                <a:lnTo>
                  <a:pt x="9216" y="55871"/>
                </a:lnTo>
                <a:close/>
                <a:moveTo>
                  <a:pt x="92191" y="42977"/>
                </a:moveTo>
                <a:lnTo>
                  <a:pt x="92191" y="42369"/>
                </a:lnTo>
                <a:lnTo>
                  <a:pt x="91576" y="42369"/>
                </a:lnTo>
                <a:lnTo>
                  <a:pt x="90961" y="42977"/>
                </a:lnTo>
                <a:lnTo>
                  <a:pt x="82969" y="42369"/>
                </a:lnTo>
                <a:lnTo>
                  <a:pt x="81745" y="46051"/>
                </a:lnTo>
                <a:lnTo>
                  <a:pt x="78669" y="48509"/>
                </a:lnTo>
                <a:lnTo>
                  <a:pt x="78669" y="52805"/>
                </a:lnTo>
                <a:lnTo>
                  <a:pt x="81745" y="57101"/>
                </a:lnTo>
                <a:lnTo>
                  <a:pt x="83584" y="57715"/>
                </a:lnTo>
                <a:lnTo>
                  <a:pt x="86661" y="58330"/>
                </a:lnTo>
                <a:lnTo>
                  <a:pt x="90961" y="55871"/>
                </a:lnTo>
                <a:lnTo>
                  <a:pt x="92191" y="53419"/>
                </a:lnTo>
                <a:lnTo>
                  <a:pt x="92807" y="48509"/>
                </a:lnTo>
                <a:lnTo>
                  <a:pt x="92191" y="46051"/>
                </a:lnTo>
                <a:lnTo>
                  <a:pt x="92191" y="42977"/>
                </a:lnTo>
                <a:close/>
                <a:moveTo>
                  <a:pt x="32576" y="47894"/>
                </a:moveTo>
                <a:lnTo>
                  <a:pt x="35646" y="45436"/>
                </a:lnTo>
                <a:lnTo>
                  <a:pt x="35646" y="44207"/>
                </a:lnTo>
                <a:lnTo>
                  <a:pt x="35031" y="42369"/>
                </a:lnTo>
                <a:lnTo>
                  <a:pt x="31961" y="40525"/>
                </a:lnTo>
                <a:lnTo>
                  <a:pt x="30730" y="40525"/>
                </a:lnTo>
                <a:lnTo>
                  <a:pt x="29500" y="41755"/>
                </a:lnTo>
                <a:lnTo>
                  <a:pt x="28269" y="44207"/>
                </a:lnTo>
                <a:lnTo>
                  <a:pt x="30115" y="47280"/>
                </a:lnTo>
                <a:lnTo>
                  <a:pt x="31346" y="47894"/>
                </a:lnTo>
                <a:lnTo>
                  <a:pt x="32576" y="47894"/>
                </a:lnTo>
                <a:close/>
                <a:moveTo>
                  <a:pt x="61461" y="33771"/>
                </a:moveTo>
                <a:lnTo>
                  <a:pt x="68837" y="27632"/>
                </a:lnTo>
                <a:lnTo>
                  <a:pt x="68837" y="25788"/>
                </a:lnTo>
                <a:lnTo>
                  <a:pt x="62692" y="26403"/>
                </a:lnTo>
                <a:lnTo>
                  <a:pt x="55930" y="32542"/>
                </a:lnTo>
                <a:lnTo>
                  <a:pt x="54084" y="33157"/>
                </a:lnTo>
                <a:lnTo>
                  <a:pt x="47938" y="33771"/>
                </a:lnTo>
                <a:lnTo>
                  <a:pt x="44868" y="33771"/>
                </a:lnTo>
                <a:lnTo>
                  <a:pt x="42407" y="35000"/>
                </a:lnTo>
                <a:lnTo>
                  <a:pt x="43638" y="36838"/>
                </a:lnTo>
                <a:lnTo>
                  <a:pt x="46093" y="42977"/>
                </a:lnTo>
                <a:lnTo>
                  <a:pt x="50399" y="48509"/>
                </a:lnTo>
                <a:lnTo>
                  <a:pt x="54084" y="47280"/>
                </a:lnTo>
                <a:lnTo>
                  <a:pt x="55930" y="46051"/>
                </a:lnTo>
                <a:lnTo>
                  <a:pt x="58384" y="42369"/>
                </a:lnTo>
                <a:lnTo>
                  <a:pt x="61461" y="33771"/>
                </a:lnTo>
                <a:close/>
                <a:moveTo>
                  <a:pt x="132753" y="41755"/>
                </a:moveTo>
                <a:lnTo>
                  <a:pt x="141976" y="38682"/>
                </a:lnTo>
                <a:lnTo>
                  <a:pt x="143821" y="32542"/>
                </a:lnTo>
                <a:lnTo>
                  <a:pt x="145661" y="25788"/>
                </a:lnTo>
                <a:lnTo>
                  <a:pt x="145661" y="21492"/>
                </a:lnTo>
                <a:lnTo>
                  <a:pt x="144430" y="19648"/>
                </a:lnTo>
                <a:lnTo>
                  <a:pt x="143821" y="19648"/>
                </a:lnTo>
                <a:lnTo>
                  <a:pt x="141360" y="19648"/>
                </a:lnTo>
                <a:lnTo>
                  <a:pt x="139515" y="20877"/>
                </a:lnTo>
                <a:lnTo>
                  <a:pt x="138899" y="24559"/>
                </a:lnTo>
                <a:lnTo>
                  <a:pt x="134599" y="32542"/>
                </a:lnTo>
                <a:lnTo>
                  <a:pt x="131529" y="39911"/>
                </a:lnTo>
                <a:lnTo>
                  <a:pt x="127222" y="43592"/>
                </a:lnTo>
                <a:lnTo>
                  <a:pt x="122922" y="44821"/>
                </a:lnTo>
                <a:lnTo>
                  <a:pt x="123537" y="45436"/>
                </a:lnTo>
                <a:lnTo>
                  <a:pt x="127837" y="46051"/>
                </a:lnTo>
                <a:lnTo>
                  <a:pt x="132753" y="41755"/>
                </a:lnTo>
                <a:close/>
                <a:moveTo>
                  <a:pt x="11677" y="29475"/>
                </a:moveTo>
                <a:lnTo>
                  <a:pt x="14747" y="26403"/>
                </a:lnTo>
                <a:lnTo>
                  <a:pt x="15362" y="24559"/>
                </a:lnTo>
                <a:lnTo>
                  <a:pt x="14747" y="21492"/>
                </a:lnTo>
                <a:lnTo>
                  <a:pt x="15977" y="20263"/>
                </a:lnTo>
                <a:lnTo>
                  <a:pt x="15362" y="17811"/>
                </a:lnTo>
                <a:lnTo>
                  <a:pt x="13522" y="15352"/>
                </a:lnTo>
                <a:lnTo>
                  <a:pt x="9216" y="15352"/>
                </a:lnTo>
                <a:lnTo>
                  <a:pt x="6761" y="19034"/>
                </a:lnTo>
                <a:lnTo>
                  <a:pt x="10446" y="26403"/>
                </a:lnTo>
                <a:lnTo>
                  <a:pt x="11061" y="29475"/>
                </a:lnTo>
                <a:lnTo>
                  <a:pt x="11677" y="29475"/>
                </a:lnTo>
                <a:close/>
                <a:moveTo>
                  <a:pt x="149352" y="12894"/>
                </a:moveTo>
                <a:lnTo>
                  <a:pt x="154883" y="11057"/>
                </a:lnTo>
                <a:lnTo>
                  <a:pt x="157953" y="9213"/>
                </a:lnTo>
                <a:lnTo>
                  <a:pt x="158568" y="3688"/>
                </a:lnTo>
                <a:lnTo>
                  <a:pt x="159798" y="1844"/>
                </a:lnTo>
                <a:lnTo>
                  <a:pt x="158568" y="0"/>
                </a:lnTo>
                <a:lnTo>
                  <a:pt x="157338" y="1229"/>
                </a:lnTo>
                <a:lnTo>
                  <a:pt x="156114" y="3688"/>
                </a:lnTo>
                <a:lnTo>
                  <a:pt x="152422" y="4917"/>
                </a:lnTo>
                <a:lnTo>
                  <a:pt x="147507" y="7369"/>
                </a:lnTo>
                <a:lnTo>
                  <a:pt x="146276" y="9213"/>
                </a:lnTo>
                <a:lnTo>
                  <a:pt x="145045" y="14738"/>
                </a:lnTo>
                <a:lnTo>
                  <a:pt x="147507" y="15352"/>
                </a:lnTo>
                <a:lnTo>
                  <a:pt x="149352" y="1289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8" name="Freeform 177">
            <a:extLst>
              <a:ext uri="{FF2B5EF4-FFF2-40B4-BE49-F238E27FC236}">
                <a16:creationId xmlns:a16="http://schemas.microsoft.com/office/drawing/2014/main" id="{89307B40-1F03-B0B7-0C67-35A8707D42E5}"/>
              </a:ext>
            </a:extLst>
          </p:cNvPr>
          <p:cNvSpPr/>
          <p:nvPr/>
        </p:nvSpPr>
        <p:spPr>
          <a:xfrm>
            <a:off x="2106267" y="1387260"/>
            <a:ext cx="2617651" cy="1396162"/>
          </a:xfrm>
          <a:custGeom>
            <a:avLst/>
            <a:gdLst>
              <a:gd name="connsiteX0" fmla="*/ 1935428 w 2617651"/>
              <a:gd name="connsiteY0" fmla="*/ 1224253 h 1396162"/>
              <a:gd name="connsiteX1" fmla="*/ 1931127 w 2617651"/>
              <a:gd name="connsiteY1" fmla="*/ 1205834 h 1396162"/>
              <a:gd name="connsiteX2" fmla="*/ 1915759 w 2617651"/>
              <a:gd name="connsiteY2" fmla="*/ 1217499 h 1396162"/>
              <a:gd name="connsiteX3" fmla="*/ 1918835 w 2617651"/>
              <a:gd name="connsiteY3" fmla="*/ 1230393 h 1396162"/>
              <a:gd name="connsiteX4" fmla="*/ 1953251 w 2617651"/>
              <a:gd name="connsiteY4" fmla="*/ 1246353 h 1396162"/>
              <a:gd name="connsiteX5" fmla="*/ 1964928 w 2617651"/>
              <a:gd name="connsiteY5" fmla="*/ 1243901 h 1396162"/>
              <a:gd name="connsiteX6" fmla="*/ 1985212 w 2617651"/>
              <a:gd name="connsiteY6" fmla="*/ 1228549 h 1396162"/>
              <a:gd name="connsiteX7" fmla="*/ 1956327 w 2617651"/>
              <a:gd name="connsiteY7" fmla="*/ 1229164 h 1396162"/>
              <a:gd name="connsiteX8" fmla="*/ 1935428 w 2617651"/>
              <a:gd name="connsiteY8" fmla="*/ 1224253 h 1396162"/>
              <a:gd name="connsiteX9" fmla="*/ 2023934 w 2617651"/>
              <a:gd name="connsiteY9" fmla="*/ 1126634 h 1396162"/>
              <a:gd name="connsiteX10" fmla="*/ 2025165 w 2617651"/>
              <a:gd name="connsiteY10" fmla="*/ 1119879 h 1396162"/>
              <a:gd name="connsiteX11" fmla="*/ 1999965 w 2617651"/>
              <a:gd name="connsiteY11" fmla="*/ 1103913 h 1396162"/>
              <a:gd name="connsiteX12" fmla="*/ 1963704 w 2617651"/>
              <a:gd name="connsiteY12" fmla="*/ 1094092 h 1396162"/>
              <a:gd name="connsiteX13" fmla="*/ 1952026 w 2617651"/>
              <a:gd name="connsiteY13" fmla="*/ 1097773 h 1396162"/>
              <a:gd name="connsiteX14" fmla="*/ 1973535 w 2617651"/>
              <a:gd name="connsiteY14" fmla="*/ 1115584 h 1396162"/>
              <a:gd name="connsiteX15" fmla="*/ 2008566 w 2617651"/>
              <a:gd name="connsiteY15" fmla="*/ 1127248 h 1396162"/>
              <a:gd name="connsiteX16" fmla="*/ 2023934 w 2617651"/>
              <a:gd name="connsiteY16" fmla="*/ 1126634 h 1396162"/>
              <a:gd name="connsiteX17" fmla="*/ 147513 w 2617651"/>
              <a:gd name="connsiteY17" fmla="*/ 1149348 h 1396162"/>
              <a:gd name="connsiteX18" fmla="*/ 148737 w 2617651"/>
              <a:gd name="connsiteY18" fmla="*/ 1128471 h 1396162"/>
              <a:gd name="connsiteX19" fmla="*/ 129075 w 2617651"/>
              <a:gd name="connsiteY19" fmla="*/ 1112511 h 1396162"/>
              <a:gd name="connsiteX20" fmla="*/ 126614 w 2617651"/>
              <a:gd name="connsiteY20" fmla="*/ 1094706 h 1396162"/>
              <a:gd name="connsiteX21" fmla="*/ 125999 w 2617651"/>
              <a:gd name="connsiteY21" fmla="*/ 1081812 h 1396162"/>
              <a:gd name="connsiteX22" fmla="*/ 100799 w 2617651"/>
              <a:gd name="connsiteY22" fmla="*/ 1077517 h 1396162"/>
              <a:gd name="connsiteX23" fmla="*/ 86052 w 2617651"/>
              <a:gd name="connsiteY23" fmla="*/ 1071992 h 1396162"/>
              <a:gd name="connsiteX24" fmla="*/ 60852 w 2617651"/>
              <a:gd name="connsiteY24" fmla="*/ 1063394 h 1396162"/>
              <a:gd name="connsiteX25" fmla="*/ 52245 w 2617651"/>
              <a:gd name="connsiteY25" fmla="*/ 1072600 h 1396162"/>
              <a:gd name="connsiteX26" fmla="*/ 48560 w 2617651"/>
              <a:gd name="connsiteY26" fmla="*/ 1092862 h 1396162"/>
              <a:gd name="connsiteX27" fmla="*/ 74984 w 2617651"/>
              <a:gd name="connsiteY27" fmla="*/ 1099617 h 1396162"/>
              <a:gd name="connsiteX28" fmla="*/ 72529 w 2617651"/>
              <a:gd name="connsiteY28" fmla="*/ 1110667 h 1396162"/>
              <a:gd name="connsiteX29" fmla="*/ 90352 w 2617651"/>
              <a:gd name="connsiteY29" fmla="*/ 1124175 h 1396162"/>
              <a:gd name="connsiteX30" fmla="*/ 90352 w 2617651"/>
              <a:gd name="connsiteY30" fmla="*/ 1137684 h 1396162"/>
              <a:gd name="connsiteX31" fmla="*/ 129075 w 2617651"/>
              <a:gd name="connsiteY31" fmla="*/ 1154873 h 1396162"/>
              <a:gd name="connsiteX32" fmla="*/ 147513 w 2617651"/>
              <a:gd name="connsiteY32" fmla="*/ 1149348 h 1396162"/>
              <a:gd name="connsiteX33" fmla="*/ 2213233 w 2617651"/>
              <a:gd name="connsiteY33" fmla="*/ 1066460 h 1396162"/>
              <a:gd name="connsiteX34" fmla="*/ 2237202 w 2617651"/>
              <a:gd name="connsiteY34" fmla="*/ 1043131 h 1396162"/>
              <a:gd name="connsiteX35" fmla="*/ 2245809 w 2617651"/>
              <a:gd name="connsiteY35" fmla="*/ 1032695 h 1396162"/>
              <a:gd name="connsiteX36" fmla="*/ 2232902 w 2617651"/>
              <a:gd name="connsiteY36" fmla="*/ 1030852 h 1396162"/>
              <a:gd name="connsiteX37" fmla="*/ 2202787 w 2617651"/>
              <a:gd name="connsiteY37" fmla="*/ 1044360 h 1396162"/>
              <a:gd name="connsiteX38" fmla="*/ 2176972 w 2617651"/>
              <a:gd name="connsiteY38" fmla="*/ 1065852 h 1396162"/>
              <a:gd name="connsiteX39" fmla="*/ 2127187 w 2617651"/>
              <a:gd name="connsiteY39" fmla="*/ 1126019 h 1396162"/>
              <a:gd name="connsiteX40" fmla="*/ 2094618 w 2617651"/>
              <a:gd name="connsiteY40" fmla="*/ 1148734 h 1396162"/>
              <a:gd name="connsiteX41" fmla="*/ 2104449 w 2617651"/>
              <a:gd name="connsiteY41" fmla="*/ 1159169 h 1396162"/>
              <a:gd name="connsiteX42" fmla="*/ 2081095 w 2617651"/>
              <a:gd name="connsiteY42" fmla="*/ 1172678 h 1396162"/>
              <a:gd name="connsiteX43" fmla="*/ 2082325 w 2617651"/>
              <a:gd name="connsiteY43" fmla="*/ 1184342 h 1396162"/>
              <a:gd name="connsiteX44" fmla="*/ 2141325 w 2617651"/>
              <a:gd name="connsiteY44" fmla="*/ 1184957 h 1396162"/>
              <a:gd name="connsiteX45" fmla="*/ 2174517 w 2617651"/>
              <a:gd name="connsiteY45" fmla="*/ 1183120 h 1396162"/>
              <a:gd name="connsiteX46" fmla="*/ 2201556 w 2617651"/>
              <a:gd name="connsiteY46" fmla="*/ 1192326 h 1396162"/>
              <a:gd name="connsiteX47" fmla="*/ 2174517 w 2617651"/>
              <a:gd name="connsiteY47" fmla="*/ 1210130 h 1396162"/>
              <a:gd name="connsiteX48" fmla="*/ 2192340 w 2617651"/>
              <a:gd name="connsiteY48" fmla="*/ 1211359 h 1396162"/>
              <a:gd name="connsiteX49" fmla="*/ 2237202 w 2617651"/>
              <a:gd name="connsiteY49" fmla="*/ 1178203 h 1396162"/>
              <a:gd name="connsiteX50" fmla="*/ 2244579 w 2617651"/>
              <a:gd name="connsiteY50" fmla="*/ 1183120 h 1396162"/>
              <a:gd name="connsiteX51" fmla="*/ 2229217 w 2617651"/>
              <a:gd name="connsiteY51" fmla="*/ 1214432 h 1396162"/>
              <a:gd name="connsiteX52" fmla="*/ 2247655 w 2617651"/>
              <a:gd name="connsiteY52" fmla="*/ 1221795 h 1396162"/>
              <a:gd name="connsiteX53" fmla="*/ 2261793 w 2617651"/>
              <a:gd name="connsiteY53" fmla="*/ 1220572 h 1396162"/>
              <a:gd name="connsiteX54" fmla="*/ 2283301 w 2617651"/>
              <a:gd name="connsiteY54" fmla="*/ 1186801 h 1396162"/>
              <a:gd name="connsiteX55" fmla="*/ 2280231 w 2617651"/>
              <a:gd name="connsiteY55" fmla="*/ 1162857 h 1396162"/>
              <a:gd name="connsiteX56" fmla="*/ 2282071 w 2617651"/>
              <a:gd name="connsiteY56" fmla="*/ 1142594 h 1396162"/>
              <a:gd name="connsiteX57" fmla="*/ 2259332 w 2617651"/>
              <a:gd name="connsiteY57" fmla="*/ 1149348 h 1396162"/>
              <a:gd name="connsiteX58" fmla="*/ 2276540 w 2617651"/>
              <a:gd name="connsiteY58" fmla="*/ 1121109 h 1396162"/>
              <a:gd name="connsiteX59" fmla="*/ 2250109 w 2617651"/>
              <a:gd name="connsiteY59" fmla="*/ 1109444 h 1396162"/>
              <a:gd name="connsiteX60" fmla="*/ 2233517 w 2617651"/>
              <a:gd name="connsiteY60" fmla="*/ 1118650 h 1396162"/>
              <a:gd name="connsiteX61" fmla="*/ 2209548 w 2617651"/>
              <a:gd name="connsiteY61" fmla="*/ 1108215 h 1396162"/>
              <a:gd name="connsiteX62" fmla="*/ 2224301 w 2617651"/>
              <a:gd name="connsiteY62" fmla="*/ 1095321 h 1396162"/>
              <a:gd name="connsiteX63" fmla="*/ 2206472 w 2617651"/>
              <a:gd name="connsiteY63" fmla="*/ 1087337 h 1396162"/>
              <a:gd name="connsiteX64" fmla="*/ 2183118 w 2617651"/>
              <a:gd name="connsiteY64" fmla="*/ 1099617 h 1396162"/>
              <a:gd name="connsiteX65" fmla="*/ 2213233 w 2617651"/>
              <a:gd name="connsiteY65" fmla="*/ 1066460 h 1396162"/>
              <a:gd name="connsiteX66" fmla="*/ 20284 w 2617651"/>
              <a:gd name="connsiteY66" fmla="*/ 936299 h 1396162"/>
              <a:gd name="connsiteX67" fmla="*/ 8607 w 2617651"/>
              <a:gd name="connsiteY67" fmla="*/ 948584 h 1396162"/>
              <a:gd name="connsiteX68" fmla="*/ 0 w 2617651"/>
              <a:gd name="connsiteY68" fmla="*/ 964545 h 1396162"/>
              <a:gd name="connsiteX69" fmla="*/ 5537 w 2617651"/>
              <a:gd name="connsiteY69" fmla="*/ 976209 h 1396162"/>
              <a:gd name="connsiteX70" fmla="*/ 1846 w 2617651"/>
              <a:gd name="connsiteY70" fmla="*/ 993399 h 1396162"/>
              <a:gd name="connsiteX71" fmla="*/ 6146 w 2617651"/>
              <a:gd name="connsiteY71" fmla="*/ 1010589 h 1396162"/>
              <a:gd name="connsiteX72" fmla="*/ 17829 w 2617651"/>
              <a:gd name="connsiteY72" fmla="*/ 1010589 h 1396162"/>
              <a:gd name="connsiteX73" fmla="*/ 16599 w 2617651"/>
              <a:gd name="connsiteY73" fmla="*/ 980505 h 1396162"/>
              <a:gd name="connsiteX74" fmla="*/ 60237 w 2617651"/>
              <a:gd name="connsiteY74" fmla="*/ 938143 h 1396162"/>
              <a:gd name="connsiteX75" fmla="*/ 30122 w 2617651"/>
              <a:gd name="connsiteY75" fmla="*/ 941216 h 1396162"/>
              <a:gd name="connsiteX76" fmla="*/ 20284 w 2617651"/>
              <a:gd name="connsiteY76" fmla="*/ 936299 h 1396162"/>
              <a:gd name="connsiteX77" fmla="*/ 1746744 w 2617651"/>
              <a:gd name="connsiteY77" fmla="*/ 647736 h 1396162"/>
              <a:gd name="connsiteX78" fmla="*/ 1744283 w 2617651"/>
              <a:gd name="connsiteY78" fmla="*/ 640367 h 1396162"/>
              <a:gd name="connsiteX79" fmla="*/ 1733837 w 2617651"/>
              <a:gd name="connsiteY79" fmla="*/ 639753 h 1396162"/>
              <a:gd name="connsiteX80" fmla="*/ 1716629 w 2617651"/>
              <a:gd name="connsiteY80" fmla="*/ 650194 h 1396162"/>
              <a:gd name="connsiteX81" fmla="*/ 1714168 w 2617651"/>
              <a:gd name="connsiteY81" fmla="*/ 652646 h 1396162"/>
              <a:gd name="connsiteX82" fmla="*/ 1714783 w 2617651"/>
              <a:gd name="connsiteY82" fmla="*/ 663088 h 1396162"/>
              <a:gd name="connsiteX83" fmla="*/ 1725229 w 2617651"/>
              <a:gd name="connsiteY83" fmla="*/ 666155 h 1396162"/>
              <a:gd name="connsiteX84" fmla="*/ 1746744 w 2617651"/>
              <a:gd name="connsiteY84" fmla="*/ 647736 h 1396162"/>
              <a:gd name="connsiteX85" fmla="*/ 1687738 w 2617651"/>
              <a:gd name="connsiteY85" fmla="*/ 628088 h 1396162"/>
              <a:gd name="connsiteX86" fmla="*/ 1692653 w 2617651"/>
              <a:gd name="connsiteY86" fmla="*/ 621334 h 1396162"/>
              <a:gd name="connsiteX87" fmla="*/ 1655777 w 2617651"/>
              <a:gd name="connsiteY87" fmla="*/ 620719 h 1396162"/>
              <a:gd name="connsiteX88" fmla="*/ 1625662 w 2617651"/>
              <a:gd name="connsiteY88" fmla="*/ 637301 h 1396162"/>
              <a:gd name="connsiteX89" fmla="*/ 1625662 w 2617651"/>
              <a:gd name="connsiteY89" fmla="*/ 646507 h 1396162"/>
              <a:gd name="connsiteX90" fmla="*/ 1644100 w 2617651"/>
              <a:gd name="connsiteY90" fmla="*/ 647736 h 1396162"/>
              <a:gd name="connsiteX91" fmla="*/ 1687738 w 2617651"/>
              <a:gd name="connsiteY91" fmla="*/ 628088 h 1396162"/>
              <a:gd name="connsiteX92" fmla="*/ 1668684 w 2617651"/>
              <a:gd name="connsiteY92" fmla="*/ 526173 h 1396162"/>
              <a:gd name="connsiteX93" fmla="*/ 1652092 w 2617651"/>
              <a:gd name="connsiteY93" fmla="*/ 523100 h 1396162"/>
              <a:gd name="connsiteX94" fmla="*/ 1621361 w 2617651"/>
              <a:gd name="connsiteY94" fmla="*/ 555027 h 1396162"/>
              <a:gd name="connsiteX95" fmla="*/ 1599231 w 2617651"/>
              <a:gd name="connsiteY95" fmla="*/ 582044 h 1396162"/>
              <a:gd name="connsiteX96" fmla="*/ 1564200 w 2617651"/>
              <a:gd name="connsiteY96" fmla="*/ 599234 h 1396162"/>
              <a:gd name="connsiteX97" fmla="*/ 1602923 w 2617651"/>
              <a:gd name="connsiteY97" fmla="*/ 595552 h 1396162"/>
              <a:gd name="connsiteX98" fmla="*/ 1598007 w 2617651"/>
              <a:gd name="connsiteY98" fmla="*/ 616423 h 1396162"/>
              <a:gd name="connsiteX99" fmla="*/ 1648400 w 2617651"/>
              <a:gd name="connsiteY99" fmla="*/ 598004 h 1396162"/>
              <a:gd name="connsiteX100" fmla="*/ 1686507 w 2617651"/>
              <a:gd name="connsiteY100" fmla="*/ 579586 h 1396162"/>
              <a:gd name="connsiteX101" fmla="*/ 1691429 w 2617651"/>
              <a:gd name="connsiteY101" fmla="*/ 595552 h 1396162"/>
              <a:gd name="connsiteX102" fmla="*/ 1727691 w 2617651"/>
              <a:gd name="connsiteY102" fmla="*/ 603529 h 1396162"/>
              <a:gd name="connsiteX103" fmla="*/ 1757806 w 2617651"/>
              <a:gd name="connsiteY103" fmla="*/ 592479 h 1396162"/>
              <a:gd name="connsiteX104" fmla="*/ 1746129 w 2617651"/>
              <a:gd name="connsiteY104" fmla="*/ 581429 h 1396162"/>
              <a:gd name="connsiteX105" fmla="*/ 1725229 w 2617651"/>
              <a:gd name="connsiteY105" fmla="*/ 583881 h 1396162"/>
              <a:gd name="connsiteX106" fmla="*/ 1733221 w 2617651"/>
              <a:gd name="connsiteY106" fmla="*/ 567306 h 1396162"/>
              <a:gd name="connsiteX107" fmla="*/ 1710483 w 2617651"/>
              <a:gd name="connsiteY107" fmla="*/ 556871 h 1396162"/>
              <a:gd name="connsiteX108" fmla="*/ 1689584 w 2617651"/>
              <a:gd name="connsiteY108" fmla="*/ 545206 h 1396162"/>
              <a:gd name="connsiteX109" fmla="*/ 1680361 w 2617651"/>
              <a:gd name="connsiteY109" fmla="*/ 535994 h 1396162"/>
              <a:gd name="connsiteX110" fmla="*/ 1663153 w 2617651"/>
              <a:gd name="connsiteY110" fmla="*/ 541519 h 1396162"/>
              <a:gd name="connsiteX111" fmla="*/ 1668684 w 2617651"/>
              <a:gd name="connsiteY111" fmla="*/ 526173 h 1396162"/>
              <a:gd name="connsiteX112" fmla="*/ 1942804 w 2617651"/>
              <a:gd name="connsiteY112" fmla="*/ 475826 h 1396162"/>
              <a:gd name="connsiteX113" fmla="*/ 1965543 w 2617651"/>
              <a:gd name="connsiteY113" fmla="*/ 465391 h 1396162"/>
              <a:gd name="connsiteX114" fmla="*/ 1971689 w 2617651"/>
              <a:gd name="connsiteY114" fmla="*/ 461089 h 1396162"/>
              <a:gd name="connsiteX115" fmla="*/ 1980296 w 2617651"/>
              <a:gd name="connsiteY115" fmla="*/ 446972 h 1396162"/>
              <a:gd name="connsiteX116" fmla="*/ 1966158 w 2617651"/>
              <a:gd name="connsiteY116" fmla="*/ 437759 h 1396162"/>
              <a:gd name="connsiteX117" fmla="*/ 1940343 w 2617651"/>
              <a:gd name="connsiteY117" fmla="*/ 442055 h 1396162"/>
              <a:gd name="connsiteX118" fmla="*/ 1916989 w 2617651"/>
              <a:gd name="connsiteY118" fmla="*/ 461089 h 1396162"/>
              <a:gd name="connsiteX119" fmla="*/ 1912689 w 2617651"/>
              <a:gd name="connsiteY119" fmla="*/ 477056 h 1396162"/>
              <a:gd name="connsiteX120" fmla="*/ 1942804 w 2617651"/>
              <a:gd name="connsiteY120" fmla="*/ 475826 h 1396162"/>
              <a:gd name="connsiteX121" fmla="*/ 1489216 w 2617651"/>
              <a:gd name="connsiteY121" fmla="*/ 410128 h 1396162"/>
              <a:gd name="connsiteX122" fmla="*/ 1484301 w 2617651"/>
              <a:gd name="connsiteY122" fmla="*/ 397849 h 1396162"/>
              <a:gd name="connsiteX123" fmla="*/ 1482455 w 2617651"/>
              <a:gd name="connsiteY123" fmla="*/ 391709 h 1396162"/>
              <a:gd name="connsiteX124" fmla="*/ 1472624 w 2617651"/>
              <a:gd name="connsiteY124" fmla="*/ 385569 h 1396162"/>
              <a:gd name="connsiteX125" fmla="*/ 1454185 w 2617651"/>
              <a:gd name="connsiteY125" fmla="*/ 376363 h 1396162"/>
              <a:gd name="connsiteX126" fmla="*/ 1424070 w 2617651"/>
              <a:gd name="connsiteY126" fmla="*/ 390486 h 1396162"/>
              <a:gd name="connsiteX127" fmla="*/ 1393340 w 2617651"/>
              <a:gd name="connsiteY127" fmla="*/ 400922 h 1396162"/>
              <a:gd name="connsiteX128" fmla="*/ 1414848 w 2617651"/>
              <a:gd name="connsiteY128" fmla="*/ 415659 h 1396162"/>
              <a:gd name="connsiteX129" fmla="*/ 1438202 w 2617651"/>
              <a:gd name="connsiteY129" fmla="*/ 411972 h 1396162"/>
              <a:gd name="connsiteX130" fmla="*/ 1463402 w 2617651"/>
              <a:gd name="connsiteY130" fmla="*/ 421799 h 1396162"/>
              <a:gd name="connsiteX131" fmla="*/ 1489216 w 2617651"/>
              <a:gd name="connsiteY131" fmla="*/ 410128 h 1396162"/>
              <a:gd name="connsiteX132" fmla="*/ 1626892 w 2617651"/>
              <a:gd name="connsiteY132" fmla="*/ 397240 h 1396162"/>
              <a:gd name="connsiteX133" fmla="*/ 1586330 w 2617651"/>
              <a:gd name="connsiteY133" fmla="*/ 391101 h 1396162"/>
              <a:gd name="connsiteX134" fmla="*/ 1621361 w 2617651"/>
              <a:gd name="connsiteY134" fmla="*/ 375134 h 1396162"/>
              <a:gd name="connsiteX135" fmla="*/ 1618900 w 2617651"/>
              <a:gd name="connsiteY135" fmla="*/ 338296 h 1396162"/>
              <a:gd name="connsiteX136" fmla="*/ 1607223 w 2617651"/>
              <a:gd name="connsiteY136" fmla="*/ 324173 h 1396162"/>
              <a:gd name="connsiteX137" fmla="*/ 1579569 w 2617651"/>
              <a:gd name="connsiteY137" fmla="*/ 319263 h 1396162"/>
              <a:gd name="connsiteX138" fmla="*/ 1529785 w 2617651"/>
              <a:gd name="connsiteY138" fmla="*/ 342592 h 1396162"/>
              <a:gd name="connsiteX139" fmla="*/ 1495978 w 2617651"/>
              <a:gd name="connsiteY139" fmla="*/ 378207 h 1396162"/>
              <a:gd name="connsiteX140" fmla="*/ 1513801 w 2617651"/>
              <a:gd name="connsiteY140" fmla="*/ 391101 h 1396162"/>
              <a:gd name="connsiteX141" fmla="*/ 1523638 w 2617651"/>
              <a:gd name="connsiteY141" fmla="*/ 411357 h 1396162"/>
              <a:gd name="connsiteX142" fmla="*/ 1484916 w 2617651"/>
              <a:gd name="connsiteY142" fmla="*/ 445128 h 1396162"/>
              <a:gd name="connsiteX143" fmla="*/ 1465247 w 2617651"/>
              <a:gd name="connsiteY143" fmla="*/ 443899 h 1396162"/>
              <a:gd name="connsiteX144" fmla="*/ 1427140 w 2617651"/>
              <a:gd name="connsiteY144" fmla="*/ 470916 h 1396162"/>
              <a:gd name="connsiteX145" fmla="*/ 1452955 w 2617651"/>
              <a:gd name="connsiteY145" fmla="*/ 438989 h 1396162"/>
              <a:gd name="connsiteX146" fmla="*/ 1423455 w 2617651"/>
              <a:gd name="connsiteY146" fmla="*/ 427939 h 1396162"/>
              <a:gd name="connsiteX147" fmla="*/ 1395794 w 2617651"/>
              <a:gd name="connsiteY147" fmla="*/ 433464 h 1396162"/>
              <a:gd name="connsiteX148" fmla="*/ 1381048 w 2617651"/>
              <a:gd name="connsiteY148" fmla="*/ 454334 h 1396162"/>
              <a:gd name="connsiteX149" fmla="*/ 1344786 w 2617651"/>
              <a:gd name="connsiteY149" fmla="*/ 453720 h 1396162"/>
              <a:gd name="connsiteX150" fmla="*/ 1300533 w 2617651"/>
              <a:gd name="connsiteY150" fmla="*/ 458637 h 1396162"/>
              <a:gd name="connsiteX151" fmla="*/ 1269187 w 2617651"/>
              <a:gd name="connsiteY151" fmla="*/ 443899 h 1396162"/>
              <a:gd name="connsiteX152" fmla="*/ 1238457 w 2617651"/>
              <a:gd name="connsiteY152" fmla="*/ 446358 h 1396162"/>
              <a:gd name="connsiteX153" fmla="*/ 1229234 w 2617651"/>
              <a:gd name="connsiteY153" fmla="*/ 428547 h 1396162"/>
              <a:gd name="connsiteX154" fmla="*/ 1216327 w 2617651"/>
              <a:gd name="connsiteY154" fmla="*/ 420570 h 1396162"/>
              <a:gd name="connsiteX155" fmla="*/ 1192973 w 2617651"/>
              <a:gd name="connsiteY155" fmla="*/ 423636 h 1396162"/>
              <a:gd name="connsiteX156" fmla="*/ 1161012 w 2617651"/>
              <a:gd name="connsiteY156" fmla="*/ 425480 h 1396162"/>
              <a:gd name="connsiteX157" fmla="*/ 1133966 w 2617651"/>
              <a:gd name="connsiteY157" fmla="*/ 436530 h 1396162"/>
              <a:gd name="connsiteX158" fmla="*/ 1146258 w 2617651"/>
              <a:gd name="connsiteY158" fmla="*/ 450653 h 1396162"/>
              <a:gd name="connsiteX159" fmla="*/ 1103236 w 2617651"/>
              <a:gd name="connsiteY159" fmla="*/ 467843 h 1396162"/>
              <a:gd name="connsiteX160" fmla="*/ 1094635 w 2617651"/>
              <a:gd name="connsiteY160" fmla="*/ 447580 h 1396162"/>
              <a:gd name="connsiteX161" fmla="*/ 1067590 w 2617651"/>
              <a:gd name="connsiteY161" fmla="*/ 453720 h 1396162"/>
              <a:gd name="connsiteX162" fmla="*/ 995067 w 2617651"/>
              <a:gd name="connsiteY162" fmla="*/ 457408 h 1396162"/>
              <a:gd name="connsiteX163" fmla="*/ 955729 w 2617651"/>
              <a:gd name="connsiteY163" fmla="*/ 450039 h 1396162"/>
              <a:gd name="connsiteX164" fmla="*/ 1007974 w 2617651"/>
              <a:gd name="connsiteY164" fmla="*/ 434078 h 1396162"/>
              <a:gd name="connsiteX165" fmla="*/ 990767 w 2617651"/>
              <a:gd name="connsiteY165" fmla="*/ 416882 h 1396162"/>
              <a:gd name="connsiteX166" fmla="*/ 963721 w 2617651"/>
              <a:gd name="connsiteY166" fmla="*/ 419341 h 1396162"/>
              <a:gd name="connsiteX167" fmla="*/ 934836 w 2617651"/>
              <a:gd name="connsiteY167" fmla="*/ 413201 h 1396162"/>
              <a:gd name="connsiteX168" fmla="*/ 888737 w 2617651"/>
              <a:gd name="connsiteY168" fmla="*/ 401536 h 1396162"/>
              <a:gd name="connsiteX169" fmla="*/ 865383 w 2617651"/>
              <a:gd name="connsiteY169" fmla="*/ 387413 h 1396162"/>
              <a:gd name="connsiteX170" fmla="*/ 837723 w 2617651"/>
              <a:gd name="connsiteY170" fmla="*/ 385569 h 1396162"/>
              <a:gd name="connsiteX171" fmla="*/ 817445 w 2617651"/>
              <a:gd name="connsiteY171" fmla="*/ 395397 h 1396162"/>
              <a:gd name="connsiteX172" fmla="*/ 781177 w 2617651"/>
              <a:gd name="connsiteY172" fmla="*/ 400922 h 1396162"/>
              <a:gd name="connsiteX173" fmla="*/ 805153 w 2617651"/>
              <a:gd name="connsiteY173" fmla="*/ 375749 h 1396162"/>
              <a:gd name="connsiteX174" fmla="*/ 747377 w 2617651"/>
              <a:gd name="connsiteY174" fmla="*/ 397849 h 1396162"/>
              <a:gd name="connsiteX175" fmla="*/ 738770 w 2617651"/>
              <a:gd name="connsiteY175" fmla="*/ 368994 h 1396162"/>
              <a:gd name="connsiteX176" fmla="*/ 725862 w 2617651"/>
              <a:gd name="connsiteY176" fmla="*/ 365313 h 1396162"/>
              <a:gd name="connsiteX177" fmla="*/ 702508 w 2617651"/>
              <a:gd name="connsiteY177" fmla="*/ 380659 h 1396162"/>
              <a:gd name="connsiteX178" fmla="*/ 674854 w 2617651"/>
              <a:gd name="connsiteY178" fmla="*/ 388028 h 1396162"/>
              <a:gd name="connsiteX179" fmla="*/ 673624 w 2617651"/>
              <a:gd name="connsiteY179" fmla="*/ 374519 h 1396162"/>
              <a:gd name="connsiteX180" fmla="*/ 623224 w 2617651"/>
              <a:gd name="connsiteY180" fmla="*/ 383117 h 1396162"/>
              <a:gd name="connsiteX181" fmla="*/ 569140 w 2617651"/>
              <a:gd name="connsiteY181" fmla="*/ 397240 h 1396162"/>
              <a:gd name="connsiteX182" fmla="*/ 537179 w 2617651"/>
              <a:gd name="connsiteY182" fmla="*/ 393553 h 1396162"/>
              <a:gd name="connsiteX183" fmla="*/ 494156 w 2617651"/>
              <a:gd name="connsiteY183" fmla="*/ 403380 h 1396162"/>
              <a:gd name="connsiteX184" fmla="*/ 456049 w 2617651"/>
              <a:gd name="connsiteY184" fmla="*/ 417497 h 1396162"/>
              <a:gd name="connsiteX185" fmla="*/ 433310 w 2617651"/>
              <a:gd name="connsiteY185" fmla="*/ 414430 h 1396162"/>
              <a:gd name="connsiteX186" fmla="*/ 413026 w 2617651"/>
              <a:gd name="connsiteY186" fmla="*/ 398463 h 1396162"/>
              <a:gd name="connsiteX187" fmla="*/ 376765 w 2617651"/>
              <a:gd name="connsiteY187" fmla="*/ 390486 h 1396162"/>
              <a:gd name="connsiteX188" fmla="*/ 227412 w 2617651"/>
              <a:gd name="connsiteY188" fmla="*/ 514508 h 1396162"/>
              <a:gd name="connsiteX189" fmla="*/ 9838 w 2617651"/>
              <a:gd name="connsiteY189" fmla="*/ 713428 h 1396162"/>
              <a:gd name="connsiteX190" fmla="*/ 35653 w 2617651"/>
              <a:gd name="connsiteY190" fmla="*/ 714043 h 1396162"/>
              <a:gd name="connsiteX191" fmla="*/ 52245 w 2617651"/>
              <a:gd name="connsiteY191" fmla="*/ 723870 h 1396162"/>
              <a:gd name="connsiteX192" fmla="*/ 55930 w 2617651"/>
              <a:gd name="connsiteY192" fmla="*/ 739831 h 1396162"/>
              <a:gd name="connsiteX193" fmla="*/ 57161 w 2617651"/>
              <a:gd name="connsiteY193" fmla="*/ 763774 h 1396162"/>
              <a:gd name="connsiteX194" fmla="*/ 103875 w 2617651"/>
              <a:gd name="connsiteY194" fmla="*/ 743518 h 1396162"/>
              <a:gd name="connsiteX195" fmla="*/ 143206 w 2617651"/>
              <a:gd name="connsiteY195" fmla="*/ 731854 h 1396162"/>
              <a:gd name="connsiteX196" fmla="*/ 140136 w 2617651"/>
              <a:gd name="connsiteY196" fmla="*/ 750272 h 1396162"/>
              <a:gd name="connsiteX197" fmla="*/ 144437 w 2617651"/>
              <a:gd name="connsiteY197" fmla="*/ 765004 h 1396162"/>
              <a:gd name="connsiteX198" fmla="*/ 154883 w 2617651"/>
              <a:gd name="connsiteY198" fmla="*/ 781579 h 1396162"/>
              <a:gd name="connsiteX199" fmla="*/ 148128 w 2617651"/>
              <a:gd name="connsiteY199" fmla="*/ 807366 h 1396162"/>
              <a:gd name="connsiteX200" fmla="*/ 138906 w 2617651"/>
              <a:gd name="connsiteY200" fmla="*/ 849121 h 1396162"/>
              <a:gd name="connsiteX201" fmla="*/ 167176 w 2617651"/>
              <a:gd name="connsiteY201" fmla="*/ 872450 h 1396162"/>
              <a:gd name="connsiteX202" fmla="*/ 148128 w 2617651"/>
              <a:gd name="connsiteY202" fmla="*/ 895165 h 1396162"/>
              <a:gd name="connsiteX203" fmla="*/ 116783 w 2617651"/>
              <a:gd name="connsiteY203" fmla="*/ 912969 h 1396162"/>
              <a:gd name="connsiteX204" fmla="*/ 101414 w 2617651"/>
              <a:gd name="connsiteY204" fmla="*/ 932003 h 1396162"/>
              <a:gd name="connsiteX205" fmla="*/ 114322 w 2617651"/>
              <a:gd name="connsiteY205" fmla="*/ 959020 h 1396162"/>
              <a:gd name="connsiteX206" fmla="*/ 95268 w 2617651"/>
              <a:gd name="connsiteY206" fmla="*/ 989103 h 1396162"/>
              <a:gd name="connsiteX207" fmla="*/ 120468 w 2617651"/>
              <a:gd name="connsiteY207" fmla="*/ 1005064 h 1396162"/>
              <a:gd name="connsiteX208" fmla="*/ 98344 w 2617651"/>
              <a:gd name="connsiteY208" fmla="*/ 1027785 h 1396162"/>
              <a:gd name="connsiteX209" fmla="*/ 90352 w 2617651"/>
              <a:gd name="connsiteY209" fmla="*/ 1061550 h 1396162"/>
              <a:gd name="connsiteX210" fmla="*/ 132760 w 2617651"/>
              <a:gd name="connsiteY210" fmla="*/ 1076902 h 1396162"/>
              <a:gd name="connsiteX211" fmla="*/ 142591 w 2617651"/>
              <a:gd name="connsiteY211" fmla="*/ 1093477 h 1396162"/>
              <a:gd name="connsiteX212" fmla="*/ 175783 w 2617651"/>
              <a:gd name="connsiteY212" fmla="*/ 1130929 h 1396162"/>
              <a:gd name="connsiteX213" fmla="*/ 180083 w 2617651"/>
              <a:gd name="connsiteY213" fmla="*/ 1130929 h 1396162"/>
              <a:gd name="connsiteX214" fmla="*/ 265520 w 2617651"/>
              <a:gd name="connsiteY214" fmla="*/ 1130929 h 1396162"/>
              <a:gd name="connsiteX215" fmla="*/ 355250 w 2617651"/>
              <a:gd name="connsiteY215" fmla="*/ 1130929 h 1396162"/>
              <a:gd name="connsiteX216" fmla="*/ 384750 w 2617651"/>
              <a:gd name="connsiteY216" fmla="*/ 1130929 h 1396162"/>
              <a:gd name="connsiteX217" fmla="*/ 476948 w 2617651"/>
              <a:gd name="connsiteY217" fmla="*/ 1130929 h 1396162"/>
              <a:gd name="connsiteX218" fmla="*/ 566063 w 2617651"/>
              <a:gd name="connsiteY218" fmla="*/ 1130929 h 1396162"/>
              <a:gd name="connsiteX219" fmla="*/ 656416 w 2617651"/>
              <a:gd name="connsiteY219" fmla="*/ 1130929 h 1396162"/>
              <a:gd name="connsiteX220" fmla="*/ 747377 w 2617651"/>
              <a:gd name="connsiteY220" fmla="*/ 1130929 h 1396162"/>
              <a:gd name="connsiteX221" fmla="*/ 850015 w 2617651"/>
              <a:gd name="connsiteY221" fmla="*/ 1130929 h 1396162"/>
              <a:gd name="connsiteX222" fmla="*/ 953275 w 2617651"/>
              <a:gd name="connsiteY222" fmla="*/ 1130929 h 1396162"/>
              <a:gd name="connsiteX223" fmla="*/ 1015351 w 2617651"/>
              <a:gd name="connsiteY223" fmla="*/ 1130929 h 1396162"/>
              <a:gd name="connsiteX224" fmla="*/ 1023336 w 2617651"/>
              <a:gd name="connsiteY224" fmla="*/ 1116192 h 1396162"/>
              <a:gd name="connsiteX225" fmla="*/ 1033174 w 2617651"/>
              <a:gd name="connsiteY225" fmla="*/ 1116192 h 1396162"/>
              <a:gd name="connsiteX226" fmla="*/ 1028258 w 2617651"/>
              <a:gd name="connsiteY226" fmla="*/ 1137069 h 1396162"/>
              <a:gd name="connsiteX227" fmla="*/ 1034405 w 2617651"/>
              <a:gd name="connsiteY227" fmla="*/ 1143209 h 1396162"/>
              <a:gd name="connsiteX228" fmla="*/ 1054067 w 2617651"/>
              <a:gd name="connsiteY228" fmla="*/ 1145667 h 1396162"/>
              <a:gd name="connsiteX229" fmla="*/ 1082343 w 2617651"/>
              <a:gd name="connsiteY229" fmla="*/ 1151807 h 1396162"/>
              <a:gd name="connsiteX230" fmla="*/ 1105697 w 2617651"/>
              <a:gd name="connsiteY230" fmla="*/ 1163471 h 1396162"/>
              <a:gd name="connsiteX231" fmla="*/ 1132742 w 2617651"/>
              <a:gd name="connsiteY231" fmla="*/ 1158561 h 1396162"/>
              <a:gd name="connsiteX232" fmla="*/ 1165312 w 2617651"/>
              <a:gd name="connsiteY232" fmla="*/ 1168382 h 1396162"/>
              <a:gd name="connsiteX233" fmla="*/ 1184981 w 2617651"/>
              <a:gd name="connsiteY233" fmla="*/ 1153644 h 1396162"/>
              <a:gd name="connsiteX234" fmla="*/ 1204650 w 2617651"/>
              <a:gd name="connsiteY234" fmla="*/ 1147504 h 1396162"/>
              <a:gd name="connsiteX235" fmla="*/ 1215711 w 2617651"/>
              <a:gd name="connsiteY235" fmla="*/ 1138298 h 1396162"/>
              <a:gd name="connsiteX236" fmla="*/ 1224934 w 2617651"/>
              <a:gd name="connsiteY236" fmla="*/ 1133388 h 1396162"/>
              <a:gd name="connsiteX237" fmla="*/ 1249518 w 2617651"/>
              <a:gd name="connsiteY237" fmla="*/ 1140750 h 1396162"/>
              <a:gd name="connsiteX238" fmla="*/ 1269802 w 2617651"/>
              <a:gd name="connsiteY238" fmla="*/ 1141979 h 1396162"/>
              <a:gd name="connsiteX239" fmla="*/ 1274718 w 2617651"/>
              <a:gd name="connsiteY239" fmla="*/ 1146890 h 1396162"/>
              <a:gd name="connsiteX240" fmla="*/ 1275333 w 2617651"/>
              <a:gd name="connsiteY240" fmla="*/ 1168382 h 1396162"/>
              <a:gd name="connsiteX241" fmla="*/ 1307294 w 2617651"/>
              <a:gd name="connsiteY241" fmla="*/ 1174521 h 1396162"/>
              <a:gd name="connsiteX242" fmla="*/ 1296841 w 2617651"/>
              <a:gd name="connsiteY242" fmla="*/ 1184957 h 1396162"/>
              <a:gd name="connsiteX243" fmla="*/ 1304218 w 2617651"/>
              <a:gd name="connsiteY243" fmla="*/ 1196622 h 1396162"/>
              <a:gd name="connsiteX244" fmla="*/ 1292541 w 2617651"/>
              <a:gd name="connsiteY244" fmla="*/ 1210745 h 1396162"/>
              <a:gd name="connsiteX245" fmla="*/ 1303603 w 2617651"/>
              <a:gd name="connsiteY245" fmla="*/ 1215655 h 1396162"/>
              <a:gd name="connsiteX246" fmla="*/ 1291926 w 2617651"/>
              <a:gd name="connsiteY246" fmla="*/ 1228549 h 1396162"/>
              <a:gd name="connsiteX247" fmla="*/ 1299302 w 2617651"/>
              <a:gd name="connsiteY247" fmla="*/ 1229778 h 1396162"/>
              <a:gd name="connsiteX248" fmla="*/ 1307294 w 2617651"/>
              <a:gd name="connsiteY248" fmla="*/ 1224253 h 1396162"/>
              <a:gd name="connsiteX249" fmla="*/ 1310364 w 2617651"/>
              <a:gd name="connsiteY249" fmla="*/ 1232851 h 1396162"/>
              <a:gd name="connsiteX250" fmla="*/ 1331263 w 2617651"/>
              <a:gd name="connsiteY250" fmla="*/ 1237147 h 1396162"/>
              <a:gd name="connsiteX251" fmla="*/ 1354617 w 2617651"/>
              <a:gd name="connsiteY251" fmla="*/ 1237761 h 1396162"/>
              <a:gd name="connsiteX252" fmla="*/ 1377971 w 2617651"/>
              <a:gd name="connsiteY252" fmla="*/ 1241443 h 1396162"/>
              <a:gd name="connsiteX253" fmla="*/ 1402556 w 2617651"/>
              <a:gd name="connsiteY253" fmla="*/ 1248812 h 1396162"/>
              <a:gd name="connsiteX254" fmla="*/ 1407471 w 2617651"/>
              <a:gd name="connsiteY254" fmla="*/ 1261091 h 1396162"/>
              <a:gd name="connsiteX255" fmla="*/ 1416078 w 2617651"/>
              <a:gd name="connsiteY255" fmla="*/ 1289945 h 1396162"/>
              <a:gd name="connsiteX256" fmla="*/ 1401325 w 2617651"/>
              <a:gd name="connsiteY256" fmla="*/ 1302224 h 1396162"/>
              <a:gd name="connsiteX257" fmla="*/ 1377971 w 2617651"/>
              <a:gd name="connsiteY257" fmla="*/ 1297314 h 1396162"/>
              <a:gd name="connsiteX258" fmla="*/ 1371825 w 2617651"/>
              <a:gd name="connsiteY258" fmla="*/ 1273985 h 1396162"/>
              <a:gd name="connsiteX259" fmla="*/ 1366294 w 2617651"/>
              <a:gd name="connsiteY259" fmla="*/ 1297929 h 1396162"/>
              <a:gd name="connsiteX260" fmla="*/ 1342940 w 2617651"/>
              <a:gd name="connsiteY260" fmla="*/ 1318806 h 1396162"/>
              <a:gd name="connsiteX261" fmla="*/ 1338025 w 2617651"/>
              <a:gd name="connsiteY261" fmla="*/ 1336610 h 1396162"/>
              <a:gd name="connsiteX262" fmla="*/ 1331263 w 2617651"/>
              <a:gd name="connsiteY262" fmla="*/ 1347046 h 1396162"/>
              <a:gd name="connsiteX263" fmla="*/ 1306064 w 2617651"/>
              <a:gd name="connsiteY263" fmla="*/ 1359325 h 1396162"/>
              <a:gd name="connsiteX264" fmla="*/ 1283319 w 2617651"/>
              <a:gd name="connsiteY264" fmla="*/ 1380202 h 1396162"/>
              <a:gd name="connsiteX265" fmla="*/ 1271026 w 2617651"/>
              <a:gd name="connsiteY265" fmla="*/ 1393711 h 1396162"/>
              <a:gd name="connsiteX266" fmla="*/ 1287626 w 2617651"/>
              <a:gd name="connsiteY266" fmla="*/ 1396163 h 1396162"/>
              <a:gd name="connsiteX267" fmla="*/ 1315280 w 2617651"/>
              <a:gd name="connsiteY267" fmla="*/ 1383883 h 1396162"/>
              <a:gd name="connsiteX268" fmla="*/ 1333103 w 2617651"/>
              <a:gd name="connsiteY268" fmla="*/ 1373448 h 1396162"/>
              <a:gd name="connsiteX269" fmla="*/ 1342940 w 2617651"/>
              <a:gd name="connsiteY269" fmla="*/ 1371604 h 1396162"/>
              <a:gd name="connsiteX270" fmla="*/ 1358918 w 2617651"/>
              <a:gd name="connsiteY270" fmla="*/ 1375292 h 1396162"/>
              <a:gd name="connsiteX271" fmla="*/ 1369371 w 2617651"/>
              <a:gd name="connsiteY271" fmla="*/ 1369760 h 1396162"/>
              <a:gd name="connsiteX272" fmla="*/ 1386579 w 2617651"/>
              <a:gd name="connsiteY272" fmla="*/ 1364850 h 1396162"/>
              <a:gd name="connsiteX273" fmla="*/ 1415463 w 2617651"/>
              <a:gd name="connsiteY273" fmla="*/ 1359940 h 1396162"/>
              <a:gd name="connsiteX274" fmla="*/ 1417309 w 2617651"/>
              <a:gd name="connsiteY274" fmla="*/ 1348889 h 1396162"/>
              <a:gd name="connsiteX275" fmla="*/ 1415463 w 2617651"/>
              <a:gd name="connsiteY275" fmla="*/ 1349504 h 1396162"/>
              <a:gd name="connsiteX276" fmla="*/ 1405017 w 2617651"/>
              <a:gd name="connsiteY276" fmla="*/ 1351341 h 1396162"/>
              <a:gd name="connsiteX277" fmla="*/ 1393955 w 2617651"/>
              <a:gd name="connsiteY277" fmla="*/ 1347660 h 1396162"/>
              <a:gd name="connsiteX278" fmla="*/ 1408087 w 2617651"/>
              <a:gd name="connsiteY278" fmla="*/ 1334766 h 1396162"/>
              <a:gd name="connsiteX279" fmla="*/ 1419763 w 2617651"/>
              <a:gd name="connsiteY279" fmla="*/ 1330471 h 1396162"/>
              <a:gd name="connsiteX280" fmla="*/ 1443739 w 2617651"/>
              <a:gd name="connsiteY280" fmla="*/ 1324946 h 1396162"/>
              <a:gd name="connsiteX281" fmla="*/ 1472009 w 2617651"/>
              <a:gd name="connsiteY281" fmla="*/ 1319421 h 1396162"/>
              <a:gd name="connsiteX282" fmla="*/ 1483070 w 2617651"/>
              <a:gd name="connsiteY282" fmla="*/ 1326783 h 1396162"/>
              <a:gd name="connsiteX283" fmla="*/ 1494747 w 2617651"/>
              <a:gd name="connsiteY283" fmla="*/ 1318191 h 1396162"/>
              <a:gd name="connsiteX284" fmla="*/ 1506424 w 2617651"/>
              <a:gd name="connsiteY284" fmla="*/ 1313281 h 1396162"/>
              <a:gd name="connsiteX285" fmla="*/ 1511955 w 2617651"/>
              <a:gd name="connsiteY285" fmla="*/ 1315733 h 1396162"/>
              <a:gd name="connsiteX286" fmla="*/ 1512570 w 2617651"/>
              <a:gd name="connsiteY286" fmla="*/ 1316347 h 1396162"/>
              <a:gd name="connsiteX287" fmla="*/ 1553754 w 2617651"/>
              <a:gd name="connsiteY287" fmla="*/ 1290560 h 1396162"/>
              <a:gd name="connsiteX288" fmla="*/ 1570346 w 2617651"/>
              <a:gd name="connsiteY288" fmla="*/ 1283191 h 1396162"/>
              <a:gd name="connsiteX289" fmla="*/ 1617670 w 2617651"/>
              <a:gd name="connsiteY289" fmla="*/ 1283191 h 1396162"/>
              <a:gd name="connsiteX290" fmla="*/ 1674830 w 2617651"/>
              <a:gd name="connsiteY290" fmla="*/ 1283191 h 1396162"/>
              <a:gd name="connsiteX291" fmla="*/ 1680976 w 2617651"/>
              <a:gd name="connsiteY291" fmla="*/ 1273370 h 1396162"/>
              <a:gd name="connsiteX292" fmla="*/ 1691429 w 2617651"/>
              <a:gd name="connsiteY292" fmla="*/ 1271526 h 1396162"/>
              <a:gd name="connsiteX293" fmla="*/ 1706791 w 2617651"/>
              <a:gd name="connsiteY293" fmla="*/ 1266001 h 1396162"/>
              <a:gd name="connsiteX294" fmla="*/ 1723384 w 2617651"/>
              <a:gd name="connsiteY294" fmla="*/ 1248812 h 1396162"/>
              <a:gd name="connsiteX295" fmla="*/ 1743053 w 2617651"/>
              <a:gd name="connsiteY295" fmla="*/ 1218728 h 1396162"/>
              <a:gd name="connsiteX296" fmla="*/ 1776859 w 2617651"/>
              <a:gd name="connsiteY296" fmla="*/ 1189874 h 1396162"/>
              <a:gd name="connsiteX297" fmla="*/ 1783621 w 2617651"/>
              <a:gd name="connsiteY297" fmla="*/ 1200309 h 1396162"/>
              <a:gd name="connsiteX298" fmla="*/ 1806360 w 2617651"/>
              <a:gd name="connsiteY298" fmla="*/ 1193555 h 1396162"/>
              <a:gd name="connsiteX299" fmla="*/ 1815582 w 2617651"/>
              <a:gd name="connsiteY299" fmla="*/ 1204605 h 1396162"/>
              <a:gd name="connsiteX300" fmla="*/ 1798368 w 2617651"/>
              <a:gd name="connsiteY300" fmla="*/ 1256795 h 1396162"/>
              <a:gd name="connsiteX301" fmla="*/ 1811275 w 2617651"/>
              <a:gd name="connsiteY301" fmla="*/ 1278280 h 1396162"/>
              <a:gd name="connsiteX302" fmla="*/ 1847536 w 2617651"/>
              <a:gd name="connsiteY302" fmla="*/ 1273370 h 1396162"/>
              <a:gd name="connsiteX303" fmla="*/ 1897321 w 2617651"/>
              <a:gd name="connsiteY303" fmla="*/ 1272141 h 1396162"/>
              <a:gd name="connsiteX304" fmla="*/ 1833405 w 2617651"/>
              <a:gd name="connsiteY304" fmla="*/ 1303454 h 1396162"/>
              <a:gd name="connsiteX305" fmla="*/ 1824182 w 2617651"/>
              <a:gd name="connsiteY305" fmla="*/ 1335381 h 1396162"/>
              <a:gd name="connsiteX306" fmla="*/ 1846921 w 2617651"/>
              <a:gd name="connsiteY306" fmla="*/ 1338454 h 1396162"/>
              <a:gd name="connsiteX307" fmla="*/ 1890559 w 2617651"/>
              <a:gd name="connsiteY307" fmla="*/ 1310822 h 1396162"/>
              <a:gd name="connsiteX308" fmla="*/ 1926212 w 2617651"/>
              <a:gd name="connsiteY308" fmla="*/ 1296085 h 1396162"/>
              <a:gd name="connsiteX309" fmla="*/ 2001196 w 2617651"/>
              <a:gd name="connsiteY309" fmla="*/ 1273370 h 1396162"/>
              <a:gd name="connsiteX310" fmla="*/ 2047288 w 2617651"/>
              <a:gd name="connsiteY310" fmla="*/ 1248197 h 1396162"/>
              <a:gd name="connsiteX311" fmla="*/ 2031311 w 2617651"/>
              <a:gd name="connsiteY311" fmla="*/ 1234689 h 1396162"/>
              <a:gd name="connsiteX312" fmla="*/ 2037457 w 2617651"/>
              <a:gd name="connsiteY312" fmla="*/ 1207063 h 1396162"/>
              <a:gd name="connsiteX313" fmla="*/ 1993819 w 2617651"/>
              <a:gd name="connsiteY313" fmla="*/ 1250041 h 1396162"/>
              <a:gd name="connsiteX314" fmla="*/ 1940958 w 2617651"/>
              <a:gd name="connsiteY314" fmla="*/ 1254951 h 1396162"/>
              <a:gd name="connsiteX315" fmla="*/ 1907158 w 2617651"/>
              <a:gd name="connsiteY315" fmla="*/ 1235918 h 1396162"/>
              <a:gd name="connsiteX316" fmla="*/ 1906543 w 2617651"/>
              <a:gd name="connsiteY316" fmla="*/ 1207678 h 1396162"/>
              <a:gd name="connsiteX317" fmla="*/ 1910228 w 2617651"/>
              <a:gd name="connsiteY317" fmla="*/ 1165923 h 1396162"/>
              <a:gd name="connsiteX318" fmla="*/ 1947720 w 2617651"/>
              <a:gd name="connsiteY318" fmla="*/ 1140750 h 1396162"/>
              <a:gd name="connsiteX319" fmla="*/ 1927436 w 2617651"/>
              <a:gd name="connsiteY319" fmla="*/ 1121723 h 1396162"/>
              <a:gd name="connsiteX320" fmla="*/ 1880728 w 2617651"/>
              <a:gd name="connsiteY320" fmla="*/ 1125404 h 1396162"/>
              <a:gd name="connsiteX321" fmla="*/ 1806360 w 2617651"/>
              <a:gd name="connsiteY321" fmla="*/ 1157332 h 1396162"/>
              <a:gd name="connsiteX322" fmla="*/ 1739367 w 2617651"/>
              <a:gd name="connsiteY322" fmla="*/ 1207678 h 1396162"/>
              <a:gd name="connsiteX323" fmla="*/ 1711092 w 2617651"/>
              <a:gd name="connsiteY323" fmla="*/ 1213818 h 1396162"/>
              <a:gd name="connsiteX324" fmla="*/ 1759036 w 2617651"/>
              <a:gd name="connsiteY324" fmla="*/ 1178817 h 1396162"/>
              <a:gd name="connsiteX325" fmla="*/ 1821113 w 2617651"/>
              <a:gd name="connsiteY325" fmla="*/ 1127863 h 1396162"/>
              <a:gd name="connsiteX326" fmla="*/ 1865360 w 2617651"/>
              <a:gd name="connsiteY326" fmla="*/ 1111281 h 1396162"/>
              <a:gd name="connsiteX327" fmla="*/ 1900397 w 2617651"/>
              <a:gd name="connsiteY327" fmla="*/ 1084271 h 1396162"/>
              <a:gd name="connsiteX328" fmla="*/ 1932358 w 2617651"/>
              <a:gd name="connsiteY328" fmla="*/ 1081198 h 1396162"/>
              <a:gd name="connsiteX329" fmla="*/ 1977220 w 2617651"/>
              <a:gd name="connsiteY329" fmla="*/ 1081812 h 1396162"/>
              <a:gd name="connsiteX330" fmla="*/ 2038688 w 2617651"/>
              <a:gd name="connsiteY330" fmla="*/ 1089796 h 1396162"/>
              <a:gd name="connsiteX331" fmla="*/ 2091542 w 2617651"/>
              <a:gd name="connsiteY331" fmla="*/ 1083656 h 1396162"/>
              <a:gd name="connsiteX332" fmla="*/ 2139480 w 2617651"/>
              <a:gd name="connsiteY332" fmla="*/ 1052343 h 1396162"/>
              <a:gd name="connsiteX333" fmla="*/ 2192956 w 2617651"/>
              <a:gd name="connsiteY333" fmla="*/ 1038835 h 1396162"/>
              <a:gd name="connsiteX334" fmla="*/ 2218764 w 2617651"/>
              <a:gd name="connsiteY334" fmla="*/ 1025941 h 1396162"/>
              <a:gd name="connsiteX335" fmla="*/ 2244579 w 2617651"/>
              <a:gd name="connsiteY335" fmla="*/ 1011818 h 1396162"/>
              <a:gd name="connsiteX336" fmla="*/ 2256871 w 2617651"/>
              <a:gd name="connsiteY336" fmla="*/ 970070 h 1396162"/>
              <a:gd name="connsiteX337" fmla="*/ 2250109 w 2617651"/>
              <a:gd name="connsiteY337" fmla="*/ 955947 h 1396162"/>
              <a:gd name="connsiteX338" fmla="*/ 2229217 w 2617651"/>
              <a:gd name="connsiteY338" fmla="*/ 951036 h 1396162"/>
              <a:gd name="connsiteX339" fmla="*/ 2229217 w 2617651"/>
              <a:gd name="connsiteY339" fmla="*/ 919724 h 1396162"/>
              <a:gd name="connsiteX340" fmla="*/ 2215079 w 2617651"/>
              <a:gd name="connsiteY340" fmla="*/ 908059 h 1396162"/>
              <a:gd name="connsiteX341" fmla="*/ 2172671 w 2617651"/>
              <a:gd name="connsiteY341" fmla="*/ 898238 h 1396162"/>
              <a:gd name="connsiteX342" fmla="*/ 2155464 w 2617651"/>
              <a:gd name="connsiteY342" fmla="*/ 877361 h 1396162"/>
              <a:gd name="connsiteX343" fmla="*/ 2125957 w 2617651"/>
              <a:gd name="connsiteY343" fmla="*/ 856483 h 1396162"/>
              <a:gd name="connsiteX344" fmla="*/ 2146856 w 2617651"/>
              <a:gd name="connsiteY344" fmla="*/ 833769 h 1396162"/>
              <a:gd name="connsiteX345" fmla="*/ 2134564 w 2617651"/>
              <a:gd name="connsiteY345" fmla="*/ 790177 h 1396162"/>
              <a:gd name="connsiteX346" fmla="*/ 2118587 w 2617651"/>
              <a:gd name="connsiteY346" fmla="*/ 744133 h 1396162"/>
              <a:gd name="connsiteX347" fmla="*/ 2112441 w 2617651"/>
              <a:gd name="connsiteY347" fmla="*/ 712205 h 1396162"/>
              <a:gd name="connsiteX348" fmla="*/ 2086011 w 2617651"/>
              <a:gd name="connsiteY348" fmla="*/ 728780 h 1396162"/>
              <a:gd name="connsiteX349" fmla="*/ 2040527 w 2617651"/>
              <a:gd name="connsiteY349" fmla="*/ 768691 h 1396162"/>
              <a:gd name="connsiteX350" fmla="*/ 1990743 w 2617651"/>
              <a:gd name="connsiteY350" fmla="*/ 788333 h 1396162"/>
              <a:gd name="connsiteX351" fmla="*/ 1980911 w 2617651"/>
              <a:gd name="connsiteY351" fmla="*/ 767462 h 1396162"/>
              <a:gd name="connsiteX352" fmla="*/ 1958173 w 2617651"/>
              <a:gd name="connsiteY352" fmla="*/ 761322 h 1396162"/>
              <a:gd name="connsiteX353" fmla="*/ 1971689 w 2617651"/>
              <a:gd name="connsiteY353" fmla="*/ 716501 h 1396162"/>
              <a:gd name="connsiteX354" fmla="*/ 1987673 w 2617651"/>
              <a:gd name="connsiteY354" fmla="*/ 686418 h 1396162"/>
              <a:gd name="connsiteX355" fmla="*/ 1940343 w 2617651"/>
              <a:gd name="connsiteY355" fmla="*/ 683345 h 1396162"/>
              <a:gd name="connsiteX356" fmla="*/ 1939735 w 2617651"/>
              <a:gd name="connsiteY356" fmla="*/ 669843 h 1396162"/>
              <a:gd name="connsiteX357" fmla="*/ 1917605 w 2617651"/>
              <a:gd name="connsiteY357" fmla="*/ 649580 h 1396162"/>
              <a:gd name="connsiteX358" fmla="*/ 1899166 w 2617651"/>
              <a:gd name="connsiteY358" fmla="*/ 637301 h 1396162"/>
              <a:gd name="connsiteX359" fmla="*/ 1871505 w 2617651"/>
              <a:gd name="connsiteY359" fmla="*/ 646507 h 1396162"/>
              <a:gd name="connsiteX360" fmla="*/ 1845697 w 2617651"/>
              <a:gd name="connsiteY360" fmla="*/ 643440 h 1396162"/>
              <a:gd name="connsiteX361" fmla="*/ 1805129 w 2617651"/>
              <a:gd name="connsiteY361" fmla="*/ 633613 h 1396162"/>
              <a:gd name="connsiteX362" fmla="*/ 1781160 w 2617651"/>
              <a:gd name="connsiteY362" fmla="*/ 641596 h 1396162"/>
              <a:gd name="connsiteX363" fmla="*/ 1757806 w 2617651"/>
              <a:gd name="connsiteY363" fmla="*/ 696853 h 1396162"/>
              <a:gd name="connsiteX364" fmla="*/ 1751660 w 2617651"/>
              <a:gd name="connsiteY364" fmla="*/ 729395 h 1396162"/>
              <a:gd name="connsiteX365" fmla="*/ 1697575 w 2617651"/>
              <a:gd name="connsiteY365" fmla="*/ 766847 h 1396162"/>
              <a:gd name="connsiteX366" fmla="*/ 1716629 w 2617651"/>
              <a:gd name="connsiteY366" fmla="*/ 794473 h 1396162"/>
              <a:gd name="connsiteX367" fmla="*/ 1719699 w 2617651"/>
              <a:gd name="connsiteY367" fmla="*/ 825171 h 1396162"/>
              <a:gd name="connsiteX368" fmla="*/ 1709252 w 2617651"/>
              <a:gd name="connsiteY368" fmla="*/ 849729 h 1396162"/>
              <a:gd name="connsiteX369" fmla="*/ 1680361 w 2617651"/>
              <a:gd name="connsiteY369" fmla="*/ 874902 h 1396162"/>
              <a:gd name="connsiteX370" fmla="*/ 1634269 w 2617651"/>
              <a:gd name="connsiteY370" fmla="*/ 900690 h 1396162"/>
              <a:gd name="connsiteX371" fmla="*/ 1578953 w 2617651"/>
              <a:gd name="connsiteY371" fmla="*/ 917880 h 1396162"/>
              <a:gd name="connsiteX372" fmla="*/ 1589400 w 2617651"/>
              <a:gd name="connsiteY372" fmla="*/ 937528 h 1396162"/>
              <a:gd name="connsiteX373" fmla="*/ 1575877 w 2617651"/>
              <a:gd name="connsiteY373" fmla="*/ 996472 h 1396162"/>
              <a:gd name="connsiteX374" fmla="*/ 1541462 w 2617651"/>
              <a:gd name="connsiteY374" fmla="*/ 1035154 h 1396162"/>
              <a:gd name="connsiteX375" fmla="*/ 1513186 w 2617651"/>
              <a:gd name="connsiteY375" fmla="*/ 1046818 h 1396162"/>
              <a:gd name="connsiteX376" fmla="*/ 1486146 w 2617651"/>
              <a:gd name="connsiteY376" fmla="*/ 1011203 h 1396162"/>
              <a:gd name="connsiteX377" fmla="*/ 1485531 w 2617651"/>
              <a:gd name="connsiteY377" fmla="*/ 969455 h 1396162"/>
              <a:gd name="connsiteX378" fmla="*/ 1495978 w 2617651"/>
              <a:gd name="connsiteY378" fmla="*/ 932617 h 1396162"/>
              <a:gd name="connsiteX379" fmla="*/ 1518101 w 2617651"/>
              <a:gd name="connsiteY379" fmla="*/ 900690 h 1396162"/>
              <a:gd name="connsiteX380" fmla="*/ 1488601 w 2617651"/>
              <a:gd name="connsiteY380" fmla="*/ 897009 h 1396162"/>
              <a:gd name="connsiteX381" fmla="*/ 1442509 w 2617651"/>
              <a:gd name="connsiteY381" fmla="*/ 894550 h 1396162"/>
              <a:gd name="connsiteX382" fmla="*/ 1420379 w 2617651"/>
              <a:gd name="connsiteY382" fmla="*/ 879205 h 1396162"/>
              <a:gd name="connsiteX383" fmla="*/ 1390879 w 2617651"/>
              <a:gd name="connsiteY383" fmla="*/ 869377 h 1396162"/>
              <a:gd name="connsiteX384" fmla="*/ 1380432 w 2617651"/>
              <a:gd name="connsiteY384" fmla="*/ 851573 h 1396162"/>
              <a:gd name="connsiteX385" fmla="*/ 1360148 w 2617651"/>
              <a:gd name="connsiteY385" fmla="*/ 838065 h 1396162"/>
              <a:gd name="connsiteX386" fmla="*/ 1317126 w 2617651"/>
              <a:gd name="connsiteY386" fmla="*/ 822104 h 1396162"/>
              <a:gd name="connsiteX387" fmla="*/ 1273487 w 2617651"/>
              <a:gd name="connsiteY387" fmla="*/ 829473 h 1396162"/>
              <a:gd name="connsiteX388" fmla="*/ 1277788 w 2617651"/>
              <a:gd name="connsiteY388" fmla="*/ 801841 h 1396162"/>
              <a:gd name="connsiteX389" fmla="*/ 1287010 w 2617651"/>
              <a:gd name="connsiteY389" fmla="*/ 768077 h 1396162"/>
              <a:gd name="connsiteX390" fmla="*/ 1250134 w 2617651"/>
              <a:gd name="connsiteY390" fmla="*/ 761937 h 1396162"/>
              <a:gd name="connsiteX391" fmla="*/ 1280249 w 2617651"/>
              <a:gd name="connsiteY391" fmla="*/ 720182 h 1396162"/>
              <a:gd name="connsiteX392" fmla="*/ 1310364 w 2617651"/>
              <a:gd name="connsiteY392" fmla="*/ 691943 h 1396162"/>
              <a:gd name="connsiteX393" fmla="*/ 1368140 w 2617651"/>
              <a:gd name="connsiteY393" fmla="*/ 652032 h 1396162"/>
              <a:gd name="connsiteX394" fmla="*/ 1420994 w 2617651"/>
              <a:gd name="connsiteY394" fmla="*/ 623792 h 1396162"/>
              <a:gd name="connsiteX395" fmla="*/ 1455416 w 2617651"/>
              <a:gd name="connsiteY395" fmla="*/ 619496 h 1396162"/>
              <a:gd name="connsiteX396" fmla="*/ 1473239 w 2617651"/>
              <a:gd name="connsiteY396" fmla="*/ 596775 h 1396162"/>
              <a:gd name="connsiteX397" fmla="*/ 1504585 w 2617651"/>
              <a:gd name="connsiteY397" fmla="*/ 582044 h 1396162"/>
              <a:gd name="connsiteX398" fmla="*/ 1543916 w 2617651"/>
              <a:gd name="connsiteY398" fmla="*/ 579586 h 1396162"/>
              <a:gd name="connsiteX399" fmla="*/ 1591246 w 2617651"/>
              <a:gd name="connsiteY399" fmla="*/ 556256 h 1396162"/>
              <a:gd name="connsiteX400" fmla="*/ 1609069 w 2617651"/>
              <a:gd name="connsiteY400" fmla="*/ 541519 h 1396162"/>
              <a:gd name="connsiteX401" fmla="*/ 1654546 w 2617651"/>
              <a:gd name="connsiteY401" fmla="*/ 512664 h 1396162"/>
              <a:gd name="connsiteX402" fmla="*/ 1674215 w 2617651"/>
              <a:gd name="connsiteY402" fmla="*/ 495475 h 1396162"/>
              <a:gd name="connsiteX403" fmla="*/ 1693884 w 2617651"/>
              <a:gd name="connsiteY403" fmla="*/ 505910 h 1396162"/>
              <a:gd name="connsiteX404" fmla="*/ 1733837 w 2617651"/>
              <a:gd name="connsiteY404" fmla="*/ 500385 h 1396162"/>
              <a:gd name="connsiteX405" fmla="*/ 1800213 w 2617651"/>
              <a:gd name="connsiteY405" fmla="*/ 477056 h 1396162"/>
              <a:gd name="connsiteX406" fmla="*/ 1814351 w 2617651"/>
              <a:gd name="connsiteY406" fmla="*/ 460474 h 1396162"/>
              <a:gd name="connsiteX407" fmla="*/ 1809436 w 2617651"/>
              <a:gd name="connsiteY407" fmla="*/ 442670 h 1396162"/>
              <a:gd name="connsiteX408" fmla="*/ 1840166 w 2617651"/>
              <a:gd name="connsiteY408" fmla="*/ 424866 h 1396162"/>
              <a:gd name="connsiteX409" fmla="*/ 1850613 w 2617651"/>
              <a:gd name="connsiteY409" fmla="*/ 408291 h 1396162"/>
              <a:gd name="connsiteX410" fmla="*/ 1829098 w 2617651"/>
              <a:gd name="connsiteY410" fmla="*/ 392324 h 1396162"/>
              <a:gd name="connsiteX411" fmla="*/ 1795913 w 2617651"/>
              <a:gd name="connsiteY411" fmla="*/ 387413 h 1396162"/>
              <a:gd name="connsiteX412" fmla="*/ 1762106 w 2617651"/>
              <a:gd name="connsiteY412" fmla="*/ 384961 h 1396162"/>
              <a:gd name="connsiteX413" fmla="*/ 1733837 w 2617651"/>
              <a:gd name="connsiteY413" fmla="*/ 421184 h 1396162"/>
              <a:gd name="connsiteX414" fmla="*/ 1693884 w 2617651"/>
              <a:gd name="connsiteY414" fmla="*/ 449424 h 1396162"/>
              <a:gd name="connsiteX415" fmla="*/ 1649631 w 2617651"/>
              <a:gd name="connsiteY415" fmla="*/ 473983 h 1396162"/>
              <a:gd name="connsiteX416" fmla="*/ 1641645 w 2617651"/>
              <a:gd name="connsiteY416" fmla="*/ 451268 h 1396162"/>
              <a:gd name="connsiteX417" fmla="*/ 1667454 w 2617651"/>
              <a:gd name="connsiteY417" fmla="*/ 426709 h 1396162"/>
              <a:gd name="connsiteX418" fmla="*/ 1653937 w 2617651"/>
              <a:gd name="connsiteY418" fmla="*/ 405217 h 1396162"/>
              <a:gd name="connsiteX419" fmla="*/ 1600461 w 2617651"/>
              <a:gd name="connsiteY419" fmla="*/ 431005 h 1396162"/>
              <a:gd name="connsiteX420" fmla="*/ 1626892 w 2617651"/>
              <a:gd name="connsiteY420" fmla="*/ 397240 h 1396162"/>
              <a:gd name="connsiteX421" fmla="*/ 1162858 w 2617651"/>
              <a:gd name="connsiteY421" fmla="*/ 281196 h 1396162"/>
              <a:gd name="connsiteX422" fmla="*/ 1145650 w 2617651"/>
              <a:gd name="connsiteY422" fmla="*/ 275056 h 1396162"/>
              <a:gd name="connsiteX423" fmla="*/ 1058989 w 2617651"/>
              <a:gd name="connsiteY423" fmla="*/ 294704 h 1396162"/>
              <a:gd name="connsiteX424" fmla="*/ 1027643 w 2617651"/>
              <a:gd name="connsiteY424" fmla="*/ 306983 h 1396162"/>
              <a:gd name="connsiteX425" fmla="*/ 979698 w 2617651"/>
              <a:gd name="connsiteY425" fmla="*/ 330927 h 1396162"/>
              <a:gd name="connsiteX426" fmla="*/ 1012890 w 2617651"/>
              <a:gd name="connsiteY426" fmla="*/ 339525 h 1396162"/>
              <a:gd name="connsiteX427" fmla="*/ 1050997 w 2617651"/>
              <a:gd name="connsiteY427" fmla="*/ 338911 h 1396162"/>
              <a:gd name="connsiteX428" fmla="*/ 980314 w 2617651"/>
              <a:gd name="connsiteY428" fmla="*/ 351805 h 1396162"/>
              <a:gd name="connsiteX429" fmla="*/ 980314 w 2617651"/>
              <a:gd name="connsiteY429" fmla="*/ 363469 h 1396162"/>
              <a:gd name="connsiteX430" fmla="*/ 1014736 w 2617651"/>
              <a:gd name="connsiteY430" fmla="*/ 364084 h 1396162"/>
              <a:gd name="connsiteX431" fmla="*/ 1070051 w 2617651"/>
              <a:gd name="connsiteY431" fmla="*/ 361626 h 1396162"/>
              <a:gd name="connsiteX432" fmla="*/ 1109997 w 2617651"/>
              <a:gd name="connsiteY432" fmla="*/ 368994 h 1396162"/>
              <a:gd name="connsiteX433" fmla="*/ 1071896 w 2617651"/>
              <a:gd name="connsiteY433" fmla="*/ 375134 h 1396162"/>
              <a:gd name="connsiteX434" fmla="*/ 1038090 w 2617651"/>
              <a:gd name="connsiteY434" fmla="*/ 373290 h 1396162"/>
              <a:gd name="connsiteX435" fmla="*/ 994452 w 2617651"/>
              <a:gd name="connsiteY435" fmla="*/ 378822 h 1396162"/>
              <a:gd name="connsiteX436" fmla="*/ 974168 w 2617651"/>
              <a:gd name="connsiteY436" fmla="*/ 382503 h 1396162"/>
              <a:gd name="connsiteX437" fmla="*/ 977859 w 2617651"/>
              <a:gd name="connsiteY437" fmla="*/ 408291 h 1396162"/>
              <a:gd name="connsiteX438" fmla="*/ 1003674 w 2617651"/>
              <a:gd name="connsiteY438" fmla="*/ 404603 h 1396162"/>
              <a:gd name="connsiteX439" fmla="*/ 1028867 w 2617651"/>
              <a:gd name="connsiteY439" fmla="*/ 413816 h 1396162"/>
              <a:gd name="connsiteX440" fmla="*/ 1027028 w 2617651"/>
              <a:gd name="connsiteY440" fmla="*/ 429161 h 1396162"/>
              <a:gd name="connsiteX441" fmla="*/ 1074966 w 2617651"/>
              <a:gd name="connsiteY441" fmla="*/ 426095 h 1396162"/>
              <a:gd name="connsiteX442" fmla="*/ 1143804 w 2617651"/>
              <a:gd name="connsiteY442" fmla="*/ 421184 h 1396162"/>
              <a:gd name="connsiteX443" fmla="*/ 1201580 w 2617651"/>
              <a:gd name="connsiteY443" fmla="*/ 410128 h 1396162"/>
              <a:gd name="connsiteX444" fmla="*/ 1232311 w 2617651"/>
              <a:gd name="connsiteY444" fmla="*/ 407676 h 1396162"/>
              <a:gd name="connsiteX445" fmla="*/ 1267341 w 2617651"/>
              <a:gd name="connsiteY445" fmla="*/ 416882 h 1396162"/>
              <a:gd name="connsiteX446" fmla="*/ 1308518 w 2617651"/>
              <a:gd name="connsiteY446" fmla="*/ 421799 h 1396162"/>
              <a:gd name="connsiteX447" fmla="*/ 1327572 w 2617651"/>
              <a:gd name="connsiteY447" fmla="*/ 410128 h 1396162"/>
              <a:gd name="connsiteX448" fmla="*/ 1323272 w 2617651"/>
              <a:gd name="connsiteY448" fmla="*/ 397240 h 1396162"/>
              <a:gd name="connsiteX449" fmla="*/ 1366294 w 2617651"/>
              <a:gd name="connsiteY449" fmla="*/ 394782 h 1396162"/>
              <a:gd name="connsiteX450" fmla="*/ 1382271 w 2617651"/>
              <a:gd name="connsiteY450" fmla="*/ 380044 h 1396162"/>
              <a:gd name="connsiteX451" fmla="*/ 1351541 w 2617651"/>
              <a:gd name="connsiteY451" fmla="*/ 364699 h 1396162"/>
              <a:gd name="connsiteX452" fmla="*/ 1325733 w 2617651"/>
              <a:gd name="connsiteY452" fmla="*/ 348732 h 1396162"/>
              <a:gd name="connsiteX453" fmla="*/ 1340479 w 2617651"/>
              <a:gd name="connsiteY453" fmla="*/ 326632 h 1396162"/>
              <a:gd name="connsiteX454" fmla="*/ 1357079 w 2617651"/>
              <a:gd name="connsiteY454" fmla="*/ 295319 h 1396162"/>
              <a:gd name="connsiteX455" fmla="*/ 1343556 w 2617651"/>
              <a:gd name="connsiteY455" fmla="*/ 283040 h 1396162"/>
              <a:gd name="connsiteX456" fmla="*/ 1325118 w 2617651"/>
              <a:gd name="connsiteY456" fmla="*/ 277514 h 1396162"/>
              <a:gd name="connsiteX457" fmla="*/ 1299302 w 2617651"/>
              <a:gd name="connsiteY457" fmla="*/ 282425 h 1396162"/>
              <a:gd name="connsiteX458" fmla="*/ 1282095 w 2617651"/>
              <a:gd name="connsiteY458" fmla="*/ 314967 h 1396162"/>
              <a:gd name="connsiteX459" fmla="*/ 1255664 w 2617651"/>
              <a:gd name="connsiteY459" fmla="*/ 327861 h 1396162"/>
              <a:gd name="connsiteX460" fmla="*/ 1269187 w 2617651"/>
              <a:gd name="connsiteY460" fmla="*/ 296548 h 1396162"/>
              <a:gd name="connsiteX461" fmla="*/ 1258734 w 2617651"/>
              <a:gd name="connsiteY461" fmla="*/ 286106 h 1396162"/>
              <a:gd name="connsiteX462" fmla="*/ 1213872 w 2617651"/>
              <a:gd name="connsiteY462" fmla="*/ 302688 h 1396162"/>
              <a:gd name="connsiteX463" fmla="*/ 1197888 w 2617651"/>
              <a:gd name="connsiteY463" fmla="*/ 286721 h 1396162"/>
              <a:gd name="connsiteX464" fmla="*/ 1133966 w 2617651"/>
              <a:gd name="connsiteY464" fmla="*/ 295933 h 1396162"/>
              <a:gd name="connsiteX465" fmla="*/ 1162858 w 2617651"/>
              <a:gd name="connsiteY465" fmla="*/ 281196 h 1396162"/>
              <a:gd name="connsiteX466" fmla="*/ 1403171 w 2617651"/>
              <a:gd name="connsiteY466" fmla="*/ 271989 h 1396162"/>
              <a:gd name="connsiteX467" fmla="*/ 1392724 w 2617651"/>
              <a:gd name="connsiteY467" fmla="*/ 265235 h 1396162"/>
              <a:gd name="connsiteX468" fmla="*/ 1359533 w 2617651"/>
              <a:gd name="connsiteY468" fmla="*/ 266464 h 1396162"/>
              <a:gd name="connsiteX469" fmla="*/ 1346626 w 2617651"/>
              <a:gd name="connsiteY469" fmla="*/ 270760 h 1396162"/>
              <a:gd name="connsiteX470" fmla="*/ 1360148 w 2617651"/>
              <a:gd name="connsiteY470" fmla="*/ 292860 h 1396162"/>
              <a:gd name="connsiteX471" fmla="*/ 1403171 w 2617651"/>
              <a:gd name="connsiteY471" fmla="*/ 271989 h 1396162"/>
              <a:gd name="connsiteX472" fmla="*/ 2065111 w 2617651"/>
              <a:gd name="connsiteY472" fmla="*/ 281810 h 1396162"/>
              <a:gd name="connsiteX473" fmla="*/ 2038072 w 2617651"/>
              <a:gd name="connsiteY473" fmla="*/ 264621 h 1396162"/>
              <a:gd name="connsiteX474" fmla="*/ 1986442 w 2617651"/>
              <a:gd name="connsiteY474" fmla="*/ 261548 h 1396162"/>
              <a:gd name="connsiteX475" fmla="*/ 1973535 w 2617651"/>
              <a:gd name="connsiteY475" fmla="*/ 263391 h 1396162"/>
              <a:gd name="connsiteX476" fmla="*/ 1963088 w 2617651"/>
              <a:gd name="connsiteY476" fmla="*/ 274441 h 1396162"/>
              <a:gd name="connsiteX477" fmla="*/ 1975381 w 2617651"/>
              <a:gd name="connsiteY477" fmla="*/ 291638 h 1396162"/>
              <a:gd name="connsiteX478" fmla="*/ 1980911 w 2617651"/>
              <a:gd name="connsiteY478" fmla="*/ 293475 h 1396162"/>
              <a:gd name="connsiteX479" fmla="*/ 2010411 w 2617651"/>
              <a:gd name="connsiteY479" fmla="*/ 289179 h 1396162"/>
              <a:gd name="connsiteX480" fmla="*/ 2035611 w 2617651"/>
              <a:gd name="connsiteY480" fmla="*/ 289794 h 1396162"/>
              <a:gd name="connsiteX481" fmla="*/ 2060811 w 2617651"/>
              <a:gd name="connsiteY481" fmla="*/ 290408 h 1396162"/>
              <a:gd name="connsiteX482" fmla="*/ 2065111 w 2617651"/>
              <a:gd name="connsiteY482" fmla="*/ 281810 h 1396162"/>
              <a:gd name="connsiteX483" fmla="*/ 1822952 w 2617651"/>
              <a:gd name="connsiteY483" fmla="*/ 279966 h 1396162"/>
              <a:gd name="connsiteX484" fmla="*/ 1857989 w 2617651"/>
              <a:gd name="connsiteY484" fmla="*/ 260325 h 1396162"/>
              <a:gd name="connsiteX485" fmla="*/ 1789152 w 2617651"/>
              <a:gd name="connsiteY485" fmla="*/ 268302 h 1396162"/>
              <a:gd name="connsiteX486" fmla="*/ 1753506 w 2617651"/>
              <a:gd name="connsiteY486" fmla="*/ 281196 h 1396162"/>
              <a:gd name="connsiteX487" fmla="*/ 1709867 w 2617651"/>
              <a:gd name="connsiteY487" fmla="*/ 309442 h 1396162"/>
              <a:gd name="connsiteX488" fmla="*/ 1689584 w 2617651"/>
              <a:gd name="connsiteY488" fmla="*/ 341369 h 1396162"/>
              <a:gd name="connsiteX489" fmla="*/ 1723999 w 2617651"/>
              <a:gd name="connsiteY489" fmla="*/ 341977 h 1396162"/>
              <a:gd name="connsiteX490" fmla="*/ 1686507 w 2617651"/>
              <a:gd name="connsiteY490" fmla="*/ 356100 h 1396162"/>
              <a:gd name="connsiteX491" fmla="*/ 1697575 w 2617651"/>
              <a:gd name="connsiteY491" fmla="*/ 367765 h 1396162"/>
              <a:gd name="connsiteX492" fmla="*/ 1733837 w 2617651"/>
              <a:gd name="connsiteY492" fmla="*/ 372682 h 1396162"/>
              <a:gd name="connsiteX493" fmla="*/ 1778699 w 2617651"/>
              <a:gd name="connsiteY493" fmla="*/ 381888 h 1396162"/>
              <a:gd name="connsiteX494" fmla="*/ 1863520 w 2617651"/>
              <a:gd name="connsiteY494" fmla="*/ 389257 h 1396162"/>
              <a:gd name="connsiteX495" fmla="*/ 1912074 w 2617651"/>
              <a:gd name="connsiteY495" fmla="*/ 385569 h 1396162"/>
              <a:gd name="connsiteX496" fmla="*/ 1931743 w 2617651"/>
              <a:gd name="connsiteY496" fmla="*/ 375749 h 1396162"/>
              <a:gd name="connsiteX497" fmla="*/ 1944035 w 2617651"/>
              <a:gd name="connsiteY497" fmla="*/ 386799 h 1396162"/>
              <a:gd name="connsiteX498" fmla="*/ 1964319 w 2617651"/>
              <a:gd name="connsiteY498" fmla="*/ 388642 h 1396162"/>
              <a:gd name="connsiteX499" fmla="*/ 1976611 w 2617651"/>
              <a:gd name="connsiteY499" fmla="*/ 408905 h 1396162"/>
              <a:gd name="connsiteX500" fmla="*/ 1955096 w 2617651"/>
              <a:gd name="connsiteY500" fmla="*/ 417497 h 1396162"/>
              <a:gd name="connsiteX501" fmla="*/ 1998735 w 2617651"/>
              <a:gd name="connsiteY501" fmla="*/ 428547 h 1396162"/>
              <a:gd name="connsiteX502" fmla="*/ 2027004 w 2617651"/>
              <a:gd name="connsiteY502" fmla="*/ 444514 h 1396162"/>
              <a:gd name="connsiteX503" fmla="*/ 2030080 w 2617651"/>
              <a:gd name="connsiteY503" fmla="*/ 456178 h 1396162"/>
              <a:gd name="connsiteX504" fmla="*/ 2027619 w 2617651"/>
              <a:gd name="connsiteY504" fmla="*/ 470916 h 1396162"/>
              <a:gd name="connsiteX505" fmla="*/ 1974765 w 2617651"/>
              <a:gd name="connsiteY505" fmla="*/ 504066 h 1396162"/>
              <a:gd name="connsiteX506" fmla="*/ 1955096 w 2617651"/>
              <a:gd name="connsiteY506" fmla="*/ 520648 h 1396162"/>
              <a:gd name="connsiteX507" fmla="*/ 1956327 w 2617651"/>
              <a:gd name="connsiteY507" fmla="*/ 532927 h 1396162"/>
              <a:gd name="connsiteX508" fmla="*/ 1899782 w 2617651"/>
              <a:gd name="connsiteY508" fmla="*/ 537223 h 1396162"/>
              <a:gd name="connsiteX509" fmla="*/ 1850613 w 2617651"/>
              <a:gd name="connsiteY509" fmla="*/ 537837 h 1396162"/>
              <a:gd name="connsiteX510" fmla="*/ 1817421 w 2617651"/>
              <a:gd name="connsiteY510" fmla="*/ 563625 h 1396162"/>
              <a:gd name="connsiteX511" fmla="*/ 1832174 w 2617651"/>
              <a:gd name="connsiteY511" fmla="*/ 575290 h 1396162"/>
              <a:gd name="connsiteX512" fmla="*/ 1912074 w 2617651"/>
              <a:gd name="connsiteY512" fmla="*/ 569765 h 1396162"/>
              <a:gd name="connsiteX513" fmla="*/ 1917605 w 2617651"/>
              <a:gd name="connsiteY513" fmla="*/ 559937 h 1396162"/>
              <a:gd name="connsiteX514" fmla="*/ 1946489 w 2617651"/>
              <a:gd name="connsiteY514" fmla="*/ 576519 h 1396162"/>
              <a:gd name="connsiteX515" fmla="*/ 1975381 w 2617651"/>
              <a:gd name="connsiteY515" fmla="*/ 594323 h 1396162"/>
              <a:gd name="connsiteX516" fmla="*/ 1960627 w 2617651"/>
              <a:gd name="connsiteY516" fmla="*/ 604144 h 1396162"/>
              <a:gd name="connsiteX517" fmla="*/ 1983981 w 2617651"/>
              <a:gd name="connsiteY517" fmla="*/ 621334 h 1396162"/>
              <a:gd name="connsiteX518" fmla="*/ 2030696 w 2617651"/>
              <a:gd name="connsiteY518" fmla="*/ 641596 h 1396162"/>
              <a:gd name="connsiteX519" fmla="*/ 2096457 w 2617651"/>
              <a:gd name="connsiteY519" fmla="*/ 655720 h 1396162"/>
              <a:gd name="connsiteX520" fmla="*/ 2098303 w 2617651"/>
              <a:gd name="connsiteY520" fmla="*/ 643440 h 1396162"/>
              <a:gd name="connsiteX521" fmla="*/ 2081095 w 2617651"/>
              <a:gd name="connsiteY521" fmla="*/ 621948 h 1396162"/>
              <a:gd name="connsiteX522" fmla="*/ 2059580 w 2617651"/>
              <a:gd name="connsiteY522" fmla="*/ 591865 h 1396162"/>
              <a:gd name="connsiteX523" fmla="*/ 2111825 w 2617651"/>
              <a:gd name="connsiteY523" fmla="*/ 620111 h 1396162"/>
              <a:gd name="connsiteX524" fmla="*/ 2140710 w 2617651"/>
              <a:gd name="connsiteY524" fmla="*/ 629317 h 1396162"/>
              <a:gd name="connsiteX525" fmla="*/ 2162840 w 2617651"/>
              <a:gd name="connsiteY525" fmla="*/ 604144 h 1396162"/>
              <a:gd name="connsiteX526" fmla="*/ 2162840 w 2617651"/>
              <a:gd name="connsiteY526" fmla="*/ 569765 h 1396162"/>
              <a:gd name="connsiteX527" fmla="*/ 2156694 w 2617651"/>
              <a:gd name="connsiteY527" fmla="*/ 560552 h 1396162"/>
              <a:gd name="connsiteX528" fmla="*/ 2129649 w 2617651"/>
              <a:gd name="connsiteY528" fmla="*/ 545206 h 1396162"/>
              <a:gd name="connsiteX529" fmla="*/ 2113056 w 2617651"/>
              <a:gd name="connsiteY529" fmla="*/ 524943 h 1396162"/>
              <a:gd name="connsiteX530" fmla="*/ 2127187 w 2617651"/>
              <a:gd name="connsiteY530" fmla="*/ 505295 h 1396162"/>
              <a:gd name="connsiteX531" fmla="*/ 2162840 w 2617651"/>
              <a:gd name="connsiteY531" fmla="*/ 501000 h 1396162"/>
              <a:gd name="connsiteX532" fmla="*/ 2186194 w 2617651"/>
              <a:gd name="connsiteY532" fmla="*/ 534150 h 1396162"/>
              <a:gd name="connsiteX533" fmla="*/ 2210778 w 2617651"/>
              <a:gd name="connsiteY533" fmla="*/ 548887 h 1396162"/>
              <a:gd name="connsiteX534" fmla="*/ 2276540 w 2617651"/>
              <a:gd name="connsiteY534" fmla="*/ 508977 h 1396162"/>
              <a:gd name="connsiteX535" fmla="*/ 2296824 w 2617651"/>
              <a:gd name="connsiteY535" fmla="*/ 485033 h 1396162"/>
              <a:gd name="connsiteX536" fmla="*/ 2257486 w 2617651"/>
              <a:gd name="connsiteY536" fmla="*/ 483195 h 1396162"/>
              <a:gd name="connsiteX537" fmla="*/ 2237818 w 2617651"/>
              <a:gd name="connsiteY537" fmla="*/ 451883 h 1396162"/>
              <a:gd name="connsiteX538" fmla="*/ 2201556 w 2617651"/>
              <a:gd name="connsiteY538" fmla="*/ 444514 h 1396162"/>
              <a:gd name="connsiteX539" fmla="*/ 2154233 w 2617651"/>
              <a:gd name="connsiteY539" fmla="*/ 423022 h 1396162"/>
              <a:gd name="connsiteX540" fmla="*/ 2209548 w 2617651"/>
              <a:gd name="connsiteY540" fmla="*/ 407676 h 1396162"/>
              <a:gd name="connsiteX541" fmla="*/ 2204632 w 2617651"/>
              <a:gd name="connsiteY541" fmla="*/ 376978 h 1396162"/>
              <a:gd name="connsiteX542" fmla="*/ 2191110 w 2617651"/>
              <a:gd name="connsiteY542" fmla="*/ 364084 h 1396162"/>
              <a:gd name="connsiteX543" fmla="*/ 2140095 w 2617651"/>
              <a:gd name="connsiteY543" fmla="*/ 351190 h 1396162"/>
              <a:gd name="connsiteX544" fmla="*/ 2128418 w 2617651"/>
              <a:gd name="connsiteY544" fmla="*/ 330927 h 1396162"/>
              <a:gd name="connsiteX545" fmla="*/ 2078019 w 2617651"/>
              <a:gd name="connsiteY545" fmla="*/ 338296 h 1396162"/>
              <a:gd name="connsiteX546" fmla="*/ 2084780 w 2617651"/>
              <a:gd name="connsiteY546" fmla="*/ 324173 h 1396162"/>
              <a:gd name="connsiteX547" fmla="*/ 2062657 w 2617651"/>
              <a:gd name="connsiteY547" fmla="*/ 308827 h 1396162"/>
              <a:gd name="connsiteX548" fmla="*/ 2020858 w 2617651"/>
              <a:gd name="connsiteY548" fmla="*/ 292860 h 1396162"/>
              <a:gd name="connsiteX549" fmla="*/ 1988903 w 2617651"/>
              <a:gd name="connsiteY549" fmla="*/ 305754 h 1396162"/>
              <a:gd name="connsiteX550" fmla="*/ 1933582 w 2617651"/>
              <a:gd name="connsiteY550" fmla="*/ 314967 h 1396162"/>
              <a:gd name="connsiteX551" fmla="*/ 1953866 w 2617651"/>
              <a:gd name="connsiteY551" fmla="*/ 294090 h 1396162"/>
              <a:gd name="connsiteX552" fmla="*/ 1939735 w 2617651"/>
              <a:gd name="connsiteY552" fmla="*/ 261548 h 1396162"/>
              <a:gd name="connsiteX553" fmla="*/ 1868436 w 2617651"/>
              <a:gd name="connsiteY553" fmla="*/ 274441 h 1396162"/>
              <a:gd name="connsiteX554" fmla="*/ 1824798 w 2617651"/>
              <a:gd name="connsiteY554" fmla="*/ 299615 h 1396162"/>
              <a:gd name="connsiteX555" fmla="*/ 1822952 w 2617651"/>
              <a:gd name="connsiteY555" fmla="*/ 279966 h 1396162"/>
              <a:gd name="connsiteX556" fmla="*/ 1515647 w 2617651"/>
              <a:gd name="connsiteY556" fmla="*/ 259096 h 1396162"/>
              <a:gd name="connsiteX557" fmla="*/ 1472009 w 2617651"/>
              <a:gd name="connsiteY557" fmla="*/ 273827 h 1396162"/>
              <a:gd name="connsiteX558" fmla="*/ 1477539 w 2617651"/>
              <a:gd name="connsiteY558" fmla="*/ 294704 h 1396162"/>
              <a:gd name="connsiteX559" fmla="*/ 1432056 w 2617651"/>
              <a:gd name="connsiteY559" fmla="*/ 290408 h 1396162"/>
              <a:gd name="connsiteX560" fmla="*/ 1421609 w 2617651"/>
              <a:gd name="connsiteY560" fmla="*/ 300844 h 1396162"/>
              <a:gd name="connsiteX561" fmla="*/ 1457255 w 2617651"/>
              <a:gd name="connsiteY561" fmla="*/ 324788 h 1396162"/>
              <a:gd name="connsiteX562" fmla="*/ 1462786 w 2617651"/>
              <a:gd name="connsiteY562" fmla="*/ 337067 h 1396162"/>
              <a:gd name="connsiteX563" fmla="*/ 1483686 w 2617651"/>
              <a:gd name="connsiteY563" fmla="*/ 340140 h 1396162"/>
              <a:gd name="connsiteX564" fmla="*/ 1535316 w 2617651"/>
              <a:gd name="connsiteY564" fmla="*/ 327861 h 1396162"/>
              <a:gd name="connsiteX565" fmla="*/ 1566661 w 2617651"/>
              <a:gd name="connsiteY565" fmla="*/ 299000 h 1396162"/>
              <a:gd name="connsiteX566" fmla="*/ 1543301 w 2617651"/>
              <a:gd name="connsiteY566" fmla="*/ 285498 h 1396162"/>
              <a:gd name="connsiteX567" fmla="*/ 1580184 w 2617651"/>
              <a:gd name="connsiteY567" fmla="*/ 270760 h 1396162"/>
              <a:gd name="connsiteX568" fmla="*/ 1583254 w 2617651"/>
              <a:gd name="connsiteY568" fmla="*/ 261548 h 1396162"/>
              <a:gd name="connsiteX569" fmla="*/ 1537155 w 2617651"/>
              <a:gd name="connsiteY569" fmla="*/ 265235 h 1396162"/>
              <a:gd name="connsiteX570" fmla="*/ 1515647 w 2617651"/>
              <a:gd name="connsiteY570" fmla="*/ 259096 h 1396162"/>
              <a:gd name="connsiteX571" fmla="*/ 1652707 w 2617651"/>
              <a:gd name="connsiteY571" fmla="*/ 292252 h 1396162"/>
              <a:gd name="connsiteX572" fmla="*/ 1687122 w 2617651"/>
              <a:gd name="connsiteY572" fmla="*/ 286106 h 1396162"/>
              <a:gd name="connsiteX573" fmla="*/ 1748583 w 2617651"/>
              <a:gd name="connsiteY573" fmla="*/ 258481 h 1396162"/>
              <a:gd name="connsiteX574" fmla="*/ 1711092 w 2617651"/>
              <a:gd name="connsiteY574" fmla="*/ 251112 h 1396162"/>
              <a:gd name="connsiteX575" fmla="*/ 1663153 w 2617651"/>
              <a:gd name="connsiteY575" fmla="*/ 249883 h 1396162"/>
              <a:gd name="connsiteX576" fmla="*/ 1631192 w 2617651"/>
              <a:gd name="connsiteY576" fmla="*/ 258481 h 1396162"/>
              <a:gd name="connsiteX577" fmla="*/ 1605377 w 2617651"/>
              <a:gd name="connsiteY577" fmla="*/ 271375 h 1396162"/>
              <a:gd name="connsiteX578" fmla="*/ 1590015 w 2617651"/>
              <a:gd name="connsiteY578" fmla="*/ 287335 h 1396162"/>
              <a:gd name="connsiteX579" fmla="*/ 1578953 w 2617651"/>
              <a:gd name="connsiteY579" fmla="*/ 314967 h 1396162"/>
              <a:gd name="connsiteX580" fmla="*/ 1605377 w 2617651"/>
              <a:gd name="connsiteY580" fmla="*/ 316196 h 1396162"/>
              <a:gd name="connsiteX581" fmla="*/ 1652707 w 2617651"/>
              <a:gd name="connsiteY581" fmla="*/ 292252 h 1396162"/>
              <a:gd name="connsiteX582" fmla="*/ 947744 w 2617651"/>
              <a:gd name="connsiteY582" fmla="*/ 336452 h 1396162"/>
              <a:gd name="connsiteX583" fmla="*/ 963721 w 2617651"/>
              <a:gd name="connsiteY583" fmla="*/ 322336 h 1396162"/>
              <a:gd name="connsiteX584" fmla="*/ 1019651 w 2617651"/>
              <a:gd name="connsiteY584" fmla="*/ 300229 h 1396162"/>
              <a:gd name="connsiteX585" fmla="*/ 1104466 w 2617651"/>
              <a:gd name="connsiteY585" fmla="*/ 278129 h 1396162"/>
              <a:gd name="connsiteX586" fmla="*/ 1143804 w 2617651"/>
              <a:gd name="connsiteY586" fmla="*/ 270146 h 1396162"/>
              <a:gd name="connsiteX587" fmla="*/ 1133966 w 2617651"/>
              <a:gd name="connsiteY587" fmla="*/ 257252 h 1396162"/>
              <a:gd name="connsiteX588" fmla="*/ 1122289 w 2617651"/>
              <a:gd name="connsiteY588" fmla="*/ 248046 h 1396162"/>
              <a:gd name="connsiteX589" fmla="*/ 1064520 w 2617651"/>
              <a:gd name="connsiteY589" fmla="*/ 246816 h 1396162"/>
              <a:gd name="connsiteX590" fmla="*/ 1039320 w 2617651"/>
              <a:gd name="connsiteY590" fmla="*/ 240062 h 1396162"/>
              <a:gd name="connsiteX591" fmla="*/ 953275 w 2617651"/>
              <a:gd name="connsiteY591" fmla="*/ 244973 h 1396162"/>
              <a:gd name="connsiteX592" fmla="*/ 951429 w 2617651"/>
              <a:gd name="connsiteY592" fmla="*/ 264006 h 1396162"/>
              <a:gd name="connsiteX593" fmla="*/ 904715 w 2617651"/>
              <a:gd name="connsiteY593" fmla="*/ 284269 h 1396162"/>
              <a:gd name="connsiteX594" fmla="*/ 859237 w 2617651"/>
              <a:gd name="connsiteY594" fmla="*/ 307598 h 1396162"/>
              <a:gd name="connsiteX595" fmla="*/ 832807 w 2617651"/>
              <a:gd name="connsiteY595" fmla="*/ 321106 h 1396162"/>
              <a:gd name="connsiteX596" fmla="*/ 869069 w 2617651"/>
              <a:gd name="connsiteY596" fmla="*/ 337682 h 1396162"/>
              <a:gd name="connsiteX597" fmla="*/ 865383 w 2617651"/>
              <a:gd name="connsiteY597" fmla="*/ 351805 h 1396162"/>
              <a:gd name="connsiteX598" fmla="*/ 947744 w 2617651"/>
              <a:gd name="connsiteY598" fmla="*/ 336452 h 1396162"/>
              <a:gd name="connsiteX599" fmla="*/ 1710483 w 2617651"/>
              <a:gd name="connsiteY599" fmla="*/ 224102 h 1396162"/>
              <a:gd name="connsiteX600" fmla="*/ 1712322 w 2617651"/>
              <a:gd name="connsiteY600" fmla="*/ 214274 h 1396162"/>
              <a:gd name="connsiteX601" fmla="*/ 1703721 w 2617651"/>
              <a:gd name="connsiteY601" fmla="*/ 203839 h 1396162"/>
              <a:gd name="connsiteX602" fmla="*/ 1661307 w 2617651"/>
              <a:gd name="connsiteY602" fmla="*/ 211816 h 1396162"/>
              <a:gd name="connsiteX603" fmla="*/ 1634269 w 2617651"/>
              <a:gd name="connsiteY603" fmla="*/ 225324 h 1396162"/>
              <a:gd name="connsiteX604" fmla="*/ 1653937 w 2617651"/>
              <a:gd name="connsiteY604" fmla="*/ 233308 h 1396162"/>
              <a:gd name="connsiteX605" fmla="*/ 1685283 w 2617651"/>
              <a:gd name="connsiteY605" fmla="*/ 235766 h 1396162"/>
              <a:gd name="connsiteX606" fmla="*/ 1710483 w 2617651"/>
              <a:gd name="connsiteY606" fmla="*/ 224102 h 1396162"/>
              <a:gd name="connsiteX607" fmla="*/ 1657007 w 2617651"/>
              <a:gd name="connsiteY607" fmla="*/ 171297 h 1396162"/>
              <a:gd name="connsiteX608" fmla="*/ 1650246 w 2617651"/>
              <a:gd name="connsiteY608" fmla="*/ 175593 h 1396162"/>
              <a:gd name="connsiteX609" fmla="*/ 1620746 w 2617651"/>
              <a:gd name="connsiteY609" fmla="*/ 173755 h 1396162"/>
              <a:gd name="connsiteX610" fmla="*/ 1574038 w 2617651"/>
              <a:gd name="connsiteY610" fmla="*/ 183576 h 1396162"/>
              <a:gd name="connsiteX611" fmla="*/ 1550678 w 2617651"/>
              <a:gd name="connsiteY611" fmla="*/ 182962 h 1396162"/>
              <a:gd name="connsiteX612" fmla="*/ 1524254 w 2617651"/>
              <a:gd name="connsiteY612" fmla="*/ 206291 h 1396162"/>
              <a:gd name="connsiteX613" fmla="*/ 1564816 w 2617651"/>
              <a:gd name="connsiteY613" fmla="*/ 203839 h 1396162"/>
              <a:gd name="connsiteX614" fmla="*/ 1543916 w 2617651"/>
              <a:gd name="connsiteY614" fmla="*/ 221643 h 1396162"/>
              <a:gd name="connsiteX615" fmla="*/ 1563585 w 2617651"/>
              <a:gd name="connsiteY615" fmla="*/ 226554 h 1396162"/>
              <a:gd name="connsiteX616" fmla="*/ 1605377 w 2617651"/>
              <a:gd name="connsiteY616" fmla="*/ 223487 h 1396162"/>
              <a:gd name="connsiteX617" fmla="*/ 1641030 w 2617651"/>
              <a:gd name="connsiteY617" fmla="*/ 200766 h 1396162"/>
              <a:gd name="connsiteX618" fmla="*/ 1658238 w 2617651"/>
              <a:gd name="connsiteY618" fmla="*/ 185420 h 1396162"/>
              <a:gd name="connsiteX619" fmla="*/ 1657007 w 2617651"/>
              <a:gd name="connsiteY619" fmla="*/ 171297 h 1396162"/>
              <a:gd name="connsiteX620" fmla="*/ 1416694 w 2617651"/>
              <a:gd name="connsiteY620" fmla="*/ 186649 h 1396162"/>
              <a:gd name="connsiteX621" fmla="*/ 1427755 w 2617651"/>
              <a:gd name="connsiteY621" fmla="*/ 172526 h 1396162"/>
              <a:gd name="connsiteX622" fmla="*/ 1408702 w 2617651"/>
              <a:gd name="connsiteY622" fmla="*/ 169453 h 1396162"/>
              <a:gd name="connsiteX623" fmla="*/ 1373671 w 2617651"/>
              <a:gd name="connsiteY623" fmla="*/ 179895 h 1396162"/>
              <a:gd name="connsiteX624" fmla="*/ 1369371 w 2617651"/>
              <a:gd name="connsiteY624" fmla="*/ 208749 h 1396162"/>
              <a:gd name="connsiteX625" fmla="*/ 1331879 w 2617651"/>
              <a:gd name="connsiteY625" fmla="*/ 206291 h 1396162"/>
              <a:gd name="connsiteX626" fmla="*/ 1314665 w 2617651"/>
              <a:gd name="connsiteY626" fmla="*/ 188487 h 1396162"/>
              <a:gd name="connsiteX627" fmla="*/ 1264265 w 2617651"/>
              <a:gd name="connsiteY627" fmla="*/ 178666 h 1396162"/>
              <a:gd name="connsiteX628" fmla="*/ 1231080 w 2617651"/>
              <a:gd name="connsiteY628" fmla="*/ 187257 h 1396162"/>
              <a:gd name="connsiteX629" fmla="*/ 1159781 w 2617651"/>
              <a:gd name="connsiteY629" fmla="*/ 216733 h 1396162"/>
              <a:gd name="connsiteX630" fmla="*/ 1184981 w 2617651"/>
              <a:gd name="connsiteY630" fmla="*/ 221643 h 1396162"/>
              <a:gd name="connsiteX631" fmla="*/ 1294387 w 2617651"/>
              <a:gd name="connsiteY631" fmla="*/ 218570 h 1396162"/>
              <a:gd name="connsiteX632" fmla="*/ 1229234 w 2617651"/>
              <a:gd name="connsiteY632" fmla="*/ 232079 h 1396162"/>
              <a:gd name="connsiteX633" fmla="*/ 1220018 w 2617651"/>
              <a:gd name="connsiteY633" fmla="*/ 241906 h 1396162"/>
              <a:gd name="connsiteX634" fmla="*/ 1256280 w 2617651"/>
              <a:gd name="connsiteY634" fmla="*/ 241291 h 1396162"/>
              <a:gd name="connsiteX635" fmla="*/ 1331263 w 2617651"/>
              <a:gd name="connsiteY635" fmla="*/ 227783 h 1396162"/>
              <a:gd name="connsiteX636" fmla="*/ 1416078 w 2617651"/>
              <a:gd name="connsiteY636" fmla="*/ 222872 h 1396162"/>
              <a:gd name="connsiteX637" fmla="*/ 1447424 w 2617651"/>
              <a:gd name="connsiteY637" fmla="*/ 208749 h 1396162"/>
              <a:gd name="connsiteX638" fmla="*/ 1461562 w 2617651"/>
              <a:gd name="connsiteY638" fmla="*/ 194012 h 1396162"/>
              <a:gd name="connsiteX639" fmla="*/ 1438817 w 2617651"/>
              <a:gd name="connsiteY639" fmla="*/ 192789 h 1396162"/>
              <a:gd name="connsiteX640" fmla="*/ 1412393 w 2617651"/>
              <a:gd name="connsiteY640" fmla="*/ 197699 h 1396162"/>
              <a:gd name="connsiteX641" fmla="*/ 1416694 w 2617651"/>
              <a:gd name="connsiteY641" fmla="*/ 186649 h 1396162"/>
              <a:gd name="connsiteX642" fmla="*/ 1755960 w 2617651"/>
              <a:gd name="connsiteY642" fmla="*/ 160246 h 1396162"/>
              <a:gd name="connsiteX643" fmla="*/ 1712322 w 2617651"/>
              <a:gd name="connsiteY643" fmla="*/ 158404 h 1396162"/>
              <a:gd name="connsiteX644" fmla="*/ 1688968 w 2617651"/>
              <a:gd name="connsiteY644" fmla="*/ 170682 h 1396162"/>
              <a:gd name="connsiteX645" fmla="*/ 1704945 w 2617651"/>
              <a:gd name="connsiteY645" fmla="*/ 179895 h 1396162"/>
              <a:gd name="connsiteX646" fmla="*/ 1747968 w 2617651"/>
              <a:gd name="connsiteY646" fmla="*/ 183576 h 1396162"/>
              <a:gd name="connsiteX647" fmla="*/ 1756575 w 2617651"/>
              <a:gd name="connsiteY647" fmla="*/ 196470 h 1396162"/>
              <a:gd name="connsiteX648" fmla="*/ 1743053 w 2617651"/>
              <a:gd name="connsiteY648" fmla="*/ 211208 h 1396162"/>
              <a:gd name="connsiteX649" fmla="*/ 1733837 w 2617651"/>
              <a:gd name="connsiteY649" fmla="*/ 228397 h 1396162"/>
              <a:gd name="connsiteX650" fmla="*/ 1786075 w 2617651"/>
              <a:gd name="connsiteY650" fmla="*/ 238218 h 1396162"/>
              <a:gd name="connsiteX651" fmla="*/ 1819882 w 2617651"/>
              <a:gd name="connsiteY651" fmla="*/ 241906 h 1396162"/>
              <a:gd name="connsiteX652" fmla="*/ 1869051 w 2617651"/>
              <a:gd name="connsiteY652" fmla="*/ 241291 h 1396162"/>
              <a:gd name="connsiteX653" fmla="*/ 1940343 w 2617651"/>
              <a:gd name="connsiteY653" fmla="*/ 236381 h 1396162"/>
              <a:gd name="connsiteX654" fmla="*/ 1966774 w 2617651"/>
              <a:gd name="connsiteY654" fmla="*/ 240062 h 1396162"/>
              <a:gd name="connsiteX655" fmla="*/ 2007950 w 2617651"/>
              <a:gd name="connsiteY655" fmla="*/ 233922 h 1396162"/>
              <a:gd name="connsiteX656" fmla="*/ 2029465 w 2617651"/>
              <a:gd name="connsiteY656" fmla="*/ 225324 h 1396162"/>
              <a:gd name="connsiteX657" fmla="*/ 2035611 w 2617651"/>
              <a:gd name="connsiteY657" fmla="*/ 213045 h 1396162"/>
              <a:gd name="connsiteX658" fmla="*/ 2021473 w 2617651"/>
              <a:gd name="connsiteY658" fmla="*/ 201381 h 1396162"/>
              <a:gd name="connsiteX659" fmla="*/ 1985827 w 2617651"/>
              <a:gd name="connsiteY659" fmla="*/ 199537 h 1396162"/>
              <a:gd name="connsiteX660" fmla="*/ 1936658 w 2617651"/>
              <a:gd name="connsiteY660" fmla="*/ 201995 h 1396162"/>
              <a:gd name="connsiteX661" fmla="*/ 1893635 w 2617651"/>
              <a:gd name="connsiteY661" fmla="*/ 208749 h 1396162"/>
              <a:gd name="connsiteX662" fmla="*/ 1862290 w 2617651"/>
              <a:gd name="connsiteY662" fmla="*/ 206291 h 1396162"/>
              <a:gd name="connsiteX663" fmla="*/ 1832790 w 2617651"/>
              <a:gd name="connsiteY663" fmla="*/ 204454 h 1396162"/>
              <a:gd name="connsiteX664" fmla="*/ 1825413 w 2617651"/>
              <a:gd name="connsiteY664" fmla="*/ 197699 h 1396162"/>
              <a:gd name="connsiteX665" fmla="*/ 1806360 w 2617651"/>
              <a:gd name="connsiteY665" fmla="*/ 190945 h 1396162"/>
              <a:gd name="connsiteX666" fmla="*/ 1823567 w 2617651"/>
              <a:gd name="connsiteY666" fmla="*/ 179280 h 1396162"/>
              <a:gd name="connsiteX667" fmla="*/ 1814967 w 2617651"/>
              <a:gd name="connsiteY667" fmla="*/ 169453 h 1396162"/>
              <a:gd name="connsiteX668" fmla="*/ 1770098 w 2617651"/>
              <a:gd name="connsiteY668" fmla="*/ 170068 h 1396162"/>
              <a:gd name="connsiteX669" fmla="*/ 1755960 w 2617651"/>
              <a:gd name="connsiteY669" fmla="*/ 160246 h 1396162"/>
              <a:gd name="connsiteX670" fmla="*/ 1295002 w 2617651"/>
              <a:gd name="connsiteY670" fmla="*/ 144283 h 1396162"/>
              <a:gd name="connsiteX671" fmla="*/ 1258119 w 2617651"/>
              <a:gd name="connsiteY671" fmla="*/ 148580 h 1396162"/>
              <a:gd name="connsiteX672" fmla="*/ 1224319 w 2617651"/>
              <a:gd name="connsiteY672" fmla="*/ 147966 h 1396162"/>
              <a:gd name="connsiteX673" fmla="*/ 1149950 w 2617651"/>
              <a:gd name="connsiteY673" fmla="*/ 167001 h 1396162"/>
              <a:gd name="connsiteX674" fmla="*/ 1078651 w 2617651"/>
              <a:gd name="connsiteY674" fmla="*/ 189716 h 1396162"/>
              <a:gd name="connsiteX675" fmla="*/ 1100781 w 2617651"/>
              <a:gd name="connsiteY675" fmla="*/ 195855 h 1396162"/>
              <a:gd name="connsiteX676" fmla="*/ 1143804 w 2617651"/>
              <a:gd name="connsiteY676" fmla="*/ 191560 h 1396162"/>
              <a:gd name="connsiteX677" fmla="*/ 1204035 w 2617651"/>
              <a:gd name="connsiteY677" fmla="*/ 178666 h 1396162"/>
              <a:gd name="connsiteX678" fmla="*/ 1227388 w 2617651"/>
              <a:gd name="connsiteY678" fmla="*/ 176822 h 1396162"/>
              <a:gd name="connsiteX679" fmla="*/ 1259349 w 2617651"/>
              <a:gd name="connsiteY679" fmla="*/ 167001 h 1396162"/>
              <a:gd name="connsiteX680" fmla="*/ 1295002 w 2617651"/>
              <a:gd name="connsiteY680" fmla="*/ 144283 h 1396162"/>
              <a:gd name="connsiteX681" fmla="*/ 1789767 w 2617651"/>
              <a:gd name="connsiteY681" fmla="*/ 147966 h 1396162"/>
              <a:gd name="connsiteX682" fmla="*/ 1795913 w 2617651"/>
              <a:gd name="connsiteY682" fmla="*/ 144897 h 1396162"/>
              <a:gd name="connsiteX683" fmla="*/ 1786690 w 2617651"/>
              <a:gd name="connsiteY683" fmla="*/ 139371 h 1396162"/>
              <a:gd name="connsiteX684" fmla="*/ 1742437 w 2617651"/>
              <a:gd name="connsiteY684" fmla="*/ 138757 h 1396162"/>
              <a:gd name="connsiteX685" fmla="*/ 1738752 w 2617651"/>
              <a:gd name="connsiteY685" fmla="*/ 146738 h 1396162"/>
              <a:gd name="connsiteX686" fmla="*/ 1778090 w 2617651"/>
              <a:gd name="connsiteY686" fmla="*/ 148580 h 1396162"/>
              <a:gd name="connsiteX687" fmla="*/ 1789767 w 2617651"/>
              <a:gd name="connsiteY687" fmla="*/ 147966 h 1396162"/>
              <a:gd name="connsiteX688" fmla="*/ 1430832 w 2617651"/>
              <a:gd name="connsiteY688" fmla="*/ 143055 h 1396162"/>
              <a:gd name="connsiteX689" fmla="*/ 1450494 w 2617651"/>
              <a:gd name="connsiteY689" fmla="*/ 134459 h 1396162"/>
              <a:gd name="connsiteX690" fmla="*/ 1425294 w 2617651"/>
              <a:gd name="connsiteY690" fmla="*/ 129547 h 1396162"/>
              <a:gd name="connsiteX691" fmla="*/ 1389033 w 2617651"/>
              <a:gd name="connsiteY691" fmla="*/ 132617 h 1396162"/>
              <a:gd name="connsiteX692" fmla="*/ 1357687 w 2617651"/>
              <a:gd name="connsiteY692" fmla="*/ 141827 h 1396162"/>
              <a:gd name="connsiteX693" fmla="*/ 1377971 w 2617651"/>
              <a:gd name="connsiteY693" fmla="*/ 151036 h 1396162"/>
              <a:gd name="connsiteX694" fmla="*/ 1430832 w 2617651"/>
              <a:gd name="connsiteY694" fmla="*/ 143055 h 1396162"/>
              <a:gd name="connsiteX695" fmla="*/ 1478770 w 2617651"/>
              <a:gd name="connsiteY695" fmla="*/ 117268 h 1396162"/>
              <a:gd name="connsiteX696" fmla="*/ 1458486 w 2617651"/>
              <a:gd name="connsiteY696" fmla="*/ 111743 h 1396162"/>
              <a:gd name="connsiteX697" fmla="*/ 1448655 w 2617651"/>
              <a:gd name="connsiteY697" fmla="*/ 110515 h 1396162"/>
              <a:gd name="connsiteX698" fmla="*/ 1413617 w 2617651"/>
              <a:gd name="connsiteY698" fmla="*/ 118496 h 1396162"/>
              <a:gd name="connsiteX699" fmla="*/ 1407471 w 2617651"/>
              <a:gd name="connsiteY699" fmla="*/ 122794 h 1396162"/>
              <a:gd name="connsiteX700" fmla="*/ 1444348 w 2617651"/>
              <a:gd name="connsiteY700" fmla="*/ 122794 h 1396162"/>
              <a:gd name="connsiteX701" fmla="*/ 1478770 w 2617651"/>
              <a:gd name="connsiteY701" fmla="*/ 117268 h 1396162"/>
              <a:gd name="connsiteX702" fmla="*/ 1763952 w 2617651"/>
              <a:gd name="connsiteY702" fmla="*/ 132617 h 1396162"/>
              <a:gd name="connsiteX703" fmla="*/ 1782390 w 2617651"/>
              <a:gd name="connsiteY703" fmla="*/ 122180 h 1396162"/>
              <a:gd name="connsiteX704" fmla="*/ 1768252 w 2617651"/>
              <a:gd name="connsiteY704" fmla="*/ 112357 h 1396162"/>
              <a:gd name="connsiteX705" fmla="*/ 1757806 w 2617651"/>
              <a:gd name="connsiteY705" fmla="*/ 110515 h 1396162"/>
              <a:gd name="connsiteX706" fmla="*/ 1730760 w 2617651"/>
              <a:gd name="connsiteY706" fmla="*/ 109901 h 1396162"/>
              <a:gd name="connsiteX707" fmla="*/ 1717853 w 2617651"/>
              <a:gd name="connsiteY707" fmla="*/ 120952 h 1396162"/>
              <a:gd name="connsiteX708" fmla="*/ 1713553 w 2617651"/>
              <a:gd name="connsiteY708" fmla="*/ 132003 h 1396162"/>
              <a:gd name="connsiteX709" fmla="*/ 1723384 w 2617651"/>
              <a:gd name="connsiteY709" fmla="*/ 138757 h 1396162"/>
              <a:gd name="connsiteX710" fmla="*/ 1763952 w 2617651"/>
              <a:gd name="connsiteY710" fmla="*/ 132617 h 1396162"/>
              <a:gd name="connsiteX711" fmla="*/ 1679746 w 2617651"/>
              <a:gd name="connsiteY711" fmla="*/ 125250 h 1396162"/>
              <a:gd name="connsiteX712" fmla="*/ 1680361 w 2617651"/>
              <a:gd name="connsiteY712" fmla="*/ 111743 h 1396162"/>
              <a:gd name="connsiteX713" fmla="*/ 1634884 w 2617651"/>
              <a:gd name="connsiteY713" fmla="*/ 101305 h 1396162"/>
              <a:gd name="connsiteX714" fmla="*/ 1597392 w 2617651"/>
              <a:gd name="connsiteY714" fmla="*/ 97621 h 1396162"/>
              <a:gd name="connsiteX715" fmla="*/ 1584484 w 2617651"/>
              <a:gd name="connsiteY715" fmla="*/ 108059 h 1396162"/>
              <a:gd name="connsiteX716" fmla="*/ 1601692 w 2617651"/>
              <a:gd name="connsiteY716" fmla="*/ 114812 h 1396162"/>
              <a:gd name="connsiteX717" fmla="*/ 1569116 w 2617651"/>
              <a:gd name="connsiteY717" fmla="*/ 123408 h 1396162"/>
              <a:gd name="connsiteX718" fmla="*/ 1616445 w 2617651"/>
              <a:gd name="connsiteY718" fmla="*/ 124636 h 1396162"/>
              <a:gd name="connsiteX719" fmla="*/ 1641030 w 2617651"/>
              <a:gd name="connsiteY719" fmla="*/ 133845 h 1396162"/>
              <a:gd name="connsiteX720" fmla="*/ 1672991 w 2617651"/>
              <a:gd name="connsiteY720" fmla="*/ 136915 h 1396162"/>
              <a:gd name="connsiteX721" fmla="*/ 1679746 w 2617651"/>
              <a:gd name="connsiteY721" fmla="*/ 125250 h 1396162"/>
              <a:gd name="connsiteX722" fmla="*/ 2009796 w 2617651"/>
              <a:gd name="connsiteY722" fmla="*/ 87797 h 1396162"/>
              <a:gd name="connsiteX723" fmla="*/ 2013488 w 2617651"/>
              <a:gd name="connsiteY723" fmla="*/ 70606 h 1396162"/>
              <a:gd name="connsiteX724" fmla="*/ 1984597 w 2617651"/>
              <a:gd name="connsiteY724" fmla="*/ 65695 h 1396162"/>
              <a:gd name="connsiteX725" fmla="*/ 1955712 w 2617651"/>
              <a:gd name="connsiteY725" fmla="*/ 60169 h 1396162"/>
              <a:gd name="connsiteX726" fmla="*/ 1945881 w 2617651"/>
              <a:gd name="connsiteY726" fmla="*/ 46662 h 1396162"/>
              <a:gd name="connsiteX727" fmla="*/ 1895481 w 2617651"/>
              <a:gd name="connsiteY727" fmla="*/ 47890 h 1396162"/>
              <a:gd name="connsiteX728" fmla="*/ 1897321 w 2617651"/>
              <a:gd name="connsiteY728" fmla="*/ 53415 h 1396162"/>
              <a:gd name="connsiteX729" fmla="*/ 1873351 w 2617651"/>
              <a:gd name="connsiteY729" fmla="*/ 55257 h 1396162"/>
              <a:gd name="connsiteX730" fmla="*/ 1848151 w 2617651"/>
              <a:gd name="connsiteY730" fmla="*/ 63239 h 1396162"/>
              <a:gd name="connsiteX731" fmla="*/ 1818036 w 2617651"/>
              <a:gd name="connsiteY731" fmla="*/ 74904 h 1396162"/>
              <a:gd name="connsiteX732" fmla="*/ 1816190 w 2617651"/>
              <a:gd name="connsiteY732" fmla="*/ 86569 h 1396162"/>
              <a:gd name="connsiteX733" fmla="*/ 1828483 w 2617651"/>
              <a:gd name="connsiteY733" fmla="*/ 95779 h 1396162"/>
              <a:gd name="connsiteX734" fmla="*/ 1868436 w 2617651"/>
              <a:gd name="connsiteY734" fmla="*/ 95779 h 1396162"/>
              <a:gd name="connsiteX735" fmla="*/ 1842006 w 2617651"/>
              <a:gd name="connsiteY735" fmla="*/ 103146 h 1396162"/>
              <a:gd name="connsiteX736" fmla="*/ 1829098 w 2617651"/>
              <a:gd name="connsiteY736" fmla="*/ 112970 h 1396162"/>
              <a:gd name="connsiteX737" fmla="*/ 1838936 w 2617651"/>
              <a:gd name="connsiteY737" fmla="*/ 124636 h 1396162"/>
              <a:gd name="connsiteX738" fmla="*/ 1880113 w 2617651"/>
              <a:gd name="connsiteY738" fmla="*/ 128320 h 1396162"/>
              <a:gd name="connsiteX739" fmla="*/ 1921905 w 2617651"/>
              <a:gd name="connsiteY739" fmla="*/ 125864 h 1396162"/>
              <a:gd name="connsiteX740" fmla="*/ 1986442 w 2617651"/>
              <a:gd name="connsiteY740" fmla="*/ 104988 h 1396162"/>
              <a:gd name="connsiteX741" fmla="*/ 2025780 w 2617651"/>
              <a:gd name="connsiteY741" fmla="*/ 97007 h 1396162"/>
              <a:gd name="connsiteX742" fmla="*/ 2009796 w 2617651"/>
              <a:gd name="connsiteY742" fmla="*/ 87797 h 1396162"/>
              <a:gd name="connsiteX743" fmla="*/ 2492269 w 2617651"/>
              <a:gd name="connsiteY743" fmla="*/ 3070 h 1396162"/>
              <a:gd name="connsiteX744" fmla="*/ 2449246 w 2617651"/>
              <a:gd name="connsiteY744" fmla="*/ 1842 h 1396162"/>
              <a:gd name="connsiteX745" fmla="*/ 2406838 w 2617651"/>
              <a:gd name="connsiteY745" fmla="*/ 0 h 1396162"/>
              <a:gd name="connsiteX746" fmla="*/ 2344147 w 2617651"/>
              <a:gd name="connsiteY746" fmla="*/ 3684 h 1396162"/>
              <a:gd name="connsiteX747" fmla="*/ 2335546 w 2617651"/>
              <a:gd name="connsiteY747" fmla="*/ 1228 h 1396162"/>
              <a:gd name="connsiteX748" fmla="*/ 2272240 w 2617651"/>
              <a:gd name="connsiteY748" fmla="*/ 2456 h 1396162"/>
              <a:gd name="connsiteX749" fmla="*/ 2232902 w 2617651"/>
              <a:gd name="connsiteY749" fmla="*/ 4912 h 1396162"/>
              <a:gd name="connsiteX750" fmla="*/ 2201556 w 2617651"/>
              <a:gd name="connsiteY750" fmla="*/ 8596 h 1396162"/>
              <a:gd name="connsiteX751" fmla="*/ 2170826 w 2617651"/>
              <a:gd name="connsiteY751" fmla="*/ 20875 h 1396162"/>
              <a:gd name="connsiteX752" fmla="*/ 2156694 w 2617651"/>
              <a:gd name="connsiteY752" fmla="*/ 14735 h 1396162"/>
              <a:gd name="connsiteX753" fmla="*/ 2132718 w 2617651"/>
              <a:gd name="connsiteY753" fmla="*/ 13507 h 1396162"/>
              <a:gd name="connsiteX754" fmla="*/ 2091542 w 2617651"/>
              <a:gd name="connsiteY754" fmla="*/ 22103 h 1396162"/>
              <a:gd name="connsiteX755" fmla="*/ 2046058 w 2617651"/>
              <a:gd name="connsiteY755" fmla="*/ 25786 h 1396162"/>
              <a:gd name="connsiteX756" fmla="*/ 2020858 w 2617651"/>
              <a:gd name="connsiteY756" fmla="*/ 26400 h 1396162"/>
              <a:gd name="connsiteX757" fmla="*/ 1983981 w 2617651"/>
              <a:gd name="connsiteY757" fmla="*/ 31312 h 1396162"/>
              <a:gd name="connsiteX758" fmla="*/ 1977220 w 2617651"/>
              <a:gd name="connsiteY758" fmla="*/ 39294 h 1396162"/>
              <a:gd name="connsiteX759" fmla="*/ 1992588 w 2617651"/>
              <a:gd name="connsiteY759" fmla="*/ 46662 h 1396162"/>
              <a:gd name="connsiteX760" fmla="*/ 1997504 w 2617651"/>
              <a:gd name="connsiteY760" fmla="*/ 56485 h 1396162"/>
              <a:gd name="connsiteX761" fmla="*/ 2024549 w 2617651"/>
              <a:gd name="connsiteY761" fmla="*/ 65695 h 1396162"/>
              <a:gd name="connsiteX762" fmla="*/ 2100764 w 2617651"/>
              <a:gd name="connsiteY762" fmla="*/ 63853 h 1396162"/>
              <a:gd name="connsiteX763" fmla="*/ 2145011 w 2617651"/>
              <a:gd name="connsiteY763" fmla="*/ 66923 h 1396162"/>
              <a:gd name="connsiteX764" fmla="*/ 2100764 w 2617651"/>
              <a:gd name="connsiteY764" fmla="*/ 76132 h 1396162"/>
              <a:gd name="connsiteX765" fmla="*/ 2087241 w 2617651"/>
              <a:gd name="connsiteY765" fmla="*/ 73676 h 1396162"/>
              <a:gd name="connsiteX766" fmla="*/ 2030080 w 2617651"/>
              <a:gd name="connsiteY766" fmla="*/ 72448 h 1396162"/>
              <a:gd name="connsiteX767" fmla="*/ 2023319 w 2617651"/>
              <a:gd name="connsiteY767" fmla="*/ 85955 h 1396162"/>
              <a:gd name="connsiteX768" fmla="*/ 2041757 w 2617651"/>
              <a:gd name="connsiteY768" fmla="*/ 96393 h 1396162"/>
              <a:gd name="connsiteX769" fmla="*/ 2024549 w 2617651"/>
              <a:gd name="connsiteY769" fmla="*/ 106216 h 1396162"/>
              <a:gd name="connsiteX770" fmla="*/ 1978450 w 2617651"/>
              <a:gd name="connsiteY770" fmla="*/ 112970 h 1396162"/>
              <a:gd name="connsiteX771" fmla="*/ 1948335 w 2617651"/>
              <a:gd name="connsiteY771" fmla="*/ 123408 h 1396162"/>
              <a:gd name="connsiteX772" fmla="*/ 1977835 w 2617651"/>
              <a:gd name="connsiteY772" fmla="*/ 128934 h 1396162"/>
              <a:gd name="connsiteX773" fmla="*/ 1988288 w 2617651"/>
              <a:gd name="connsiteY773" fmla="*/ 147352 h 1396162"/>
              <a:gd name="connsiteX774" fmla="*/ 1942189 w 2617651"/>
              <a:gd name="connsiteY774" fmla="*/ 135073 h 1396162"/>
              <a:gd name="connsiteX775" fmla="*/ 1926827 w 2617651"/>
              <a:gd name="connsiteY775" fmla="*/ 136915 h 1396162"/>
              <a:gd name="connsiteX776" fmla="*/ 1914535 w 2617651"/>
              <a:gd name="connsiteY776" fmla="*/ 157790 h 1396162"/>
              <a:gd name="connsiteX777" fmla="*/ 1865360 w 2617651"/>
              <a:gd name="connsiteY777" fmla="*/ 164543 h 1396162"/>
              <a:gd name="connsiteX778" fmla="*/ 1853067 w 2617651"/>
              <a:gd name="connsiteY778" fmla="*/ 178666 h 1396162"/>
              <a:gd name="connsiteX779" fmla="*/ 1894251 w 2617651"/>
              <a:gd name="connsiteY779" fmla="*/ 180510 h 1396162"/>
              <a:gd name="connsiteX780" fmla="*/ 1924366 w 2617651"/>
              <a:gd name="connsiteY780" fmla="*/ 184191 h 1396162"/>
              <a:gd name="connsiteX781" fmla="*/ 1996273 w 2617651"/>
              <a:gd name="connsiteY781" fmla="*/ 179280 h 1396162"/>
              <a:gd name="connsiteX782" fmla="*/ 2047903 w 2617651"/>
              <a:gd name="connsiteY782" fmla="*/ 187872 h 1396162"/>
              <a:gd name="connsiteX783" fmla="*/ 2125348 w 2617651"/>
              <a:gd name="connsiteY783" fmla="*/ 169453 h 1396162"/>
              <a:gd name="connsiteX784" fmla="*/ 2131494 w 2617651"/>
              <a:gd name="connsiteY784" fmla="*/ 162701 h 1396162"/>
              <a:gd name="connsiteX785" fmla="*/ 2092157 w 2617651"/>
              <a:gd name="connsiteY785" fmla="*/ 163929 h 1396162"/>
              <a:gd name="connsiteX786" fmla="*/ 2095226 w 2617651"/>
              <a:gd name="connsiteY786" fmla="*/ 157176 h 1396162"/>
              <a:gd name="connsiteX787" fmla="*/ 2135179 w 2617651"/>
              <a:gd name="connsiteY787" fmla="*/ 148580 h 1396162"/>
              <a:gd name="connsiteX788" fmla="*/ 2157303 w 2617651"/>
              <a:gd name="connsiteY788" fmla="*/ 136915 h 1396162"/>
              <a:gd name="connsiteX789" fmla="*/ 2199101 w 2617651"/>
              <a:gd name="connsiteY789" fmla="*/ 128934 h 1396162"/>
              <a:gd name="connsiteX790" fmla="*/ 2229832 w 2617651"/>
              <a:gd name="connsiteY790" fmla="*/ 119110 h 1396162"/>
              <a:gd name="connsiteX791" fmla="*/ 2224910 w 2617651"/>
              <a:gd name="connsiteY791" fmla="*/ 105602 h 1396162"/>
              <a:gd name="connsiteX792" fmla="*/ 2245194 w 2617651"/>
              <a:gd name="connsiteY792" fmla="*/ 100691 h 1396162"/>
              <a:gd name="connsiteX793" fmla="*/ 2218764 w 2617651"/>
              <a:gd name="connsiteY793" fmla="*/ 97007 h 1396162"/>
              <a:gd name="connsiteX794" fmla="*/ 2286986 w 2617651"/>
              <a:gd name="connsiteY794" fmla="*/ 94551 h 1396162"/>
              <a:gd name="connsiteX795" fmla="*/ 2306655 w 2617651"/>
              <a:gd name="connsiteY795" fmla="*/ 89025 h 1396162"/>
              <a:gd name="connsiteX796" fmla="*/ 2355209 w 2617651"/>
              <a:gd name="connsiteY796" fmla="*/ 84114 h 1396162"/>
              <a:gd name="connsiteX797" fmla="*/ 2412369 w 2617651"/>
              <a:gd name="connsiteY797" fmla="*/ 62625 h 1396162"/>
              <a:gd name="connsiteX798" fmla="*/ 2454168 w 2617651"/>
              <a:gd name="connsiteY798" fmla="*/ 55871 h 1396162"/>
              <a:gd name="connsiteX799" fmla="*/ 2517469 w 2617651"/>
              <a:gd name="connsiteY799" fmla="*/ 40522 h 1396162"/>
              <a:gd name="connsiteX800" fmla="*/ 2471991 w 2617651"/>
              <a:gd name="connsiteY800" fmla="*/ 40522 h 1396162"/>
              <a:gd name="connsiteX801" fmla="*/ 2495960 w 2617651"/>
              <a:gd name="connsiteY801" fmla="*/ 34996 h 1396162"/>
              <a:gd name="connsiteX802" fmla="*/ 2551275 w 2617651"/>
              <a:gd name="connsiteY802" fmla="*/ 30084 h 1396162"/>
              <a:gd name="connsiteX803" fmla="*/ 2610891 w 2617651"/>
              <a:gd name="connsiteY803" fmla="*/ 20261 h 1396162"/>
              <a:gd name="connsiteX804" fmla="*/ 2617652 w 2617651"/>
              <a:gd name="connsiteY804" fmla="*/ 13507 h 1396162"/>
              <a:gd name="connsiteX805" fmla="*/ 2585691 w 2617651"/>
              <a:gd name="connsiteY805" fmla="*/ 7368 h 1396162"/>
              <a:gd name="connsiteX806" fmla="*/ 2544514 w 2617651"/>
              <a:gd name="connsiteY806" fmla="*/ 4912 h 1396162"/>
              <a:gd name="connsiteX807" fmla="*/ 2492269 w 2617651"/>
              <a:gd name="connsiteY807" fmla="*/ 3070 h 139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Lst>
            <a:rect l="l" t="t" r="r" b="b"/>
            <a:pathLst>
              <a:path w="2617651" h="1396162">
                <a:moveTo>
                  <a:pt x="1935428" y="1224253"/>
                </a:moveTo>
                <a:lnTo>
                  <a:pt x="1931127" y="1205834"/>
                </a:lnTo>
                <a:lnTo>
                  <a:pt x="1915759" y="1217499"/>
                </a:lnTo>
                <a:lnTo>
                  <a:pt x="1918835" y="1230393"/>
                </a:lnTo>
                <a:lnTo>
                  <a:pt x="1953251" y="1246353"/>
                </a:lnTo>
                <a:lnTo>
                  <a:pt x="1964928" y="1243901"/>
                </a:lnTo>
                <a:lnTo>
                  <a:pt x="1985212" y="1228549"/>
                </a:lnTo>
                <a:lnTo>
                  <a:pt x="1956327" y="1229164"/>
                </a:lnTo>
                <a:lnTo>
                  <a:pt x="1935428" y="1224253"/>
                </a:lnTo>
                <a:close/>
                <a:moveTo>
                  <a:pt x="2023934" y="1126634"/>
                </a:moveTo>
                <a:lnTo>
                  <a:pt x="2025165" y="1119879"/>
                </a:lnTo>
                <a:lnTo>
                  <a:pt x="1999965" y="1103913"/>
                </a:lnTo>
                <a:lnTo>
                  <a:pt x="1963704" y="1094092"/>
                </a:lnTo>
                <a:lnTo>
                  <a:pt x="1952026" y="1097773"/>
                </a:lnTo>
                <a:lnTo>
                  <a:pt x="1973535" y="1115584"/>
                </a:lnTo>
                <a:lnTo>
                  <a:pt x="2008566" y="1127248"/>
                </a:lnTo>
                <a:lnTo>
                  <a:pt x="2023934" y="1126634"/>
                </a:lnTo>
                <a:close/>
                <a:moveTo>
                  <a:pt x="147513" y="1149348"/>
                </a:moveTo>
                <a:lnTo>
                  <a:pt x="148737" y="1128471"/>
                </a:lnTo>
                <a:lnTo>
                  <a:pt x="129075" y="1112511"/>
                </a:lnTo>
                <a:lnTo>
                  <a:pt x="126614" y="1094706"/>
                </a:lnTo>
                <a:lnTo>
                  <a:pt x="125999" y="1081812"/>
                </a:lnTo>
                <a:lnTo>
                  <a:pt x="100799" y="1077517"/>
                </a:lnTo>
                <a:lnTo>
                  <a:pt x="86052" y="1071992"/>
                </a:lnTo>
                <a:lnTo>
                  <a:pt x="60852" y="1063394"/>
                </a:lnTo>
                <a:lnTo>
                  <a:pt x="52245" y="1072600"/>
                </a:lnTo>
                <a:lnTo>
                  <a:pt x="48560" y="1092862"/>
                </a:lnTo>
                <a:lnTo>
                  <a:pt x="74984" y="1099617"/>
                </a:lnTo>
                <a:lnTo>
                  <a:pt x="72529" y="1110667"/>
                </a:lnTo>
                <a:lnTo>
                  <a:pt x="90352" y="1124175"/>
                </a:lnTo>
                <a:lnTo>
                  <a:pt x="90352" y="1137684"/>
                </a:lnTo>
                <a:lnTo>
                  <a:pt x="129075" y="1154873"/>
                </a:lnTo>
                <a:lnTo>
                  <a:pt x="147513" y="1149348"/>
                </a:lnTo>
                <a:close/>
                <a:moveTo>
                  <a:pt x="2213233" y="1066460"/>
                </a:moveTo>
                <a:lnTo>
                  <a:pt x="2237202" y="1043131"/>
                </a:lnTo>
                <a:lnTo>
                  <a:pt x="2245809" y="1032695"/>
                </a:lnTo>
                <a:lnTo>
                  <a:pt x="2232902" y="1030852"/>
                </a:lnTo>
                <a:lnTo>
                  <a:pt x="2202787" y="1044360"/>
                </a:lnTo>
                <a:lnTo>
                  <a:pt x="2176972" y="1065852"/>
                </a:lnTo>
                <a:lnTo>
                  <a:pt x="2127187" y="1126019"/>
                </a:lnTo>
                <a:lnTo>
                  <a:pt x="2094618" y="1148734"/>
                </a:lnTo>
                <a:lnTo>
                  <a:pt x="2104449" y="1159169"/>
                </a:lnTo>
                <a:lnTo>
                  <a:pt x="2081095" y="1172678"/>
                </a:lnTo>
                <a:lnTo>
                  <a:pt x="2082325" y="1184342"/>
                </a:lnTo>
                <a:lnTo>
                  <a:pt x="2141325" y="1184957"/>
                </a:lnTo>
                <a:lnTo>
                  <a:pt x="2174517" y="1183120"/>
                </a:lnTo>
                <a:lnTo>
                  <a:pt x="2201556" y="1192326"/>
                </a:lnTo>
                <a:lnTo>
                  <a:pt x="2174517" y="1210130"/>
                </a:lnTo>
                <a:lnTo>
                  <a:pt x="2192340" y="1211359"/>
                </a:lnTo>
                <a:lnTo>
                  <a:pt x="2237202" y="1178203"/>
                </a:lnTo>
                <a:lnTo>
                  <a:pt x="2244579" y="1183120"/>
                </a:lnTo>
                <a:lnTo>
                  <a:pt x="2229217" y="1214432"/>
                </a:lnTo>
                <a:lnTo>
                  <a:pt x="2247655" y="1221795"/>
                </a:lnTo>
                <a:lnTo>
                  <a:pt x="2261793" y="1220572"/>
                </a:lnTo>
                <a:lnTo>
                  <a:pt x="2283301" y="1186801"/>
                </a:lnTo>
                <a:lnTo>
                  <a:pt x="2280231" y="1162857"/>
                </a:lnTo>
                <a:lnTo>
                  <a:pt x="2282071" y="1142594"/>
                </a:lnTo>
                <a:lnTo>
                  <a:pt x="2259332" y="1149348"/>
                </a:lnTo>
                <a:lnTo>
                  <a:pt x="2276540" y="1121109"/>
                </a:lnTo>
                <a:lnTo>
                  <a:pt x="2250109" y="1109444"/>
                </a:lnTo>
                <a:lnTo>
                  <a:pt x="2233517" y="1118650"/>
                </a:lnTo>
                <a:lnTo>
                  <a:pt x="2209548" y="1108215"/>
                </a:lnTo>
                <a:lnTo>
                  <a:pt x="2224301" y="1095321"/>
                </a:lnTo>
                <a:lnTo>
                  <a:pt x="2206472" y="1087337"/>
                </a:lnTo>
                <a:lnTo>
                  <a:pt x="2183118" y="1099617"/>
                </a:lnTo>
                <a:lnTo>
                  <a:pt x="2213233" y="1066460"/>
                </a:lnTo>
                <a:close/>
                <a:moveTo>
                  <a:pt x="20284" y="936299"/>
                </a:moveTo>
                <a:lnTo>
                  <a:pt x="8607" y="948584"/>
                </a:lnTo>
                <a:lnTo>
                  <a:pt x="0" y="964545"/>
                </a:lnTo>
                <a:lnTo>
                  <a:pt x="5537" y="976209"/>
                </a:lnTo>
                <a:lnTo>
                  <a:pt x="1846" y="993399"/>
                </a:lnTo>
                <a:lnTo>
                  <a:pt x="6146" y="1010589"/>
                </a:lnTo>
                <a:lnTo>
                  <a:pt x="17829" y="1010589"/>
                </a:lnTo>
                <a:lnTo>
                  <a:pt x="16599" y="980505"/>
                </a:lnTo>
                <a:lnTo>
                  <a:pt x="60237" y="938143"/>
                </a:lnTo>
                <a:lnTo>
                  <a:pt x="30122" y="941216"/>
                </a:lnTo>
                <a:lnTo>
                  <a:pt x="20284" y="936299"/>
                </a:lnTo>
                <a:close/>
                <a:moveTo>
                  <a:pt x="1746744" y="647736"/>
                </a:moveTo>
                <a:lnTo>
                  <a:pt x="1744283" y="640367"/>
                </a:lnTo>
                <a:lnTo>
                  <a:pt x="1733837" y="639753"/>
                </a:lnTo>
                <a:lnTo>
                  <a:pt x="1716629" y="650194"/>
                </a:lnTo>
                <a:lnTo>
                  <a:pt x="1714168" y="652646"/>
                </a:lnTo>
                <a:lnTo>
                  <a:pt x="1714783" y="663088"/>
                </a:lnTo>
                <a:lnTo>
                  <a:pt x="1725229" y="666155"/>
                </a:lnTo>
                <a:lnTo>
                  <a:pt x="1746744" y="647736"/>
                </a:lnTo>
                <a:close/>
                <a:moveTo>
                  <a:pt x="1687738" y="628088"/>
                </a:moveTo>
                <a:lnTo>
                  <a:pt x="1692653" y="621334"/>
                </a:lnTo>
                <a:lnTo>
                  <a:pt x="1655777" y="620719"/>
                </a:lnTo>
                <a:lnTo>
                  <a:pt x="1625662" y="637301"/>
                </a:lnTo>
                <a:lnTo>
                  <a:pt x="1625662" y="646507"/>
                </a:lnTo>
                <a:lnTo>
                  <a:pt x="1644100" y="647736"/>
                </a:lnTo>
                <a:lnTo>
                  <a:pt x="1687738" y="628088"/>
                </a:lnTo>
                <a:close/>
                <a:moveTo>
                  <a:pt x="1668684" y="526173"/>
                </a:moveTo>
                <a:lnTo>
                  <a:pt x="1652092" y="523100"/>
                </a:lnTo>
                <a:lnTo>
                  <a:pt x="1621361" y="555027"/>
                </a:lnTo>
                <a:lnTo>
                  <a:pt x="1599231" y="582044"/>
                </a:lnTo>
                <a:lnTo>
                  <a:pt x="1564200" y="599234"/>
                </a:lnTo>
                <a:lnTo>
                  <a:pt x="1602923" y="595552"/>
                </a:lnTo>
                <a:lnTo>
                  <a:pt x="1598007" y="616423"/>
                </a:lnTo>
                <a:lnTo>
                  <a:pt x="1648400" y="598004"/>
                </a:lnTo>
                <a:lnTo>
                  <a:pt x="1686507" y="579586"/>
                </a:lnTo>
                <a:lnTo>
                  <a:pt x="1691429" y="595552"/>
                </a:lnTo>
                <a:lnTo>
                  <a:pt x="1727691" y="603529"/>
                </a:lnTo>
                <a:lnTo>
                  <a:pt x="1757806" y="592479"/>
                </a:lnTo>
                <a:lnTo>
                  <a:pt x="1746129" y="581429"/>
                </a:lnTo>
                <a:lnTo>
                  <a:pt x="1725229" y="583881"/>
                </a:lnTo>
                <a:lnTo>
                  <a:pt x="1733221" y="567306"/>
                </a:lnTo>
                <a:lnTo>
                  <a:pt x="1710483" y="556871"/>
                </a:lnTo>
                <a:lnTo>
                  <a:pt x="1689584" y="545206"/>
                </a:lnTo>
                <a:lnTo>
                  <a:pt x="1680361" y="535994"/>
                </a:lnTo>
                <a:lnTo>
                  <a:pt x="1663153" y="541519"/>
                </a:lnTo>
                <a:lnTo>
                  <a:pt x="1668684" y="526173"/>
                </a:lnTo>
                <a:close/>
                <a:moveTo>
                  <a:pt x="1942804" y="475826"/>
                </a:moveTo>
                <a:lnTo>
                  <a:pt x="1965543" y="465391"/>
                </a:lnTo>
                <a:lnTo>
                  <a:pt x="1971689" y="461089"/>
                </a:lnTo>
                <a:lnTo>
                  <a:pt x="1980296" y="446972"/>
                </a:lnTo>
                <a:lnTo>
                  <a:pt x="1966158" y="437759"/>
                </a:lnTo>
                <a:lnTo>
                  <a:pt x="1940343" y="442055"/>
                </a:lnTo>
                <a:lnTo>
                  <a:pt x="1916989" y="461089"/>
                </a:lnTo>
                <a:lnTo>
                  <a:pt x="1912689" y="477056"/>
                </a:lnTo>
                <a:lnTo>
                  <a:pt x="1942804" y="475826"/>
                </a:lnTo>
                <a:close/>
                <a:moveTo>
                  <a:pt x="1489216" y="410128"/>
                </a:moveTo>
                <a:lnTo>
                  <a:pt x="1484301" y="397849"/>
                </a:lnTo>
                <a:lnTo>
                  <a:pt x="1482455" y="391709"/>
                </a:lnTo>
                <a:lnTo>
                  <a:pt x="1472624" y="385569"/>
                </a:lnTo>
                <a:lnTo>
                  <a:pt x="1454185" y="376363"/>
                </a:lnTo>
                <a:lnTo>
                  <a:pt x="1424070" y="390486"/>
                </a:lnTo>
                <a:lnTo>
                  <a:pt x="1393340" y="400922"/>
                </a:lnTo>
                <a:lnTo>
                  <a:pt x="1414848" y="415659"/>
                </a:lnTo>
                <a:lnTo>
                  <a:pt x="1438202" y="411972"/>
                </a:lnTo>
                <a:lnTo>
                  <a:pt x="1463402" y="421799"/>
                </a:lnTo>
                <a:lnTo>
                  <a:pt x="1489216" y="410128"/>
                </a:lnTo>
                <a:close/>
                <a:moveTo>
                  <a:pt x="1626892" y="397240"/>
                </a:moveTo>
                <a:lnTo>
                  <a:pt x="1586330" y="391101"/>
                </a:lnTo>
                <a:lnTo>
                  <a:pt x="1621361" y="375134"/>
                </a:lnTo>
                <a:lnTo>
                  <a:pt x="1618900" y="338296"/>
                </a:lnTo>
                <a:lnTo>
                  <a:pt x="1607223" y="324173"/>
                </a:lnTo>
                <a:lnTo>
                  <a:pt x="1579569" y="319263"/>
                </a:lnTo>
                <a:lnTo>
                  <a:pt x="1529785" y="342592"/>
                </a:lnTo>
                <a:lnTo>
                  <a:pt x="1495978" y="378207"/>
                </a:lnTo>
                <a:lnTo>
                  <a:pt x="1513801" y="391101"/>
                </a:lnTo>
                <a:lnTo>
                  <a:pt x="1523638" y="411357"/>
                </a:lnTo>
                <a:lnTo>
                  <a:pt x="1484916" y="445128"/>
                </a:lnTo>
                <a:lnTo>
                  <a:pt x="1465247" y="443899"/>
                </a:lnTo>
                <a:lnTo>
                  <a:pt x="1427140" y="470916"/>
                </a:lnTo>
                <a:lnTo>
                  <a:pt x="1452955" y="438989"/>
                </a:lnTo>
                <a:lnTo>
                  <a:pt x="1423455" y="427939"/>
                </a:lnTo>
                <a:lnTo>
                  <a:pt x="1395794" y="433464"/>
                </a:lnTo>
                <a:lnTo>
                  <a:pt x="1381048" y="454334"/>
                </a:lnTo>
                <a:lnTo>
                  <a:pt x="1344786" y="453720"/>
                </a:lnTo>
                <a:lnTo>
                  <a:pt x="1300533" y="458637"/>
                </a:lnTo>
                <a:lnTo>
                  <a:pt x="1269187" y="443899"/>
                </a:lnTo>
                <a:lnTo>
                  <a:pt x="1238457" y="446358"/>
                </a:lnTo>
                <a:lnTo>
                  <a:pt x="1229234" y="428547"/>
                </a:lnTo>
                <a:lnTo>
                  <a:pt x="1216327" y="420570"/>
                </a:lnTo>
                <a:lnTo>
                  <a:pt x="1192973" y="423636"/>
                </a:lnTo>
                <a:lnTo>
                  <a:pt x="1161012" y="425480"/>
                </a:lnTo>
                <a:lnTo>
                  <a:pt x="1133966" y="436530"/>
                </a:lnTo>
                <a:lnTo>
                  <a:pt x="1146258" y="450653"/>
                </a:lnTo>
                <a:lnTo>
                  <a:pt x="1103236" y="467843"/>
                </a:lnTo>
                <a:lnTo>
                  <a:pt x="1094635" y="447580"/>
                </a:lnTo>
                <a:lnTo>
                  <a:pt x="1067590" y="453720"/>
                </a:lnTo>
                <a:lnTo>
                  <a:pt x="995067" y="457408"/>
                </a:lnTo>
                <a:lnTo>
                  <a:pt x="955729" y="450039"/>
                </a:lnTo>
                <a:lnTo>
                  <a:pt x="1007974" y="434078"/>
                </a:lnTo>
                <a:lnTo>
                  <a:pt x="990767" y="416882"/>
                </a:lnTo>
                <a:lnTo>
                  <a:pt x="963721" y="419341"/>
                </a:lnTo>
                <a:lnTo>
                  <a:pt x="934836" y="413201"/>
                </a:lnTo>
                <a:lnTo>
                  <a:pt x="888737" y="401536"/>
                </a:lnTo>
                <a:lnTo>
                  <a:pt x="865383" y="387413"/>
                </a:lnTo>
                <a:lnTo>
                  <a:pt x="837723" y="385569"/>
                </a:lnTo>
                <a:lnTo>
                  <a:pt x="817445" y="395397"/>
                </a:lnTo>
                <a:lnTo>
                  <a:pt x="781177" y="400922"/>
                </a:lnTo>
                <a:lnTo>
                  <a:pt x="805153" y="375749"/>
                </a:lnTo>
                <a:lnTo>
                  <a:pt x="747377" y="397849"/>
                </a:lnTo>
                <a:lnTo>
                  <a:pt x="738770" y="368994"/>
                </a:lnTo>
                <a:lnTo>
                  <a:pt x="725862" y="365313"/>
                </a:lnTo>
                <a:lnTo>
                  <a:pt x="702508" y="380659"/>
                </a:lnTo>
                <a:lnTo>
                  <a:pt x="674854" y="388028"/>
                </a:lnTo>
                <a:lnTo>
                  <a:pt x="673624" y="374519"/>
                </a:lnTo>
                <a:lnTo>
                  <a:pt x="623224" y="383117"/>
                </a:lnTo>
                <a:lnTo>
                  <a:pt x="569140" y="397240"/>
                </a:lnTo>
                <a:lnTo>
                  <a:pt x="537179" y="393553"/>
                </a:lnTo>
                <a:lnTo>
                  <a:pt x="494156" y="403380"/>
                </a:lnTo>
                <a:lnTo>
                  <a:pt x="456049" y="417497"/>
                </a:lnTo>
                <a:lnTo>
                  <a:pt x="433310" y="414430"/>
                </a:lnTo>
                <a:lnTo>
                  <a:pt x="413026" y="398463"/>
                </a:lnTo>
                <a:lnTo>
                  <a:pt x="376765" y="390486"/>
                </a:lnTo>
                <a:lnTo>
                  <a:pt x="227412" y="514508"/>
                </a:lnTo>
                <a:lnTo>
                  <a:pt x="9838" y="713428"/>
                </a:lnTo>
                <a:lnTo>
                  <a:pt x="35653" y="714043"/>
                </a:lnTo>
                <a:lnTo>
                  <a:pt x="52245" y="723870"/>
                </a:lnTo>
                <a:lnTo>
                  <a:pt x="55930" y="739831"/>
                </a:lnTo>
                <a:lnTo>
                  <a:pt x="57161" y="763774"/>
                </a:lnTo>
                <a:lnTo>
                  <a:pt x="103875" y="743518"/>
                </a:lnTo>
                <a:lnTo>
                  <a:pt x="143206" y="731854"/>
                </a:lnTo>
                <a:lnTo>
                  <a:pt x="140136" y="750272"/>
                </a:lnTo>
                <a:lnTo>
                  <a:pt x="144437" y="765004"/>
                </a:lnTo>
                <a:lnTo>
                  <a:pt x="154883" y="781579"/>
                </a:lnTo>
                <a:lnTo>
                  <a:pt x="148128" y="807366"/>
                </a:lnTo>
                <a:lnTo>
                  <a:pt x="138906" y="849121"/>
                </a:lnTo>
                <a:lnTo>
                  <a:pt x="167176" y="872450"/>
                </a:lnTo>
                <a:lnTo>
                  <a:pt x="148128" y="895165"/>
                </a:lnTo>
                <a:lnTo>
                  <a:pt x="116783" y="912969"/>
                </a:lnTo>
                <a:lnTo>
                  <a:pt x="101414" y="932003"/>
                </a:lnTo>
                <a:lnTo>
                  <a:pt x="114322" y="959020"/>
                </a:lnTo>
                <a:lnTo>
                  <a:pt x="95268" y="989103"/>
                </a:lnTo>
                <a:lnTo>
                  <a:pt x="120468" y="1005064"/>
                </a:lnTo>
                <a:lnTo>
                  <a:pt x="98344" y="1027785"/>
                </a:lnTo>
                <a:lnTo>
                  <a:pt x="90352" y="1061550"/>
                </a:lnTo>
                <a:lnTo>
                  <a:pt x="132760" y="1076902"/>
                </a:lnTo>
                <a:lnTo>
                  <a:pt x="142591" y="1093477"/>
                </a:lnTo>
                <a:lnTo>
                  <a:pt x="175783" y="1130929"/>
                </a:lnTo>
                <a:lnTo>
                  <a:pt x="180083" y="1130929"/>
                </a:lnTo>
                <a:lnTo>
                  <a:pt x="265520" y="1130929"/>
                </a:lnTo>
                <a:lnTo>
                  <a:pt x="355250" y="1130929"/>
                </a:lnTo>
                <a:lnTo>
                  <a:pt x="384750" y="1130929"/>
                </a:lnTo>
                <a:lnTo>
                  <a:pt x="476948" y="1130929"/>
                </a:lnTo>
                <a:lnTo>
                  <a:pt x="566063" y="1130929"/>
                </a:lnTo>
                <a:lnTo>
                  <a:pt x="656416" y="1130929"/>
                </a:lnTo>
                <a:lnTo>
                  <a:pt x="747377" y="1130929"/>
                </a:lnTo>
                <a:lnTo>
                  <a:pt x="850015" y="1130929"/>
                </a:lnTo>
                <a:lnTo>
                  <a:pt x="953275" y="1130929"/>
                </a:lnTo>
                <a:lnTo>
                  <a:pt x="1015351" y="1130929"/>
                </a:lnTo>
                <a:lnTo>
                  <a:pt x="1023336" y="1116192"/>
                </a:lnTo>
                <a:lnTo>
                  <a:pt x="1033174" y="1116192"/>
                </a:lnTo>
                <a:lnTo>
                  <a:pt x="1028258" y="1137069"/>
                </a:lnTo>
                <a:lnTo>
                  <a:pt x="1034405" y="1143209"/>
                </a:lnTo>
                <a:lnTo>
                  <a:pt x="1054067" y="1145667"/>
                </a:lnTo>
                <a:lnTo>
                  <a:pt x="1082343" y="1151807"/>
                </a:lnTo>
                <a:lnTo>
                  <a:pt x="1105697" y="1163471"/>
                </a:lnTo>
                <a:lnTo>
                  <a:pt x="1132742" y="1158561"/>
                </a:lnTo>
                <a:lnTo>
                  <a:pt x="1165312" y="1168382"/>
                </a:lnTo>
                <a:lnTo>
                  <a:pt x="1184981" y="1153644"/>
                </a:lnTo>
                <a:lnTo>
                  <a:pt x="1204650" y="1147504"/>
                </a:lnTo>
                <a:lnTo>
                  <a:pt x="1215711" y="1138298"/>
                </a:lnTo>
                <a:lnTo>
                  <a:pt x="1224934" y="1133388"/>
                </a:lnTo>
                <a:lnTo>
                  <a:pt x="1249518" y="1140750"/>
                </a:lnTo>
                <a:lnTo>
                  <a:pt x="1269802" y="1141979"/>
                </a:lnTo>
                <a:lnTo>
                  <a:pt x="1274718" y="1146890"/>
                </a:lnTo>
                <a:lnTo>
                  <a:pt x="1275333" y="1168382"/>
                </a:lnTo>
                <a:lnTo>
                  <a:pt x="1307294" y="1174521"/>
                </a:lnTo>
                <a:lnTo>
                  <a:pt x="1296841" y="1184957"/>
                </a:lnTo>
                <a:lnTo>
                  <a:pt x="1304218" y="1196622"/>
                </a:lnTo>
                <a:lnTo>
                  <a:pt x="1292541" y="1210745"/>
                </a:lnTo>
                <a:lnTo>
                  <a:pt x="1303603" y="1215655"/>
                </a:lnTo>
                <a:lnTo>
                  <a:pt x="1291926" y="1228549"/>
                </a:lnTo>
                <a:lnTo>
                  <a:pt x="1299302" y="1229778"/>
                </a:lnTo>
                <a:lnTo>
                  <a:pt x="1307294" y="1224253"/>
                </a:lnTo>
                <a:lnTo>
                  <a:pt x="1310364" y="1232851"/>
                </a:lnTo>
                <a:lnTo>
                  <a:pt x="1331263" y="1237147"/>
                </a:lnTo>
                <a:lnTo>
                  <a:pt x="1354617" y="1237761"/>
                </a:lnTo>
                <a:lnTo>
                  <a:pt x="1377971" y="1241443"/>
                </a:lnTo>
                <a:lnTo>
                  <a:pt x="1402556" y="1248812"/>
                </a:lnTo>
                <a:lnTo>
                  <a:pt x="1407471" y="1261091"/>
                </a:lnTo>
                <a:lnTo>
                  <a:pt x="1416078" y="1289945"/>
                </a:lnTo>
                <a:lnTo>
                  <a:pt x="1401325" y="1302224"/>
                </a:lnTo>
                <a:lnTo>
                  <a:pt x="1377971" y="1297314"/>
                </a:lnTo>
                <a:lnTo>
                  <a:pt x="1371825" y="1273985"/>
                </a:lnTo>
                <a:lnTo>
                  <a:pt x="1366294" y="1297929"/>
                </a:lnTo>
                <a:lnTo>
                  <a:pt x="1342940" y="1318806"/>
                </a:lnTo>
                <a:lnTo>
                  <a:pt x="1338025" y="1336610"/>
                </a:lnTo>
                <a:lnTo>
                  <a:pt x="1331263" y="1347046"/>
                </a:lnTo>
                <a:lnTo>
                  <a:pt x="1306064" y="1359325"/>
                </a:lnTo>
                <a:lnTo>
                  <a:pt x="1283319" y="1380202"/>
                </a:lnTo>
                <a:lnTo>
                  <a:pt x="1271026" y="1393711"/>
                </a:lnTo>
                <a:lnTo>
                  <a:pt x="1287626" y="1396163"/>
                </a:lnTo>
                <a:lnTo>
                  <a:pt x="1315280" y="1383883"/>
                </a:lnTo>
                <a:lnTo>
                  <a:pt x="1333103" y="1373448"/>
                </a:lnTo>
                <a:lnTo>
                  <a:pt x="1342940" y="1371604"/>
                </a:lnTo>
                <a:lnTo>
                  <a:pt x="1358918" y="1375292"/>
                </a:lnTo>
                <a:lnTo>
                  <a:pt x="1369371" y="1369760"/>
                </a:lnTo>
                <a:lnTo>
                  <a:pt x="1386579" y="1364850"/>
                </a:lnTo>
                <a:lnTo>
                  <a:pt x="1415463" y="1359940"/>
                </a:lnTo>
                <a:lnTo>
                  <a:pt x="1417309" y="1348889"/>
                </a:lnTo>
                <a:lnTo>
                  <a:pt x="1415463" y="1349504"/>
                </a:lnTo>
                <a:lnTo>
                  <a:pt x="1405017" y="1351341"/>
                </a:lnTo>
                <a:lnTo>
                  <a:pt x="1393955" y="1347660"/>
                </a:lnTo>
                <a:lnTo>
                  <a:pt x="1408087" y="1334766"/>
                </a:lnTo>
                <a:lnTo>
                  <a:pt x="1419763" y="1330471"/>
                </a:lnTo>
                <a:lnTo>
                  <a:pt x="1443739" y="1324946"/>
                </a:lnTo>
                <a:lnTo>
                  <a:pt x="1472009" y="1319421"/>
                </a:lnTo>
                <a:lnTo>
                  <a:pt x="1483070" y="1326783"/>
                </a:lnTo>
                <a:lnTo>
                  <a:pt x="1494747" y="1318191"/>
                </a:lnTo>
                <a:lnTo>
                  <a:pt x="1506424" y="1313281"/>
                </a:lnTo>
                <a:lnTo>
                  <a:pt x="1511955" y="1315733"/>
                </a:lnTo>
                <a:lnTo>
                  <a:pt x="1512570" y="1316347"/>
                </a:lnTo>
                <a:lnTo>
                  <a:pt x="1553754" y="1290560"/>
                </a:lnTo>
                <a:lnTo>
                  <a:pt x="1570346" y="1283191"/>
                </a:lnTo>
                <a:lnTo>
                  <a:pt x="1617670" y="1283191"/>
                </a:lnTo>
                <a:lnTo>
                  <a:pt x="1674830" y="1283191"/>
                </a:lnTo>
                <a:lnTo>
                  <a:pt x="1680976" y="1273370"/>
                </a:lnTo>
                <a:lnTo>
                  <a:pt x="1691429" y="1271526"/>
                </a:lnTo>
                <a:lnTo>
                  <a:pt x="1706791" y="1266001"/>
                </a:lnTo>
                <a:lnTo>
                  <a:pt x="1723384" y="1248812"/>
                </a:lnTo>
                <a:lnTo>
                  <a:pt x="1743053" y="1218728"/>
                </a:lnTo>
                <a:lnTo>
                  <a:pt x="1776859" y="1189874"/>
                </a:lnTo>
                <a:lnTo>
                  <a:pt x="1783621" y="1200309"/>
                </a:lnTo>
                <a:lnTo>
                  <a:pt x="1806360" y="1193555"/>
                </a:lnTo>
                <a:lnTo>
                  <a:pt x="1815582" y="1204605"/>
                </a:lnTo>
                <a:lnTo>
                  <a:pt x="1798368" y="1256795"/>
                </a:lnTo>
                <a:lnTo>
                  <a:pt x="1811275" y="1278280"/>
                </a:lnTo>
                <a:lnTo>
                  <a:pt x="1847536" y="1273370"/>
                </a:lnTo>
                <a:lnTo>
                  <a:pt x="1897321" y="1272141"/>
                </a:lnTo>
                <a:lnTo>
                  <a:pt x="1833405" y="1303454"/>
                </a:lnTo>
                <a:lnTo>
                  <a:pt x="1824182" y="1335381"/>
                </a:lnTo>
                <a:lnTo>
                  <a:pt x="1846921" y="1338454"/>
                </a:lnTo>
                <a:lnTo>
                  <a:pt x="1890559" y="1310822"/>
                </a:lnTo>
                <a:lnTo>
                  <a:pt x="1926212" y="1296085"/>
                </a:lnTo>
                <a:lnTo>
                  <a:pt x="2001196" y="1273370"/>
                </a:lnTo>
                <a:lnTo>
                  <a:pt x="2047288" y="1248197"/>
                </a:lnTo>
                <a:lnTo>
                  <a:pt x="2031311" y="1234689"/>
                </a:lnTo>
                <a:lnTo>
                  <a:pt x="2037457" y="1207063"/>
                </a:lnTo>
                <a:lnTo>
                  <a:pt x="1993819" y="1250041"/>
                </a:lnTo>
                <a:lnTo>
                  <a:pt x="1940958" y="1254951"/>
                </a:lnTo>
                <a:lnTo>
                  <a:pt x="1907158" y="1235918"/>
                </a:lnTo>
                <a:lnTo>
                  <a:pt x="1906543" y="1207678"/>
                </a:lnTo>
                <a:lnTo>
                  <a:pt x="1910228" y="1165923"/>
                </a:lnTo>
                <a:lnTo>
                  <a:pt x="1947720" y="1140750"/>
                </a:lnTo>
                <a:lnTo>
                  <a:pt x="1927436" y="1121723"/>
                </a:lnTo>
                <a:lnTo>
                  <a:pt x="1880728" y="1125404"/>
                </a:lnTo>
                <a:lnTo>
                  <a:pt x="1806360" y="1157332"/>
                </a:lnTo>
                <a:lnTo>
                  <a:pt x="1739367" y="1207678"/>
                </a:lnTo>
                <a:lnTo>
                  <a:pt x="1711092" y="1213818"/>
                </a:lnTo>
                <a:lnTo>
                  <a:pt x="1759036" y="1178817"/>
                </a:lnTo>
                <a:lnTo>
                  <a:pt x="1821113" y="1127863"/>
                </a:lnTo>
                <a:lnTo>
                  <a:pt x="1865360" y="1111281"/>
                </a:lnTo>
                <a:lnTo>
                  <a:pt x="1900397" y="1084271"/>
                </a:lnTo>
                <a:lnTo>
                  <a:pt x="1932358" y="1081198"/>
                </a:lnTo>
                <a:lnTo>
                  <a:pt x="1977220" y="1081812"/>
                </a:lnTo>
                <a:lnTo>
                  <a:pt x="2038688" y="1089796"/>
                </a:lnTo>
                <a:lnTo>
                  <a:pt x="2091542" y="1083656"/>
                </a:lnTo>
                <a:lnTo>
                  <a:pt x="2139480" y="1052343"/>
                </a:lnTo>
                <a:lnTo>
                  <a:pt x="2192956" y="1038835"/>
                </a:lnTo>
                <a:lnTo>
                  <a:pt x="2218764" y="1025941"/>
                </a:lnTo>
                <a:lnTo>
                  <a:pt x="2244579" y="1011818"/>
                </a:lnTo>
                <a:lnTo>
                  <a:pt x="2256871" y="970070"/>
                </a:lnTo>
                <a:lnTo>
                  <a:pt x="2250109" y="955947"/>
                </a:lnTo>
                <a:lnTo>
                  <a:pt x="2229217" y="951036"/>
                </a:lnTo>
                <a:lnTo>
                  <a:pt x="2229217" y="919724"/>
                </a:lnTo>
                <a:lnTo>
                  <a:pt x="2215079" y="908059"/>
                </a:lnTo>
                <a:lnTo>
                  <a:pt x="2172671" y="898238"/>
                </a:lnTo>
                <a:lnTo>
                  <a:pt x="2155464" y="877361"/>
                </a:lnTo>
                <a:lnTo>
                  <a:pt x="2125957" y="856483"/>
                </a:lnTo>
                <a:lnTo>
                  <a:pt x="2146856" y="833769"/>
                </a:lnTo>
                <a:lnTo>
                  <a:pt x="2134564" y="790177"/>
                </a:lnTo>
                <a:lnTo>
                  <a:pt x="2118587" y="744133"/>
                </a:lnTo>
                <a:lnTo>
                  <a:pt x="2112441" y="712205"/>
                </a:lnTo>
                <a:lnTo>
                  <a:pt x="2086011" y="728780"/>
                </a:lnTo>
                <a:lnTo>
                  <a:pt x="2040527" y="768691"/>
                </a:lnTo>
                <a:lnTo>
                  <a:pt x="1990743" y="788333"/>
                </a:lnTo>
                <a:lnTo>
                  <a:pt x="1980911" y="767462"/>
                </a:lnTo>
                <a:lnTo>
                  <a:pt x="1958173" y="761322"/>
                </a:lnTo>
                <a:lnTo>
                  <a:pt x="1971689" y="716501"/>
                </a:lnTo>
                <a:lnTo>
                  <a:pt x="1987673" y="686418"/>
                </a:lnTo>
                <a:lnTo>
                  <a:pt x="1940343" y="683345"/>
                </a:lnTo>
                <a:lnTo>
                  <a:pt x="1939735" y="669843"/>
                </a:lnTo>
                <a:lnTo>
                  <a:pt x="1917605" y="649580"/>
                </a:lnTo>
                <a:lnTo>
                  <a:pt x="1899166" y="637301"/>
                </a:lnTo>
                <a:lnTo>
                  <a:pt x="1871505" y="646507"/>
                </a:lnTo>
                <a:lnTo>
                  <a:pt x="1845697" y="643440"/>
                </a:lnTo>
                <a:lnTo>
                  <a:pt x="1805129" y="633613"/>
                </a:lnTo>
                <a:lnTo>
                  <a:pt x="1781160" y="641596"/>
                </a:lnTo>
                <a:lnTo>
                  <a:pt x="1757806" y="696853"/>
                </a:lnTo>
                <a:lnTo>
                  <a:pt x="1751660" y="729395"/>
                </a:lnTo>
                <a:lnTo>
                  <a:pt x="1697575" y="766847"/>
                </a:lnTo>
                <a:lnTo>
                  <a:pt x="1716629" y="794473"/>
                </a:lnTo>
                <a:lnTo>
                  <a:pt x="1719699" y="825171"/>
                </a:lnTo>
                <a:lnTo>
                  <a:pt x="1709252" y="849729"/>
                </a:lnTo>
                <a:lnTo>
                  <a:pt x="1680361" y="874902"/>
                </a:lnTo>
                <a:lnTo>
                  <a:pt x="1634269" y="900690"/>
                </a:lnTo>
                <a:lnTo>
                  <a:pt x="1578953" y="917880"/>
                </a:lnTo>
                <a:lnTo>
                  <a:pt x="1589400" y="937528"/>
                </a:lnTo>
                <a:lnTo>
                  <a:pt x="1575877" y="996472"/>
                </a:lnTo>
                <a:lnTo>
                  <a:pt x="1541462" y="1035154"/>
                </a:lnTo>
                <a:lnTo>
                  <a:pt x="1513186" y="1046818"/>
                </a:lnTo>
                <a:lnTo>
                  <a:pt x="1486146" y="1011203"/>
                </a:lnTo>
                <a:lnTo>
                  <a:pt x="1485531" y="969455"/>
                </a:lnTo>
                <a:lnTo>
                  <a:pt x="1495978" y="932617"/>
                </a:lnTo>
                <a:lnTo>
                  <a:pt x="1518101" y="900690"/>
                </a:lnTo>
                <a:lnTo>
                  <a:pt x="1488601" y="897009"/>
                </a:lnTo>
                <a:lnTo>
                  <a:pt x="1442509" y="894550"/>
                </a:lnTo>
                <a:lnTo>
                  <a:pt x="1420379" y="879205"/>
                </a:lnTo>
                <a:lnTo>
                  <a:pt x="1390879" y="869377"/>
                </a:lnTo>
                <a:lnTo>
                  <a:pt x="1380432" y="851573"/>
                </a:lnTo>
                <a:lnTo>
                  <a:pt x="1360148" y="838065"/>
                </a:lnTo>
                <a:lnTo>
                  <a:pt x="1317126" y="822104"/>
                </a:lnTo>
                <a:lnTo>
                  <a:pt x="1273487" y="829473"/>
                </a:lnTo>
                <a:lnTo>
                  <a:pt x="1277788" y="801841"/>
                </a:lnTo>
                <a:lnTo>
                  <a:pt x="1287010" y="768077"/>
                </a:lnTo>
                <a:lnTo>
                  <a:pt x="1250134" y="761937"/>
                </a:lnTo>
                <a:lnTo>
                  <a:pt x="1280249" y="720182"/>
                </a:lnTo>
                <a:lnTo>
                  <a:pt x="1310364" y="691943"/>
                </a:lnTo>
                <a:lnTo>
                  <a:pt x="1368140" y="652032"/>
                </a:lnTo>
                <a:lnTo>
                  <a:pt x="1420994" y="623792"/>
                </a:lnTo>
                <a:lnTo>
                  <a:pt x="1455416" y="619496"/>
                </a:lnTo>
                <a:lnTo>
                  <a:pt x="1473239" y="596775"/>
                </a:lnTo>
                <a:lnTo>
                  <a:pt x="1504585" y="582044"/>
                </a:lnTo>
                <a:lnTo>
                  <a:pt x="1543916" y="579586"/>
                </a:lnTo>
                <a:lnTo>
                  <a:pt x="1591246" y="556256"/>
                </a:lnTo>
                <a:lnTo>
                  <a:pt x="1609069" y="541519"/>
                </a:lnTo>
                <a:lnTo>
                  <a:pt x="1654546" y="512664"/>
                </a:lnTo>
                <a:lnTo>
                  <a:pt x="1674215" y="495475"/>
                </a:lnTo>
                <a:lnTo>
                  <a:pt x="1693884" y="505910"/>
                </a:lnTo>
                <a:lnTo>
                  <a:pt x="1733837" y="500385"/>
                </a:lnTo>
                <a:lnTo>
                  <a:pt x="1800213" y="477056"/>
                </a:lnTo>
                <a:lnTo>
                  <a:pt x="1814351" y="460474"/>
                </a:lnTo>
                <a:lnTo>
                  <a:pt x="1809436" y="442670"/>
                </a:lnTo>
                <a:lnTo>
                  <a:pt x="1840166" y="424866"/>
                </a:lnTo>
                <a:lnTo>
                  <a:pt x="1850613" y="408291"/>
                </a:lnTo>
                <a:lnTo>
                  <a:pt x="1829098" y="392324"/>
                </a:lnTo>
                <a:lnTo>
                  <a:pt x="1795913" y="387413"/>
                </a:lnTo>
                <a:lnTo>
                  <a:pt x="1762106" y="384961"/>
                </a:lnTo>
                <a:lnTo>
                  <a:pt x="1733837" y="421184"/>
                </a:lnTo>
                <a:lnTo>
                  <a:pt x="1693884" y="449424"/>
                </a:lnTo>
                <a:lnTo>
                  <a:pt x="1649631" y="473983"/>
                </a:lnTo>
                <a:lnTo>
                  <a:pt x="1641645" y="451268"/>
                </a:lnTo>
                <a:lnTo>
                  <a:pt x="1667454" y="426709"/>
                </a:lnTo>
                <a:lnTo>
                  <a:pt x="1653937" y="405217"/>
                </a:lnTo>
                <a:lnTo>
                  <a:pt x="1600461" y="431005"/>
                </a:lnTo>
                <a:lnTo>
                  <a:pt x="1626892" y="397240"/>
                </a:lnTo>
                <a:close/>
                <a:moveTo>
                  <a:pt x="1162858" y="281196"/>
                </a:moveTo>
                <a:lnTo>
                  <a:pt x="1145650" y="275056"/>
                </a:lnTo>
                <a:lnTo>
                  <a:pt x="1058989" y="294704"/>
                </a:lnTo>
                <a:lnTo>
                  <a:pt x="1027643" y="306983"/>
                </a:lnTo>
                <a:lnTo>
                  <a:pt x="979698" y="330927"/>
                </a:lnTo>
                <a:lnTo>
                  <a:pt x="1012890" y="339525"/>
                </a:lnTo>
                <a:lnTo>
                  <a:pt x="1050997" y="338911"/>
                </a:lnTo>
                <a:lnTo>
                  <a:pt x="980314" y="351805"/>
                </a:lnTo>
                <a:lnTo>
                  <a:pt x="980314" y="363469"/>
                </a:lnTo>
                <a:lnTo>
                  <a:pt x="1014736" y="364084"/>
                </a:lnTo>
                <a:lnTo>
                  <a:pt x="1070051" y="361626"/>
                </a:lnTo>
                <a:lnTo>
                  <a:pt x="1109997" y="368994"/>
                </a:lnTo>
                <a:lnTo>
                  <a:pt x="1071896" y="375134"/>
                </a:lnTo>
                <a:lnTo>
                  <a:pt x="1038090" y="373290"/>
                </a:lnTo>
                <a:lnTo>
                  <a:pt x="994452" y="378822"/>
                </a:lnTo>
                <a:lnTo>
                  <a:pt x="974168" y="382503"/>
                </a:lnTo>
                <a:lnTo>
                  <a:pt x="977859" y="408291"/>
                </a:lnTo>
                <a:lnTo>
                  <a:pt x="1003674" y="404603"/>
                </a:lnTo>
                <a:lnTo>
                  <a:pt x="1028867" y="413816"/>
                </a:lnTo>
                <a:lnTo>
                  <a:pt x="1027028" y="429161"/>
                </a:lnTo>
                <a:lnTo>
                  <a:pt x="1074966" y="426095"/>
                </a:lnTo>
                <a:lnTo>
                  <a:pt x="1143804" y="421184"/>
                </a:lnTo>
                <a:lnTo>
                  <a:pt x="1201580" y="410128"/>
                </a:lnTo>
                <a:lnTo>
                  <a:pt x="1232311" y="407676"/>
                </a:lnTo>
                <a:lnTo>
                  <a:pt x="1267341" y="416882"/>
                </a:lnTo>
                <a:lnTo>
                  <a:pt x="1308518" y="421799"/>
                </a:lnTo>
                <a:lnTo>
                  <a:pt x="1327572" y="410128"/>
                </a:lnTo>
                <a:lnTo>
                  <a:pt x="1323272" y="397240"/>
                </a:lnTo>
                <a:lnTo>
                  <a:pt x="1366294" y="394782"/>
                </a:lnTo>
                <a:lnTo>
                  <a:pt x="1382271" y="380044"/>
                </a:lnTo>
                <a:lnTo>
                  <a:pt x="1351541" y="364699"/>
                </a:lnTo>
                <a:lnTo>
                  <a:pt x="1325733" y="348732"/>
                </a:lnTo>
                <a:lnTo>
                  <a:pt x="1340479" y="326632"/>
                </a:lnTo>
                <a:lnTo>
                  <a:pt x="1357079" y="295319"/>
                </a:lnTo>
                <a:lnTo>
                  <a:pt x="1343556" y="283040"/>
                </a:lnTo>
                <a:lnTo>
                  <a:pt x="1325118" y="277514"/>
                </a:lnTo>
                <a:lnTo>
                  <a:pt x="1299302" y="282425"/>
                </a:lnTo>
                <a:lnTo>
                  <a:pt x="1282095" y="314967"/>
                </a:lnTo>
                <a:lnTo>
                  <a:pt x="1255664" y="327861"/>
                </a:lnTo>
                <a:lnTo>
                  <a:pt x="1269187" y="296548"/>
                </a:lnTo>
                <a:lnTo>
                  <a:pt x="1258734" y="286106"/>
                </a:lnTo>
                <a:lnTo>
                  <a:pt x="1213872" y="302688"/>
                </a:lnTo>
                <a:lnTo>
                  <a:pt x="1197888" y="286721"/>
                </a:lnTo>
                <a:lnTo>
                  <a:pt x="1133966" y="295933"/>
                </a:lnTo>
                <a:lnTo>
                  <a:pt x="1162858" y="281196"/>
                </a:lnTo>
                <a:close/>
                <a:moveTo>
                  <a:pt x="1403171" y="271989"/>
                </a:moveTo>
                <a:lnTo>
                  <a:pt x="1392724" y="265235"/>
                </a:lnTo>
                <a:lnTo>
                  <a:pt x="1359533" y="266464"/>
                </a:lnTo>
                <a:lnTo>
                  <a:pt x="1346626" y="270760"/>
                </a:lnTo>
                <a:lnTo>
                  <a:pt x="1360148" y="292860"/>
                </a:lnTo>
                <a:lnTo>
                  <a:pt x="1403171" y="271989"/>
                </a:lnTo>
                <a:close/>
                <a:moveTo>
                  <a:pt x="2065111" y="281810"/>
                </a:moveTo>
                <a:lnTo>
                  <a:pt x="2038072" y="264621"/>
                </a:lnTo>
                <a:lnTo>
                  <a:pt x="1986442" y="261548"/>
                </a:lnTo>
                <a:lnTo>
                  <a:pt x="1973535" y="263391"/>
                </a:lnTo>
                <a:lnTo>
                  <a:pt x="1963088" y="274441"/>
                </a:lnTo>
                <a:lnTo>
                  <a:pt x="1975381" y="291638"/>
                </a:lnTo>
                <a:lnTo>
                  <a:pt x="1980911" y="293475"/>
                </a:lnTo>
                <a:lnTo>
                  <a:pt x="2010411" y="289179"/>
                </a:lnTo>
                <a:lnTo>
                  <a:pt x="2035611" y="289794"/>
                </a:lnTo>
                <a:lnTo>
                  <a:pt x="2060811" y="290408"/>
                </a:lnTo>
                <a:lnTo>
                  <a:pt x="2065111" y="281810"/>
                </a:lnTo>
                <a:close/>
                <a:moveTo>
                  <a:pt x="1822952" y="279966"/>
                </a:moveTo>
                <a:lnTo>
                  <a:pt x="1857989" y="260325"/>
                </a:lnTo>
                <a:lnTo>
                  <a:pt x="1789152" y="268302"/>
                </a:lnTo>
                <a:lnTo>
                  <a:pt x="1753506" y="281196"/>
                </a:lnTo>
                <a:lnTo>
                  <a:pt x="1709867" y="309442"/>
                </a:lnTo>
                <a:lnTo>
                  <a:pt x="1689584" y="341369"/>
                </a:lnTo>
                <a:lnTo>
                  <a:pt x="1723999" y="341977"/>
                </a:lnTo>
                <a:lnTo>
                  <a:pt x="1686507" y="356100"/>
                </a:lnTo>
                <a:lnTo>
                  <a:pt x="1697575" y="367765"/>
                </a:lnTo>
                <a:lnTo>
                  <a:pt x="1733837" y="372682"/>
                </a:lnTo>
                <a:lnTo>
                  <a:pt x="1778699" y="381888"/>
                </a:lnTo>
                <a:lnTo>
                  <a:pt x="1863520" y="389257"/>
                </a:lnTo>
                <a:lnTo>
                  <a:pt x="1912074" y="385569"/>
                </a:lnTo>
                <a:lnTo>
                  <a:pt x="1931743" y="375749"/>
                </a:lnTo>
                <a:lnTo>
                  <a:pt x="1944035" y="386799"/>
                </a:lnTo>
                <a:lnTo>
                  <a:pt x="1964319" y="388642"/>
                </a:lnTo>
                <a:lnTo>
                  <a:pt x="1976611" y="408905"/>
                </a:lnTo>
                <a:lnTo>
                  <a:pt x="1955096" y="417497"/>
                </a:lnTo>
                <a:lnTo>
                  <a:pt x="1998735" y="428547"/>
                </a:lnTo>
                <a:lnTo>
                  <a:pt x="2027004" y="444514"/>
                </a:lnTo>
                <a:lnTo>
                  <a:pt x="2030080" y="456178"/>
                </a:lnTo>
                <a:lnTo>
                  <a:pt x="2027619" y="470916"/>
                </a:lnTo>
                <a:lnTo>
                  <a:pt x="1974765" y="504066"/>
                </a:lnTo>
                <a:lnTo>
                  <a:pt x="1955096" y="520648"/>
                </a:lnTo>
                <a:lnTo>
                  <a:pt x="1956327" y="532927"/>
                </a:lnTo>
                <a:lnTo>
                  <a:pt x="1899782" y="537223"/>
                </a:lnTo>
                <a:lnTo>
                  <a:pt x="1850613" y="537837"/>
                </a:lnTo>
                <a:lnTo>
                  <a:pt x="1817421" y="563625"/>
                </a:lnTo>
                <a:lnTo>
                  <a:pt x="1832174" y="575290"/>
                </a:lnTo>
                <a:lnTo>
                  <a:pt x="1912074" y="569765"/>
                </a:lnTo>
                <a:lnTo>
                  <a:pt x="1917605" y="559937"/>
                </a:lnTo>
                <a:lnTo>
                  <a:pt x="1946489" y="576519"/>
                </a:lnTo>
                <a:lnTo>
                  <a:pt x="1975381" y="594323"/>
                </a:lnTo>
                <a:lnTo>
                  <a:pt x="1960627" y="604144"/>
                </a:lnTo>
                <a:lnTo>
                  <a:pt x="1983981" y="621334"/>
                </a:lnTo>
                <a:lnTo>
                  <a:pt x="2030696" y="641596"/>
                </a:lnTo>
                <a:lnTo>
                  <a:pt x="2096457" y="655720"/>
                </a:lnTo>
                <a:lnTo>
                  <a:pt x="2098303" y="643440"/>
                </a:lnTo>
                <a:lnTo>
                  <a:pt x="2081095" y="621948"/>
                </a:lnTo>
                <a:lnTo>
                  <a:pt x="2059580" y="591865"/>
                </a:lnTo>
                <a:lnTo>
                  <a:pt x="2111825" y="620111"/>
                </a:lnTo>
                <a:lnTo>
                  <a:pt x="2140710" y="629317"/>
                </a:lnTo>
                <a:lnTo>
                  <a:pt x="2162840" y="604144"/>
                </a:lnTo>
                <a:lnTo>
                  <a:pt x="2162840" y="569765"/>
                </a:lnTo>
                <a:lnTo>
                  <a:pt x="2156694" y="560552"/>
                </a:lnTo>
                <a:lnTo>
                  <a:pt x="2129649" y="545206"/>
                </a:lnTo>
                <a:lnTo>
                  <a:pt x="2113056" y="524943"/>
                </a:lnTo>
                <a:lnTo>
                  <a:pt x="2127187" y="505295"/>
                </a:lnTo>
                <a:lnTo>
                  <a:pt x="2162840" y="501000"/>
                </a:lnTo>
                <a:lnTo>
                  <a:pt x="2186194" y="534150"/>
                </a:lnTo>
                <a:lnTo>
                  <a:pt x="2210778" y="548887"/>
                </a:lnTo>
                <a:lnTo>
                  <a:pt x="2276540" y="508977"/>
                </a:lnTo>
                <a:lnTo>
                  <a:pt x="2296824" y="485033"/>
                </a:lnTo>
                <a:lnTo>
                  <a:pt x="2257486" y="483195"/>
                </a:lnTo>
                <a:lnTo>
                  <a:pt x="2237818" y="451883"/>
                </a:lnTo>
                <a:lnTo>
                  <a:pt x="2201556" y="444514"/>
                </a:lnTo>
                <a:lnTo>
                  <a:pt x="2154233" y="423022"/>
                </a:lnTo>
                <a:lnTo>
                  <a:pt x="2209548" y="407676"/>
                </a:lnTo>
                <a:lnTo>
                  <a:pt x="2204632" y="376978"/>
                </a:lnTo>
                <a:lnTo>
                  <a:pt x="2191110" y="364084"/>
                </a:lnTo>
                <a:lnTo>
                  <a:pt x="2140095" y="351190"/>
                </a:lnTo>
                <a:lnTo>
                  <a:pt x="2128418" y="330927"/>
                </a:lnTo>
                <a:lnTo>
                  <a:pt x="2078019" y="338296"/>
                </a:lnTo>
                <a:lnTo>
                  <a:pt x="2084780" y="324173"/>
                </a:lnTo>
                <a:lnTo>
                  <a:pt x="2062657" y="308827"/>
                </a:lnTo>
                <a:lnTo>
                  <a:pt x="2020858" y="292860"/>
                </a:lnTo>
                <a:lnTo>
                  <a:pt x="1988903" y="305754"/>
                </a:lnTo>
                <a:lnTo>
                  <a:pt x="1933582" y="314967"/>
                </a:lnTo>
                <a:lnTo>
                  <a:pt x="1953866" y="294090"/>
                </a:lnTo>
                <a:lnTo>
                  <a:pt x="1939735" y="261548"/>
                </a:lnTo>
                <a:lnTo>
                  <a:pt x="1868436" y="274441"/>
                </a:lnTo>
                <a:lnTo>
                  <a:pt x="1824798" y="299615"/>
                </a:lnTo>
                <a:lnTo>
                  <a:pt x="1822952" y="279966"/>
                </a:lnTo>
                <a:close/>
                <a:moveTo>
                  <a:pt x="1515647" y="259096"/>
                </a:moveTo>
                <a:lnTo>
                  <a:pt x="1472009" y="273827"/>
                </a:lnTo>
                <a:lnTo>
                  <a:pt x="1477539" y="294704"/>
                </a:lnTo>
                <a:lnTo>
                  <a:pt x="1432056" y="290408"/>
                </a:lnTo>
                <a:lnTo>
                  <a:pt x="1421609" y="300844"/>
                </a:lnTo>
                <a:lnTo>
                  <a:pt x="1457255" y="324788"/>
                </a:lnTo>
                <a:lnTo>
                  <a:pt x="1462786" y="337067"/>
                </a:lnTo>
                <a:lnTo>
                  <a:pt x="1483686" y="340140"/>
                </a:lnTo>
                <a:lnTo>
                  <a:pt x="1535316" y="327861"/>
                </a:lnTo>
                <a:lnTo>
                  <a:pt x="1566661" y="299000"/>
                </a:lnTo>
                <a:lnTo>
                  <a:pt x="1543301" y="285498"/>
                </a:lnTo>
                <a:lnTo>
                  <a:pt x="1580184" y="270760"/>
                </a:lnTo>
                <a:lnTo>
                  <a:pt x="1583254" y="261548"/>
                </a:lnTo>
                <a:lnTo>
                  <a:pt x="1537155" y="265235"/>
                </a:lnTo>
                <a:lnTo>
                  <a:pt x="1515647" y="259096"/>
                </a:lnTo>
                <a:close/>
                <a:moveTo>
                  <a:pt x="1652707" y="292252"/>
                </a:moveTo>
                <a:lnTo>
                  <a:pt x="1687122" y="286106"/>
                </a:lnTo>
                <a:lnTo>
                  <a:pt x="1748583" y="258481"/>
                </a:lnTo>
                <a:lnTo>
                  <a:pt x="1711092" y="251112"/>
                </a:lnTo>
                <a:lnTo>
                  <a:pt x="1663153" y="249883"/>
                </a:lnTo>
                <a:lnTo>
                  <a:pt x="1631192" y="258481"/>
                </a:lnTo>
                <a:lnTo>
                  <a:pt x="1605377" y="271375"/>
                </a:lnTo>
                <a:lnTo>
                  <a:pt x="1590015" y="287335"/>
                </a:lnTo>
                <a:lnTo>
                  <a:pt x="1578953" y="314967"/>
                </a:lnTo>
                <a:lnTo>
                  <a:pt x="1605377" y="316196"/>
                </a:lnTo>
                <a:lnTo>
                  <a:pt x="1652707" y="292252"/>
                </a:lnTo>
                <a:close/>
                <a:moveTo>
                  <a:pt x="947744" y="336452"/>
                </a:moveTo>
                <a:lnTo>
                  <a:pt x="963721" y="322336"/>
                </a:lnTo>
                <a:lnTo>
                  <a:pt x="1019651" y="300229"/>
                </a:lnTo>
                <a:lnTo>
                  <a:pt x="1104466" y="278129"/>
                </a:lnTo>
                <a:lnTo>
                  <a:pt x="1143804" y="270146"/>
                </a:lnTo>
                <a:lnTo>
                  <a:pt x="1133966" y="257252"/>
                </a:lnTo>
                <a:lnTo>
                  <a:pt x="1122289" y="248046"/>
                </a:lnTo>
                <a:lnTo>
                  <a:pt x="1064520" y="246816"/>
                </a:lnTo>
                <a:lnTo>
                  <a:pt x="1039320" y="240062"/>
                </a:lnTo>
                <a:lnTo>
                  <a:pt x="953275" y="244973"/>
                </a:lnTo>
                <a:lnTo>
                  <a:pt x="951429" y="264006"/>
                </a:lnTo>
                <a:lnTo>
                  <a:pt x="904715" y="284269"/>
                </a:lnTo>
                <a:lnTo>
                  <a:pt x="859237" y="307598"/>
                </a:lnTo>
                <a:lnTo>
                  <a:pt x="832807" y="321106"/>
                </a:lnTo>
                <a:lnTo>
                  <a:pt x="869069" y="337682"/>
                </a:lnTo>
                <a:lnTo>
                  <a:pt x="865383" y="351805"/>
                </a:lnTo>
                <a:lnTo>
                  <a:pt x="947744" y="336452"/>
                </a:lnTo>
                <a:close/>
                <a:moveTo>
                  <a:pt x="1710483" y="224102"/>
                </a:moveTo>
                <a:lnTo>
                  <a:pt x="1712322" y="214274"/>
                </a:lnTo>
                <a:lnTo>
                  <a:pt x="1703721" y="203839"/>
                </a:lnTo>
                <a:lnTo>
                  <a:pt x="1661307" y="211816"/>
                </a:lnTo>
                <a:lnTo>
                  <a:pt x="1634269" y="225324"/>
                </a:lnTo>
                <a:lnTo>
                  <a:pt x="1653937" y="233308"/>
                </a:lnTo>
                <a:lnTo>
                  <a:pt x="1685283" y="235766"/>
                </a:lnTo>
                <a:lnTo>
                  <a:pt x="1710483" y="224102"/>
                </a:lnTo>
                <a:close/>
                <a:moveTo>
                  <a:pt x="1657007" y="171297"/>
                </a:moveTo>
                <a:lnTo>
                  <a:pt x="1650246" y="175593"/>
                </a:lnTo>
                <a:lnTo>
                  <a:pt x="1620746" y="173755"/>
                </a:lnTo>
                <a:lnTo>
                  <a:pt x="1574038" y="183576"/>
                </a:lnTo>
                <a:lnTo>
                  <a:pt x="1550678" y="182962"/>
                </a:lnTo>
                <a:lnTo>
                  <a:pt x="1524254" y="206291"/>
                </a:lnTo>
                <a:lnTo>
                  <a:pt x="1564816" y="203839"/>
                </a:lnTo>
                <a:lnTo>
                  <a:pt x="1543916" y="221643"/>
                </a:lnTo>
                <a:lnTo>
                  <a:pt x="1563585" y="226554"/>
                </a:lnTo>
                <a:lnTo>
                  <a:pt x="1605377" y="223487"/>
                </a:lnTo>
                <a:lnTo>
                  <a:pt x="1641030" y="200766"/>
                </a:lnTo>
                <a:lnTo>
                  <a:pt x="1658238" y="185420"/>
                </a:lnTo>
                <a:lnTo>
                  <a:pt x="1657007" y="171297"/>
                </a:lnTo>
                <a:close/>
                <a:moveTo>
                  <a:pt x="1416694" y="186649"/>
                </a:moveTo>
                <a:lnTo>
                  <a:pt x="1427755" y="172526"/>
                </a:lnTo>
                <a:lnTo>
                  <a:pt x="1408702" y="169453"/>
                </a:lnTo>
                <a:lnTo>
                  <a:pt x="1373671" y="179895"/>
                </a:lnTo>
                <a:lnTo>
                  <a:pt x="1369371" y="208749"/>
                </a:lnTo>
                <a:lnTo>
                  <a:pt x="1331879" y="206291"/>
                </a:lnTo>
                <a:lnTo>
                  <a:pt x="1314665" y="188487"/>
                </a:lnTo>
                <a:lnTo>
                  <a:pt x="1264265" y="178666"/>
                </a:lnTo>
                <a:lnTo>
                  <a:pt x="1231080" y="187257"/>
                </a:lnTo>
                <a:lnTo>
                  <a:pt x="1159781" y="216733"/>
                </a:lnTo>
                <a:lnTo>
                  <a:pt x="1184981" y="221643"/>
                </a:lnTo>
                <a:lnTo>
                  <a:pt x="1294387" y="218570"/>
                </a:lnTo>
                <a:lnTo>
                  <a:pt x="1229234" y="232079"/>
                </a:lnTo>
                <a:lnTo>
                  <a:pt x="1220018" y="241906"/>
                </a:lnTo>
                <a:lnTo>
                  <a:pt x="1256280" y="241291"/>
                </a:lnTo>
                <a:lnTo>
                  <a:pt x="1331263" y="227783"/>
                </a:lnTo>
                <a:lnTo>
                  <a:pt x="1416078" y="222872"/>
                </a:lnTo>
                <a:lnTo>
                  <a:pt x="1447424" y="208749"/>
                </a:lnTo>
                <a:lnTo>
                  <a:pt x="1461562" y="194012"/>
                </a:lnTo>
                <a:lnTo>
                  <a:pt x="1438817" y="192789"/>
                </a:lnTo>
                <a:lnTo>
                  <a:pt x="1412393" y="197699"/>
                </a:lnTo>
                <a:lnTo>
                  <a:pt x="1416694" y="186649"/>
                </a:lnTo>
                <a:close/>
                <a:moveTo>
                  <a:pt x="1755960" y="160246"/>
                </a:moveTo>
                <a:lnTo>
                  <a:pt x="1712322" y="158404"/>
                </a:lnTo>
                <a:lnTo>
                  <a:pt x="1688968" y="170682"/>
                </a:lnTo>
                <a:lnTo>
                  <a:pt x="1704945" y="179895"/>
                </a:lnTo>
                <a:lnTo>
                  <a:pt x="1747968" y="183576"/>
                </a:lnTo>
                <a:lnTo>
                  <a:pt x="1756575" y="196470"/>
                </a:lnTo>
                <a:lnTo>
                  <a:pt x="1743053" y="211208"/>
                </a:lnTo>
                <a:lnTo>
                  <a:pt x="1733837" y="228397"/>
                </a:lnTo>
                <a:lnTo>
                  <a:pt x="1786075" y="238218"/>
                </a:lnTo>
                <a:lnTo>
                  <a:pt x="1819882" y="241906"/>
                </a:lnTo>
                <a:lnTo>
                  <a:pt x="1869051" y="241291"/>
                </a:lnTo>
                <a:lnTo>
                  <a:pt x="1940343" y="236381"/>
                </a:lnTo>
                <a:lnTo>
                  <a:pt x="1966774" y="240062"/>
                </a:lnTo>
                <a:lnTo>
                  <a:pt x="2007950" y="233922"/>
                </a:lnTo>
                <a:lnTo>
                  <a:pt x="2029465" y="225324"/>
                </a:lnTo>
                <a:lnTo>
                  <a:pt x="2035611" y="213045"/>
                </a:lnTo>
                <a:lnTo>
                  <a:pt x="2021473" y="201381"/>
                </a:lnTo>
                <a:lnTo>
                  <a:pt x="1985827" y="199537"/>
                </a:lnTo>
                <a:lnTo>
                  <a:pt x="1936658" y="201995"/>
                </a:lnTo>
                <a:lnTo>
                  <a:pt x="1893635" y="208749"/>
                </a:lnTo>
                <a:lnTo>
                  <a:pt x="1862290" y="206291"/>
                </a:lnTo>
                <a:lnTo>
                  <a:pt x="1832790" y="204454"/>
                </a:lnTo>
                <a:lnTo>
                  <a:pt x="1825413" y="197699"/>
                </a:lnTo>
                <a:lnTo>
                  <a:pt x="1806360" y="190945"/>
                </a:lnTo>
                <a:lnTo>
                  <a:pt x="1823567" y="179280"/>
                </a:lnTo>
                <a:lnTo>
                  <a:pt x="1814967" y="169453"/>
                </a:lnTo>
                <a:lnTo>
                  <a:pt x="1770098" y="170068"/>
                </a:lnTo>
                <a:lnTo>
                  <a:pt x="1755960" y="160246"/>
                </a:lnTo>
                <a:close/>
                <a:moveTo>
                  <a:pt x="1295002" y="144283"/>
                </a:moveTo>
                <a:lnTo>
                  <a:pt x="1258119" y="148580"/>
                </a:lnTo>
                <a:lnTo>
                  <a:pt x="1224319" y="147966"/>
                </a:lnTo>
                <a:lnTo>
                  <a:pt x="1149950" y="167001"/>
                </a:lnTo>
                <a:lnTo>
                  <a:pt x="1078651" y="189716"/>
                </a:lnTo>
                <a:lnTo>
                  <a:pt x="1100781" y="195855"/>
                </a:lnTo>
                <a:lnTo>
                  <a:pt x="1143804" y="191560"/>
                </a:lnTo>
                <a:lnTo>
                  <a:pt x="1204035" y="178666"/>
                </a:lnTo>
                <a:lnTo>
                  <a:pt x="1227388" y="176822"/>
                </a:lnTo>
                <a:lnTo>
                  <a:pt x="1259349" y="167001"/>
                </a:lnTo>
                <a:lnTo>
                  <a:pt x="1295002" y="144283"/>
                </a:lnTo>
                <a:close/>
                <a:moveTo>
                  <a:pt x="1789767" y="147966"/>
                </a:moveTo>
                <a:lnTo>
                  <a:pt x="1795913" y="144897"/>
                </a:lnTo>
                <a:lnTo>
                  <a:pt x="1786690" y="139371"/>
                </a:lnTo>
                <a:lnTo>
                  <a:pt x="1742437" y="138757"/>
                </a:lnTo>
                <a:lnTo>
                  <a:pt x="1738752" y="146738"/>
                </a:lnTo>
                <a:lnTo>
                  <a:pt x="1778090" y="148580"/>
                </a:lnTo>
                <a:lnTo>
                  <a:pt x="1789767" y="147966"/>
                </a:lnTo>
                <a:close/>
                <a:moveTo>
                  <a:pt x="1430832" y="143055"/>
                </a:moveTo>
                <a:lnTo>
                  <a:pt x="1450494" y="134459"/>
                </a:lnTo>
                <a:lnTo>
                  <a:pt x="1425294" y="129547"/>
                </a:lnTo>
                <a:lnTo>
                  <a:pt x="1389033" y="132617"/>
                </a:lnTo>
                <a:lnTo>
                  <a:pt x="1357687" y="141827"/>
                </a:lnTo>
                <a:lnTo>
                  <a:pt x="1377971" y="151036"/>
                </a:lnTo>
                <a:lnTo>
                  <a:pt x="1430832" y="143055"/>
                </a:lnTo>
                <a:close/>
                <a:moveTo>
                  <a:pt x="1478770" y="117268"/>
                </a:moveTo>
                <a:lnTo>
                  <a:pt x="1458486" y="111743"/>
                </a:lnTo>
                <a:lnTo>
                  <a:pt x="1448655" y="110515"/>
                </a:lnTo>
                <a:lnTo>
                  <a:pt x="1413617" y="118496"/>
                </a:lnTo>
                <a:lnTo>
                  <a:pt x="1407471" y="122794"/>
                </a:lnTo>
                <a:lnTo>
                  <a:pt x="1444348" y="122794"/>
                </a:lnTo>
                <a:lnTo>
                  <a:pt x="1478770" y="117268"/>
                </a:lnTo>
                <a:close/>
                <a:moveTo>
                  <a:pt x="1763952" y="132617"/>
                </a:moveTo>
                <a:lnTo>
                  <a:pt x="1782390" y="122180"/>
                </a:lnTo>
                <a:lnTo>
                  <a:pt x="1768252" y="112357"/>
                </a:lnTo>
                <a:lnTo>
                  <a:pt x="1757806" y="110515"/>
                </a:lnTo>
                <a:lnTo>
                  <a:pt x="1730760" y="109901"/>
                </a:lnTo>
                <a:lnTo>
                  <a:pt x="1717853" y="120952"/>
                </a:lnTo>
                <a:lnTo>
                  <a:pt x="1713553" y="132003"/>
                </a:lnTo>
                <a:lnTo>
                  <a:pt x="1723384" y="138757"/>
                </a:lnTo>
                <a:lnTo>
                  <a:pt x="1763952" y="132617"/>
                </a:lnTo>
                <a:close/>
                <a:moveTo>
                  <a:pt x="1679746" y="125250"/>
                </a:moveTo>
                <a:lnTo>
                  <a:pt x="1680361" y="111743"/>
                </a:lnTo>
                <a:lnTo>
                  <a:pt x="1634884" y="101305"/>
                </a:lnTo>
                <a:lnTo>
                  <a:pt x="1597392" y="97621"/>
                </a:lnTo>
                <a:lnTo>
                  <a:pt x="1584484" y="108059"/>
                </a:lnTo>
                <a:lnTo>
                  <a:pt x="1601692" y="114812"/>
                </a:lnTo>
                <a:lnTo>
                  <a:pt x="1569116" y="123408"/>
                </a:lnTo>
                <a:lnTo>
                  <a:pt x="1616445" y="124636"/>
                </a:lnTo>
                <a:lnTo>
                  <a:pt x="1641030" y="133845"/>
                </a:lnTo>
                <a:lnTo>
                  <a:pt x="1672991" y="136915"/>
                </a:lnTo>
                <a:lnTo>
                  <a:pt x="1679746" y="125250"/>
                </a:lnTo>
                <a:close/>
                <a:moveTo>
                  <a:pt x="2009796" y="87797"/>
                </a:moveTo>
                <a:lnTo>
                  <a:pt x="2013488" y="70606"/>
                </a:lnTo>
                <a:lnTo>
                  <a:pt x="1984597" y="65695"/>
                </a:lnTo>
                <a:lnTo>
                  <a:pt x="1955712" y="60169"/>
                </a:lnTo>
                <a:lnTo>
                  <a:pt x="1945881" y="46662"/>
                </a:lnTo>
                <a:lnTo>
                  <a:pt x="1895481" y="47890"/>
                </a:lnTo>
                <a:lnTo>
                  <a:pt x="1897321" y="53415"/>
                </a:lnTo>
                <a:lnTo>
                  <a:pt x="1873351" y="55257"/>
                </a:lnTo>
                <a:lnTo>
                  <a:pt x="1848151" y="63239"/>
                </a:lnTo>
                <a:lnTo>
                  <a:pt x="1818036" y="74904"/>
                </a:lnTo>
                <a:lnTo>
                  <a:pt x="1816190" y="86569"/>
                </a:lnTo>
                <a:lnTo>
                  <a:pt x="1828483" y="95779"/>
                </a:lnTo>
                <a:lnTo>
                  <a:pt x="1868436" y="95779"/>
                </a:lnTo>
                <a:lnTo>
                  <a:pt x="1842006" y="103146"/>
                </a:lnTo>
                <a:lnTo>
                  <a:pt x="1829098" y="112970"/>
                </a:lnTo>
                <a:lnTo>
                  <a:pt x="1838936" y="124636"/>
                </a:lnTo>
                <a:lnTo>
                  <a:pt x="1880113" y="128320"/>
                </a:lnTo>
                <a:lnTo>
                  <a:pt x="1921905" y="125864"/>
                </a:lnTo>
                <a:lnTo>
                  <a:pt x="1986442" y="104988"/>
                </a:lnTo>
                <a:lnTo>
                  <a:pt x="2025780" y="97007"/>
                </a:lnTo>
                <a:lnTo>
                  <a:pt x="2009796" y="87797"/>
                </a:lnTo>
                <a:close/>
                <a:moveTo>
                  <a:pt x="2492269" y="3070"/>
                </a:moveTo>
                <a:lnTo>
                  <a:pt x="2449246" y="1842"/>
                </a:lnTo>
                <a:lnTo>
                  <a:pt x="2406838" y="0"/>
                </a:lnTo>
                <a:lnTo>
                  <a:pt x="2344147" y="3684"/>
                </a:lnTo>
                <a:lnTo>
                  <a:pt x="2335546" y="1228"/>
                </a:lnTo>
                <a:lnTo>
                  <a:pt x="2272240" y="2456"/>
                </a:lnTo>
                <a:lnTo>
                  <a:pt x="2232902" y="4912"/>
                </a:lnTo>
                <a:lnTo>
                  <a:pt x="2201556" y="8596"/>
                </a:lnTo>
                <a:lnTo>
                  <a:pt x="2170826" y="20875"/>
                </a:lnTo>
                <a:lnTo>
                  <a:pt x="2156694" y="14735"/>
                </a:lnTo>
                <a:lnTo>
                  <a:pt x="2132718" y="13507"/>
                </a:lnTo>
                <a:lnTo>
                  <a:pt x="2091542" y="22103"/>
                </a:lnTo>
                <a:lnTo>
                  <a:pt x="2046058" y="25786"/>
                </a:lnTo>
                <a:lnTo>
                  <a:pt x="2020858" y="26400"/>
                </a:lnTo>
                <a:lnTo>
                  <a:pt x="1983981" y="31312"/>
                </a:lnTo>
                <a:lnTo>
                  <a:pt x="1977220" y="39294"/>
                </a:lnTo>
                <a:lnTo>
                  <a:pt x="1992588" y="46662"/>
                </a:lnTo>
                <a:lnTo>
                  <a:pt x="1997504" y="56485"/>
                </a:lnTo>
                <a:lnTo>
                  <a:pt x="2024549" y="65695"/>
                </a:lnTo>
                <a:lnTo>
                  <a:pt x="2100764" y="63853"/>
                </a:lnTo>
                <a:lnTo>
                  <a:pt x="2145011" y="66923"/>
                </a:lnTo>
                <a:lnTo>
                  <a:pt x="2100764" y="76132"/>
                </a:lnTo>
                <a:lnTo>
                  <a:pt x="2087241" y="73676"/>
                </a:lnTo>
                <a:lnTo>
                  <a:pt x="2030080" y="72448"/>
                </a:lnTo>
                <a:lnTo>
                  <a:pt x="2023319" y="85955"/>
                </a:lnTo>
                <a:lnTo>
                  <a:pt x="2041757" y="96393"/>
                </a:lnTo>
                <a:lnTo>
                  <a:pt x="2024549" y="106216"/>
                </a:lnTo>
                <a:lnTo>
                  <a:pt x="1978450" y="112970"/>
                </a:lnTo>
                <a:lnTo>
                  <a:pt x="1948335" y="123408"/>
                </a:lnTo>
                <a:lnTo>
                  <a:pt x="1977835" y="128934"/>
                </a:lnTo>
                <a:lnTo>
                  <a:pt x="1988288" y="147352"/>
                </a:lnTo>
                <a:lnTo>
                  <a:pt x="1942189" y="135073"/>
                </a:lnTo>
                <a:lnTo>
                  <a:pt x="1926827" y="136915"/>
                </a:lnTo>
                <a:lnTo>
                  <a:pt x="1914535" y="157790"/>
                </a:lnTo>
                <a:lnTo>
                  <a:pt x="1865360" y="164543"/>
                </a:lnTo>
                <a:lnTo>
                  <a:pt x="1853067" y="178666"/>
                </a:lnTo>
                <a:lnTo>
                  <a:pt x="1894251" y="180510"/>
                </a:lnTo>
                <a:lnTo>
                  <a:pt x="1924366" y="184191"/>
                </a:lnTo>
                <a:lnTo>
                  <a:pt x="1996273" y="179280"/>
                </a:lnTo>
                <a:lnTo>
                  <a:pt x="2047903" y="187872"/>
                </a:lnTo>
                <a:lnTo>
                  <a:pt x="2125348" y="169453"/>
                </a:lnTo>
                <a:lnTo>
                  <a:pt x="2131494" y="162701"/>
                </a:lnTo>
                <a:lnTo>
                  <a:pt x="2092157" y="163929"/>
                </a:lnTo>
                <a:lnTo>
                  <a:pt x="2095226" y="157176"/>
                </a:lnTo>
                <a:lnTo>
                  <a:pt x="2135179" y="148580"/>
                </a:lnTo>
                <a:lnTo>
                  <a:pt x="2157303" y="136915"/>
                </a:lnTo>
                <a:lnTo>
                  <a:pt x="2199101" y="128934"/>
                </a:lnTo>
                <a:lnTo>
                  <a:pt x="2229832" y="119110"/>
                </a:lnTo>
                <a:lnTo>
                  <a:pt x="2224910" y="105602"/>
                </a:lnTo>
                <a:lnTo>
                  <a:pt x="2245194" y="100691"/>
                </a:lnTo>
                <a:lnTo>
                  <a:pt x="2218764" y="97007"/>
                </a:lnTo>
                <a:lnTo>
                  <a:pt x="2286986" y="94551"/>
                </a:lnTo>
                <a:lnTo>
                  <a:pt x="2306655" y="89025"/>
                </a:lnTo>
                <a:lnTo>
                  <a:pt x="2355209" y="84114"/>
                </a:lnTo>
                <a:lnTo>
                  <a:pt x="2412369" y="62625"/>
                </a:lnTo>
                <a:lnTo>
                  <a:pt x="2454168" y="55871"/>
                </a:lnTo>
                <a:lnTo>
                  <a:pt x="2517469" y="40522"/>
                </a:lnTo>
                <a:lnTo>
                  <a:pt x="2471991" y="40522"/>
                </a:lnTo>
                <a:lnTo>
                  <a:pt x="2495960" y="34996"/>
                </a:lnTo>
                <a:lnTo>
                  <a:pt x="2551275" y="30084"/>
                </a:lnTo>
                <a:lnTo>
                  <a:pt x="2610891" y="20261"/>
                </a:lnTo>
                <a:lnTo>
                  <a:pt x="2617652" y="13507"/>
                </a:lnTo>
                <a:lnTo>
                  <a:pt x="2585691" y="7368"/>
                </a:lnTo>
                <a:lnTo>
                  <a:pt x="2544514" y="4912"/>
                </a:lnTo>
                <a:lnTo>
                  <a:pt x="2492269" y="307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9" name="Freeform 178">
            <a:extLst>
              <a:ext uri="{FF2B5EF4-FFF2-40B4-BE49-F238E27FC236}">
                <a16:creationId xmlns:a16="http://schemas.microsoft.com/office/drawing/2014/main" id="{7DB6DA75-C0D5-87C4-E69D-DAEFDCB432DE}"/>
              </a:ext>
            </a:extLst>
          </p:cNvPr>
          <p:cNvSpPr/>
          <p:nvPr/>
        </p:nvSpPr>
        <p:spPr>
          <a:xfrm>
            <a:off x="6287504" y="3922948"/>
            <a:ext cx="259956" cy="435305"/>
          </a:xfrm>
          <a:custGeom>
            <a:avLst/>
            <a:gdLst>
              <a:gd name="connsiteX0" fmla="*/ 219421 w 259956"/>
              <a:gd name="connsiteY0" fmla="*/ 77363 h 435305"/>
              <a:gd name="connsiteX1" fmla="*/ 220651 w 259956"/>
              <a:gd name="connsiteY1" fmla="*/ 50961 h 435305"/>
              <a:gd name="connsiteX2" fmla="*/ 217575 w 259956"/>
              <a:gd name="connsiteY2" fmla="*/ 25173 h 435305"/>
              <a:gd name="connsiteX3" fmla="*/ 204052 w 259956"/>
              <a:gd name="connsiteY3" fmla="*/ 0 h 435305"/>
              <a:gd name="connsiteX4" fmla="*/ 194221 w 259956"/>
              <a:gd name="connsiteY4" fmla="*/ 2458 h 435305"/>
              <a:gd name="connsiteX5" fmla="*/ 192990 w 259956"/>
              <a:gd name="connsiteY5" fmla="*/ 14738 h 435305"/>
              <a:gd name="connsiteX6" fmla="*/ 207128 w 259956"/>
              <a:gd name="connsiteY6" fmla="*/ 30698 h 435305"/>
              <a:gd name="connsiteX7" fmla="*/ 203443 w 259956"/>
              <a:gd name="connsiteY7" fmla="*/ 37452 h 435305"/>
              <a:gd name="connsiteX8" fmla="*/ 201597 w 259956"/>
              <a:gd name="connsiteY8" fmla="*/ 50346 h 435305"/>
              <a:gd name="connsiteX9" fmla="*/ 173322 w 259956"/>
              <a:gd name="connsiteY9" fmla="*/ 81044 h 435305"/>
              <a:gd name="connsiteX10" fmla="*/ 164106 w 259956"/>
              <a:gd name="connsiteY10" fmla="*/ 105603 h 435305"/>
              <a:gd name="connsiteX11" fmla="*/ 159805 w 259956"/>
              <a:gd name="connsiteY11" fmla="*/ 125866 h 435305"/>
              <a:gd name="connsiteX12" fmla="*/ 152429 w 259956"/>
              <a:gd name="connsiteY12" fmla="*/ 134457 h 435305"/>
              <a:gd name="connsiteX13" fmla="*/ 145667 w 259956"/>
              <a:gd name="connsiteY13" fmla="*/ 162089 h 435305"/>
              <a:gd name="connsiteX14" fmla="*/ 127229 w 259956"/>
              <a:gd name="connsiteY14" fmla="*/ 178049 h 435305"/>
              <a:gd name="connsiteX15" fmla="*/ 122313 w 259956"/>
              <a:gd name="connsiteY15" fmla="*/ 197697 h 435305"/>
              <a:gd name="connsiteX16" fmla="*/ 114937 w 259956"/>
              <a:gd name="connsiteY16" fmla="*/ 213664 h 435305"/>
              <a:gd name="connsiteX17" fmla="*/ 111861 w 259956"/>
              <a:gd name="connsiteY17" fmla="*/ 229625 h 435305"/>
              <a:gd name="connsiteX18" fmla="*/ 87891 w 259956"/>
              <a:gd name="connsiteY18" fmla="*/ 243133 h 435305"/>
              <a:gd name="connsiteX19" fmla="*/ 68222 w 259956"/>
              <a:gd name="connsiteY19" fmla="*/ 227166 h 435305"/>
              <a:gd name="connsiteX20" fmla="*/ 55315 w 259956"/>
              <a:gd name="connsiteY20" fmla="*/ 227781 h 435305"/>
              <a:gd name="connsiteX21" fmla="*/ 35038 w 259956"/>
              <a:gd name="connsiteY21" fmla="*/ 250502 h 435305"/>
              <a:gd name="connsiteX22" fmla="*/ 25200 w 259956"/>
              <a:gd name="connsiteY22" fmla="*/ 251117 h 435305"/>
              <a:gd name="connsiteX23" fmla="*/ 8607 w 259956"/>
              <a:gd name="connsiteY23" fmla="*/ 288569 h 435305"/>
              <a:gd name="connsiteX24" fmla="*/ 0 w 259956"/>
              <a:gd name="connsiteY24" fmla="*/ 316194 h 435305"/>
              <a:gd name="connsiteX25" fmla="*/ 0 w 259956"/>
              <a:gd name="connsiteY25" fmla="*/ 327244 h 435305"/>
              <a:gd name="connsiteX26" fmla="*/ 8607 w 259956"/>
              <a:gd name="connsiteY26" fmla="*/ 332769 h 435305"/>
              <a:gd name="connsiteX27" fmla="*/ 15368 w 259956"/>
              <a:gd name="connsiteY27" fmla="*/ 349965 h 435305"/>
              <a:gd name="connsiteX28" fmla="*/ 31346 w 259956"/>
              <a:gd name="connsiteY28" fmla="*/ 356719 h 435305"/>
              <a:gd name="connsiteX29" fmla="*/ 44869 w 259956"/>
              <a:gd name="connsiteY29" fmla="*/ 382501 h 435305"/>
              <a:gd name="connsiteX30" fmla="*/ 39953 w 259956"/>
              <a:gd name="connsiteY30" fmla="*/ 413199 h 435305"/>
              <a:gd name="connsiteX31" fmla="*/ 96499 w 259956"/>
              <a:gd name="connsiteY31" fmla="*/ 414428 h 435305"/>
              <a:gd name="connsiteX32" fmla="*/ 112476 w 259956"/>
              <a:gd name="connsiteY32" fmla="*/ 411976 h 435305"/>
              <a:gd name="connsiteX33" fmla="*/ 133375 w 259956"/>
              <a:gd name="connsiteY33" fmla="*/ 416886 h 435305"/>
              <a:gd name="connsiteX34" fmla="*/ 154274 w 259956"/>
              <a:gd name="connsiteY34" fmla="*/ 411976 h 435305"/>
              <a:gd name="connsiteX35" fmla="*/ 158575 w 259956"/>
              <a:gd name="connsiteY35" fmla="*/ 413813 h 435305"/>
              <a:gd name="connsiteX36" fmla="*/ 202213 w 259956"/>
              <a:gd name="connsiteY36" fmla="*/ 415658 h 435305"/>
              <a:gd name="connsiteX37" fmla="*/ 229867 w 259956"/>
              <a:gd name="connsiteY37" fmla="*/ 426093 h 435305"/>
              <a:gd name="connsiteX38" fmla="*/ 257496 w 259956"/>
              <a:gd name="connsiteY38" fmla="*/ 435306 h 435305"/>
              <a:gd name="connsiteX39" fmla="*/ 259957 w 259956"/>
              <a:gd name="connsiteY39" fmla="*/ 413813 h 435305"/>
              <a:gd name="connsiteX40" fmla="*/ 256330 w 259956"/>
              <a:gd name="connsiteY40" fmla="*/ 402763 h 435305"/>
              <a:gd name="connsiteX41" fmla="*/ 254451 w 259956"/>
              <a:gd name="connsiteY41" fmla="*/ 384959 h 435305"/>
              <a:gd name="connsiteX42" fmla="*/ 238455 w 259956"/>
              <a:gd name="connsiteY42" fmla="*/ 372065 h 435305"/>
              <a:gd name="connsiteX43" fmla="*/ 225567 w 259956"/>
              <a:gd name="connsiteY43" fmla="*/ 352417 h 435305"/>
              <a:gd name="connsiteX44" fmla="*/ 222490 w 259956"/>
              <a:gd name="connsiteY44" fmla="*/ 338301 h 435305"/>
              <a:gd name="connsiteX45" fmla="*/ 206513 w 259956"/>
              <a:gd name="connsiteY45" fmla="*/ 318038 h 435305"/>
              <a:gd name="connsiteX46" fmla="*/ 208974 w 259956"/>
              <a:gd name="connsiteY46" fmla="*/ 306373 h 435305"/>
              <a:gd name="connsiteX47" fmla="*/ 205283 w 259956"/>
              <a:gd name="connsiteY47" fmla="*/ 289792 h 435305"/>
              <a:gd name="connsiteX48" fmla="*/ 207744 w 259956"/>
              <a:gd name="connsiteY48" fmla="*/ 259093 h 435305"/>
              <a:gd name="connsiteX49" fmla="*/ 216344 w 259956"/>
              <a:gd name="connsiteY49" fmla="*/ 252339 h 435305"/>
              <a:gd name="connsiteX50" fmla="*/ 232943 w 259956"/>
              <a:gd name="connsiteY50" fmla="*/ 212435 h 435305"/>
              <a:gd name="connsiteX51" fmla="*/ 238455 w 259956"/>
              <a:gd name="connsiteY51" fmla="*/ 202000 h 435305"/>
              <a:gd name="connsiteX52" fmla="*/ 227412 w 259956"/>
              <a:gd name="connsiteY52" fmla="*/ 174983 h 435305"/>
              <a:gd name="connsiteX53" fmla="*/ 222490 w 259956"/>
              <a:gd name="connsiteY53" fmla="*/ 159022 h 435305"/>
              <a:gd name="connsiteX54" fmla="*/ 207128 w 259956"/>
              <a:gd name="connsiteY54" fmla="*/ 152268 h 435305"/>
              <a:gd name="connsiteX55" fmla="*/ 186844 w 259956"/>
              <a:gd name="connsiteY55" fmla="*/ 129547 h 435305"/>
              <a:gd name="connsiteX56" fmla="*/ 194221 w 259956"/>
              <a:gd name="connsiteY56" fmla="*/ 111128 h 435305"/>
              <a:gd name="connsiteX57" fmla="*/ 209589 w 259956"/>
              <a:gd name="connsiteY57" fmla="*/ 114815 h 435305"/>
              <a:gd name="connsiteX58" fmla="*/ 219421 w 259956"/>
              <a:gd name="connsiteY58" fmla="*/ 112357 h 435305"/>
              <a:gd name="connsiteX59" fmla="*/ 238455 w 259956"/>
              <a:gd name="connsiteY59" fmla="*/ 112972 h 435305"/>
              <a:gd name="connsiteX60" fmla="*/ 219421 w 259956"/>
              <a:gd name="connsiteY60" fmla="*/ 77363 h 43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9956" h="435305">
                <a:moveTo>
                  <a:pt x="219421" y="77363"/>
                </a:moveTo>
                <a:lnTo>
                  <a:pt x="220651" y="50961"/>
                </a:lnTo>
                <a:lnTo>
                  <a:pt x="217575" y="25173"/>
                </a:lnTo>
                <a:lnTo>
                  <a:pt x="204052" y="0"/>
                </a:lnTo>
                <a:lnTo>
                  <a:pt x="194221" y="2458"/>
                </a:lnTo>
                <a:lnTo>
                  <a:pt x="192990" y="14738"/>
                </a:lnTo>
                <a:lnTo>
                  <a:pt x="207128" y="30698"/>
                </a:lnTo>
                <a:lnTo>
                  <a:pt x="203443" y="37452"/>
                </a:lnTo>
                <a:lnTo>
                  <a:pt x="201597" y="50346"/>
                </a:lnTo>
                <a:lnTo>
                  <a:pt x="173322" y="81044"/>
                </a:lnTo>
                <a:lnTo>
                  <a:pt x="164106" y="105603"/>
                </a:lnTo>
                <a:lnTo>
                  <a:pt x="159805" y="125866"/>
                </a:lnTo>
                <a:lnTo>
                  <a:pt x="152429" y="134457"/>
                </a:lnTo>
                <a:lnTo>
                  <a:pt x="145667" y="162089"/>
                </a:lnTo>
                <a:lnTo>
                  <a:pt x="127229" y="178049"/>
                </a:lnTo>
                <a:lnTo>
                  <a:pt x="122313" y="197697"/>
                </a:lnTo>
                <a:lnTo>
                  <a:pt x="114937" y="213664"/>
                </a:lnTo>
                <a:lnTo>
                  <a:pt x="111861" y="229625"/>
                </a:lnTo>
                <a:lnTo>
                  <a:pt x="87891" y="243133"/>
                </a:lnTo>
                <a:lnTo>
                  <a:pt x="68222" y="227166"/>
                </a:lnTo>
                <a:lnTo>
                  <a:pt x="55315" y="227781"/>
                </a:lnTo>
                <a:lnTo>
                  <a:pt x="35038" y="250502"/>
                </a:lnTo>
                <a:lnTo>
                  <a:pt x="25200" y="251117"/>
                </a:lnTo>
                <a:lnTo>
                  <a:pt x="8607" y="288569"/>
                </a:lnTo>
                <a:lnTo>
                  <a:pt x="0" y="316194"/>
                </a:lnTo>
                <a:lnTo>
                  <a:pt x="0" y="327244"/>
                </a:lnTo>
                <a:lnTo>
                  <a:pt x="8607" y="332769"/>
                </a:lnTo>
                <a:lnTo>
                  <a:pt x="15368" y="349965"/>
                </a:lnTo>
                <a:lnTo>
                  <a:pt x="31346" y="356719"/>
                </a:lnTo>
                <a:lnTo>
                  <a:pt x="44869" y="382501"/>
                </a:lnTo>
                <a:lnTo>
                  <a:pt x="39953" y="413199"/>
                </a:lnTo>
                <a:lnTo>
                  <a:pt x="96499" y="414428"/>
                </a:lnTo>
                <a:lnTo>
                  <a:pt x="112476" y="411976"/>
                </a:lnTo>
                <a:lnTo>
                  <a:pt x="133375" y="416886"/>
                </a:lnTo>
                <a:lnTo>
                  <a:pt x="154274" y="411976"/>
                </a:lnTo>
                <a:lnTo>
                  <a:pt x="158575" y="413813"/>
                </a:lnTo>
                <a:lnTo>
                  <a:pt x="202213" y="415658"/>
                </a:lnTo>
                <a:lnTo>
                  <a:pt x="229867" y="426093"/>
                </a:lnTo>
                <a:lnTo>
                  <a:pt x="257496" y="435306"/>
                </a:lnTo>
                <a:lnTo>
                  <a:pt x="259957" y="413813"/>
                </a:lnTo>
                <a:lnTo>
                  <a:pt x="256330" y="402763"/>
                </a:lnTo>
                <a:lnTo>
                  <a:pt x="254451" y="384959"/>
                </a:lnTo>
                <a:lnTo>
                  <a:pt x="238455" y="372065"/>
                </a:lnTo>
                <a:lnTo>
                  <a:pt x="225567" y="352417"/>
                </a:lnTo>
                <a:lnTo>
                  <a:pt x="222490" y="338301"/>
                </a:lnTo>
                <a:lnTo>
                  <a:pt x="206513" y="318038"/>
                </a:lnTo>
                <a:lnTo>
                  <a:pt x="208974" y="306373"/>
                </a:lnTo>
                <a:lnTo>
                  <a:pt x="205283" y="289792"/>
                </a:lnTo>
                <a:lnTo>
                  <a:pt x="207744" y="259093"/>
                </a:lnTo>
                <a:lnTo>
                  <a:pt x="216344" y="252339"/>
                </a:lnTo>
                <a:lnTo>
                  <a:pt x="232943" y="212435"/>
                </a:lnTo>
                <a:lnTo>
                  <a:pt x="238455" y="202000"/>
                </a:lnTo>
                <a:lnTo>
                  <a:pt x="227412" y="174983"/>
                </a:lnTo>
                <a:lnTo>
                  <a:pt x="222490" y="159022"/>
                </a:lnTo>
                <a:lnTo>
                  <a:pt x="207128" y="152268"/>
                </a:lnTo>
                <a:lnTo>
                  <a:pt x="186844" y="129547"/>
                </a:lnTo>
                <a:lnTo>
                  <a:pt x="194221" y="111128"/>
                </a:lnTo>
                <a:lnTo>
                  <a:pt x="209589" y="114815"/>
                </a:lnTo>
                <a:lnTo>
                  <a:pt x="219421" y="112357"/>
                </a:lnTo>
                <a:lnTo>
                  <a:pt x="238455" y="112972"/>
                </a:lnTo>
                <a:lnTo>
                  <a:pt x="219421" y="7736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0" name="Freeform 179">
            <a:extLst>
              <a:ext uri="{FF2B5EF4-FFF2-40B4-BE49-F238E27FC236}">
                <a16:creationId xmlns:a16="http://schemas.microsoft.com/office/drawing/2014/main" id="{1DA22696-B6FE-0642-9EE6-CD457BF071BF}"/>
              </a:ext>
            </a:extLst>
          </p:cNvPr>
          <p:cNvSpPr/>
          <p:nvPr/>
        </p:nvSpPr>
        <p:spPr>
          <a:xfrm>
            <a:off x="9501347" y="3856641"/>
            <a:ext cx="180691" cy="159015"/>
          </a:xfrm>
          <a:custGeom>
            <a:avLst/>
            <a:gdLst>
              <a:gd name="connsiteX0" fmla="*/ 169035 w 180691"/>
              <a:gd name="connsiteY0" fmla="*/ 14117 h 159015"/>
              <a:gd name="connsiteX1" fmla="*/ 137041 w 180691"/>
              <a:gd name="connsiteY1" fmla="*/ 0 h 159015"/>
              <a:gd name="connsiteX2" fmla="*/ 124736 w 180691"/>
              <a:gd name="connsiteY2" fmla="*/ 26403 h 159015"/>
              <a:gd name="connsiteX3" fmla="*/ 94621 w 180691"/>
              <a:gd name="connsiteY3" fmla="*/ 11665 h 159015"/>
              <a:gd name="connsiteX4" fmla="*/ 62044 w 180691"/>
              <a:gd name="connsiteY4" fmla="*/ 5525 h 159015"/>
              <a:gd name="connsiteX5" fmla="*/ 18458 w 180691"/>
              <a:gd name="connsiteY5" fmla="*/ 13509 h 159015"/>
              <a:gd name="connsiteX6" fmla="*/ 0 w 180691"/>
              <a:gd name="connsiteY6" fmla="*/ 45429 h 159015"/>
              <a:gd name="connsiteX7" fmla="*/ 12889 w 180691"/>
              <a:gd name="connsiteY7" fmla="*/ 92709 h 159015"/>
              <a:gd name="connsiteX8" fmla="*/ 33807 w 180691"/>
              <a:gd name="connsiteY8" fmla="*/ 133228 h 159015"/>
              <a:gd name="connsiteX9" fmla="*/ 49804 w 180691"/>
              <a:gd name="connsiteY9" fmla="*/ 153491 h 159015"/>
              <a:gd name="connsiteX10" fmla="*/ 78688 w 180691"/>
              <a:gd name="connsiteY10" fmla="*/ 159016 h 159015"/>
              <a:gd name="connsiteX11" fmla="*/ 107574 w 180691"/>
              <a:gd name="connsiteY11" fmla="*/ 143670 h 159015"/>
              <a:gd name="connsiteX12" fmla="*/ 143194 w 180691"/>
              <a:gd name="connsiteY12" fmla="*/ 140597 h 159015"/>
              <a:gd name="connsiteX13" fmla="*/ 125967 w 180691"/>
              <a:gd name="connsiteY13" fmla="*/ 117268 h 159015"/>
              <a:gd name="connsiteX14" fmla="*/ 180692 w 180691"/>
              <a:gd name="connsiteY14" fmla="*/ 87184 h 159015"/>
              <a:gd name="connsiteX15" fmla="*/ 180109 w 180691"/>
              <a:gd name="connsiteY15" fmla="*/ 39904 h 159015"/>
              <a:gd name="connsiteX16" fmla="*/ 169035 w 180691"/>
              <a:gd name="connsiteY16" fmla="*/ 14117 h 15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691" h="159015">
                <a:moveTo>
                  <a:pt x="169035" y="14117"/>
                </a:moveTo>
                <a:lnTo>
                  <a:pt x="137041" y="0"/>
                </a:lnTo>
                <a:lnTo>
                  <a:pt x="124736" y="26403"/>
                </a:lnTo>
                <a:lnTo>
                  <a:pt x="94621" y="11665"/>
                </a:lnTo>
                <a:lnTo>
                  <a:pt x="62044" y="5525"/>
                </a:lnTo>
                <a:lnTo>
                  <a:pt x="18458" y="13509"/>
                </a:lnTo>
                <a:lnTo>
                  <a:pt x="0" y="45429"/>
                </a:lnTo>
                <a:lnTo>
                  <a:pt x="12889" y="92709"/>
                </a:lnTo>
                <a:lnTo>
                  <a:pt x="33807" y="133228"/>
                </a:lnTo>
                <a:lnTo>
                  <a:pt x="49804" y="153491"/>
                </a:lnTo>
                <a:lnTo>
                  <a:pt x="78688" y="159016"/>
                </a:lnTo>
                <a:lnTo>
                  <a:pt x="107574" y="143670"/>
                </a:lnTo>
                <a:lnTo>
                  <a:pt x="143194" y="140597"/>
                </a:lnTo>
                <a:lnTo>
                  <a:pt x="125967" y="117268"/>
                </a:lnTo>
                <a:lnTo>
                  <a:pt x="180692" y="87184"/>
                </a:lnTo>
                <a:lnTo>
                  <a:pt x="180109" y="39904"/>
                </a:lnTo>
                <a:lnTo>
                  <a:pt x="169035" y="1411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1" name="Freeform 180">
            <a:extLst>
              <a:ext uri="{FF2B5EF4-FFF2-40B4-BE49-F238E27FC236}">
                <a16:creationId xmlns:a16="http://schemas.microsoft.com/office/drawing/2014/main" id="{367F56DC-345A-A743-D0E5-2D738F7BB2CD}"/>
              </a:ext>
            </a:extLst>
          </p:cNvPr>
          <p:cNvSpPr/>
          <p:nvPr/>
        </p:nvSpPr>
        <p:spPr>
          <a:xfrm>
            <a:off x="6996145" y="4517269"/>
            <a:ext cx="59647" cy="82888"/>
          </a:xfrm>
          <a:custGeom>
            <a:avLst/>
            <a:gdLst>
              <a:gd name="connsiteX0" fmla="*/ 52264 w 59647"/>
              <a:gd name="connsiteY0" fmla="*/ 17804 h 82888"/>
              <a:gd name="connsiteX1" fmla="*/ 50387 w 59647"/>
              <a:gd name="connsiteY1" fmla="*/ 2458 h 82888"/>
              <a:gd name="connsiteX2" fmla="*/ 31994 w 59647"/>
              <a:gd name="connsiteY2" fmla="*/ 0 h 82888"/>
              <a:gd name="connsiteX3" fmla="*/ 21501 w 59647"/>
              <a:gd name="connsiteY3" fmla="*/ 22106 h 82888"/>
              <a:gd name="connsiteX4" fmla="*/ 0 w 59647"/>
              <a:gd name="connsiteY4" fmla="*/ 19034 h 82888"/>
              <a:gd name="connsiteX5" fmla="*/ 8613 w 59647"/>
              <a:gd name="connsiteY5" fmla="*/ 36838 h 82888"/>
              <a:gd name="connsiteX6" fmla="*/ 9262 w 59647"/>
              <a:gd name="connsiteY6" fmla="*/ 43592 h 82888"/>
              <a:gd name="connsiteX7" fmla="*/ 21501 w 59647"/>
              <a:gd name="connsiteY7" fmla="*/ 81044 h 82888"/>
              <a:gd name="connsiteX8" fmla="*/ 20919 w 59647"/>
              <a:gd name="connsiteY8" fmla="*/ 82888 h 82888"/>
              <a:gd name="connsiteX9" fmla="*/ 24611 w 59647"/>
              <a:gd name="connsiteY9" fmla="*/ 82273 h 82888"/>
              <a:gd name="connsiteX10" fmla="*/ 37499 w 59647"/>
              <a:gd name="connsiteY10" fmla="*/ 68151 h 82888"/>
              <a:gd name="connsiteX11" fmla="*/ 51034 w 59647"/>
              <a:gd name="connsiteY11" fmla="*/ 47888 h 82888"/>
              <a:gd name="connsiteX12" fmla="*/ 59647 w 59647"/>
              <a:gd name="connsiteY12" fmla="*/ 39296 h 82888"/>
              <a:gd name="connsiteX13" fmla="*/ 59647 w 59647"/>
              <a:gd name="connsiteY13" fmla="*/ 27017 h 82888"/>
              <a:gd name="connsiteX14" fmla="*/ 52264 w 59647"/>
              <a:gd name="connsiteY14" fmla="*/ 17804 h 8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647" h="82888">
                <a:moveTo>
                  <a:pt x="52264" y="17804"/>
                </a:moveTo>
                <a:lnTo>
                  <a:pt x="50387" y="2458"/>
                </a:lnTo>
                <a:lnTo>
                  <a:pt x="31994" y="0"/>
                </a:lnTo>
                <a:lnTo>
                  <a:pt x="21501" y="22106"/>
                </a:lnTo>
                <a:lnTo>
                  <a:pt x="0" y="19034"/>
                </a:lnTo>
                <a:lnTo>
                  <a:pt x="8613" y="36838"/>
                </a:lnTo>
                <a:lnTo>
                  <a:pt x="9262" y="43592"/>
                </a:lnTo>
                <a:lnTo>
                  <a:pt x="21501" y="81044"/>
                </a:lnTo>
                <a:lnTo>
                  <a:pt x="20919" y="82888"/>
                </a:lnTo>
                <a:lnTo>
                  <a:pt x="24611" y="82273"/>
                </a:lnTo>
                <a:lnTo>
                  <a:pt x="37499" y="68151"/>
                </a:lnTo>
                <a:lnTo>
                  <a:pt x="51034" y="47888"/>
                </a:lnTo>
                <a:lnTo>
                  <a:pt x="59647" y="39296"/>
                </a:lnTo>
                <a:lnTo>
                  <a:pt x="59647" y="27017"/>
                </a:lnTo>
                <a:lnTo>
                  <a:pt x="52264" y="1780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2" name="Freeform 181">
            <a:extLst>
              <a:ext uri="{FF2B5EF4-FFF2-40B4-BE49-F238E27FC236}">
                <a16:creationId xmlns:a16="http://schemas.microsoft.com/office/drawing/2014/main" id="{BC2F2A8D-B5DE-F2CD-5EA4-43C1A4851F9B}"/>
              </a:ext>
            </a:extLst>
          </p:cNvPr>
          <p:cNvSpPr/>
          <p:nvPr/>
        </p:nvSpPr>
        <p:spPr>
          <a:xfrm>
            <a:off x="5806249" y="3835149"/>
            <a:ext cx="262442" cy="214893"/>
          </a:xfrm>
          <a:custGeom>
            <a:avLst/>
            <a:gdLst>
              <a:gd name="connsiteX0" fmla="*/ 200982 w 262442"/>
              <a:gd name="connsiteY0" fmla="*/ 7369 h 214893"/>
              <a:gd name="connsiteX1" fmla="*/ 178858 w 262442"/>
              <a:gd name="connsiteY1" fmla="*/ 7369 h 214893"/>
              <a:gd name="connsiteX2" fmla="*/ 170251 w 262442"/>
              <a:gd name="connsiteY2" fmla="*/ 0 h 214893"/>
              <a:gd name="connsiteX3" fmla="*/ 151813 w 262442"/>
              <a:gd name="connsiteY3" fmla="*/ 5525 h 214893"/>
              <a:gd name="connsiteX4" fmla="*/ 119852 w 262442"/>
              <a:gd name="connsiteY4" fmla="*/ 21492 h 214893"/>
              <a:gd name="connsiteX5" fmla="*/ 113091 w 262442"/>
              <a:gd name="connsiteY5" fmla="*/ 33771 h 214893"/>
              <a:gd name="connsiteX6" fmla="*/ 86661 w 262442"/>
              <a:gd name="connsiteY6" fmla="*/ 51576 h 214893"/>
              <a:gd name="connsiteX7" fmla="*/ 81745 w 262442"/>
              <a:gd name="connsiteY7" fmla="*/ 61396 h 214893"/>
              <a:gd name="connsiteX8" fmla="*/ 67607 w 262442"/>
              <a:gd name="connsiteY8" fmla="*/ 69380 h 214893"/>
              <a:gd name="connsiteX9" fmla="*/ 51014 w 262442"/>
              <a:gd name="connsiteY9" fmla="*/ 63855 h 214893"/>
              <a:gd name="connsiteX10" fmla="*/ 41183 w 262442"/>
              <a:gd name="connsiteY10" fmla="*/ 73676 h 214893"/>
              <a:gd name="connsiteX11" fmla="*/ 36268 w 262442"/>
              <a:gd name="connsiteY11" fmla="*/ 100692 h 214893"/>
              <a:gd name="connsiteX12" fmla="*/ 8607 w 262442"/>
              <a:gd name="connsiteY12" fmla="*/ 132620 h 214893"/>
              <a:gd name="connsiteX13" fmla="*/ 9838 w 262442"/>
              <a:gd name="connsiteY13" fmla="*/ 146128 h 214893"/>
              <a:gd name="connsiteX14" fmla="*/ 0 w 262442"/>
              <a:gd name="connsiteY14" fmla="*/ 162703 h 214893"/>
              <a:gd name="connsiteX15" fmla="*/ 2461 w 262442"/>
              <a:gd name="connsiteY15" fmla="*/ 185418 h 214893"/>
              <a:gd name="connsiteX16" fmla="*/ 17829 w 262442"/>
              <a:gd name="connsiteY16" fmla="*/ 194016 h 214893"/>
              <a:gd name="connsiteX17" fmla="*/ 23975 w 262442"/>
              <a:gd name="connsiteY17" fmla="*/ 206910 h 214893"/>
              <a:gd name="connsiteX18" fmla="*/ 39338 w 262442"/>
              <a:gd name="connsiteY18" fmla="*/ 214894 h 214893"/>
              <a:gd name="connsiteX19" fmla="*/ 51014 w 262442"/>
              <a:gd name="connsiteY19" fmla="*/ 205066 h 214893"/>
              <a:gd name="connsiteX20" fmla="*/ 67607 w 262442"/>
              <a:gd name="connsiteY20" fmla="*/ 203837 h 214893"/>
              <a:gd name="connsiteX21" fmla="*/ 90967 w 262442"/>
              <a:gd name="connsiteY21" fmla="*/ 213664 h 214893"/>
              <a:gd name="connsiteX22" fmla="*/ 86052 w 262442"/>
              <a:gd name="connsiteY22" fmla="*/ 184195 h 214893"/>
              <a:gd name="connsiteX23" fmla="*/ 87276 w 262442"/>
              <a:gd name="connsiteY23" fmla="*/ 162089 h 214893"/>
              <a:gd name="connsiteX24" fmla="*/ 146897 w 262442"/>
              <a:gd name="connsiteY24" fmla="*/ 160245 h 214893"/>
              <a:gd name="connsiteX25" fmla="*/ 161644 w 262442"/>
              <a:gd name="connsiteY25" fmla="*/ 163318 h 214893"/>
              <a:gd name="connsiteX26" fmla="*/ 172713 w 262442"/>
              <a:gd name="connsiteY26" fmla="*/ 157178 h 214893"/>
              <a:gd name="connsiteX27" fmla="*/ 188690 w 262442"/>
              <a:gd name="connsiteY27" fmla="*/ 160245 h 214893"/>
              <a:gd name="connsiteX28" fmla="*/ 218805 w 262442"/>
              <a:gd name="connsiteY28" fmla="*/ 160860 h 214893"/>
              <a:gd name="connsiteX29" fmla="*/ 230482 w 262442"/>
              <a:gd name="connsiteY29" fmla="*/ 156564 h 214893"/>
              <a:gd name="connsiteX30" fmla="*/ 237859 w 262442"/>
              <a:gd name="connsiteY30" fmla="*/ 139374 h 214893"/>
              <a:gd name="connsiteX31" fmla="*/ 254451 w 262442"/>
              <a:gd name="connsiteY31" fmla="*/ 135686 h 214893"/>
              <a:gd name="connsiteX32" fmla="*/ 261828 w 262442"/>
              <a:gd name="connsiteY32" fmla="*/ 124022 h 214893"/>
              <a:gd name="connsiteX33" fmla="*/ 262443 w 262442"/>
              <a:gd name="connsiteY33" fmla="*/ 97011 h 214893"/>
              <a:gd name="connsiteX34" fmla="*/ 223105 w 262442"/>
              <a:gd name="connsiteY34" fmla="*/ 88413 h 214893"/>
              <a:gd name="connsiteX35" fmla="*/ 221881 w 262442"/>
              <a:gd name="connsiteY35" fmla="*/ 69380 h 214893"/>
              <a:gd name="connsiteX36" fmla="*/ 202828 w 262442"/>
              <a:gd name="connsiteY36" fmla="*/ 44207 h 214893"/>
              <a:gd name="connsiteX37" fmla="*/ 197906 w 262442"/>
              <a:gd name="connsiteY37" fmla="*/ 26402 h 214893"/>
              <a:gd name="connsiteX38" fmla="*/ 200982 w 262442"/>
              <a:gd name="connsiteY38" fmla="*/ 7369 h 21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2442" h="214893">
                <a:moveTo>
                  <a:pt x="200982" y="7369"/>
                </a:moveTo>
                <a:lnTo>
                  <a:pt x="178858" y="7369"/>
                </a:lnTo>
                <a:lnTo>
                  <a:pt x="170251" y="0"/>
                </a:lnTo>
                <a:lnTo>
                  <a:pt x="151813" y="5525"/>
                </a:lnTo>
                <a:lnTo>
                  <a:pt x="119852" y="21492"/>
                </a:lnTo>
                <a:lnTo>
                  <a:pt x="113091" y="33771"/>
                </a:lnTo>
                <a:lnTo>
                  <a:pt x="86661" y="51576"/>
                </a:lnTo>
                <a:lnTo>
                  <a:pt x="81745" y="61396"/>
                </a:lnTo>
                <a:lnTo>
                  <a:pt x="67607" y="69380"/>
                </a:lnTo>
                <a:lnTo>
                  <a:pt x="51014" y="63855"/>
                </a:lnTo>
                <a:lnTo>
                  <a:pt x="41183" y="73676"/>
                </a:lnTo>
                <a:lnTo>
                  <a:pt x="36268" y="100692"/>
                </a:lnTo>
                <a:lnTo>
                  <a:pt x="8607" y="132620"/>
                </a:lnTo>
                <a:lnTo>
                  <a:pt x="9838" y="146128"/>
                </a:lnTo>
                <a:lnTo>
                  <a:pt x="0" y="162703"/>
                </a:lnTo>
                <a:lnTo>
                  <a:pt x="2461" y="185418"/>
                </a:lnTo>
                <a:lnTo>
                  <a:pt x="17829" y="194016"/>
                </a:lnTo>
                <a:lnTo>
                  <a:pt x="23975" y="206910"/>
                </a:lnTo>
                <a:lnTo>
                  <a:pt x="39338" y="214894"/>
                </a:lnTo>
                <a:lnTo>
                  <a:pt x="51014" y="205066"/>
                </a:lnTo>
                <a:lnTo>
                  <a:pt x="67607" y="203837"/>
                </a:lnTo>
                <a:lnTo>
                  <a:pt x="90967" y="213664"/>
                </a:lnTo>
                <a:lnTo>
                  <a:pt x="86052" y="184195"/>
                </a:lnTo>
                <a:lnTo>
                  <a:pt x="87276" y="162089"/>
                </a:lnTo>
                <a:lnTo>
                  <a:pt x="146897" y="160245"/>
                </a:lnTo>
                <a:lnTo>
                  <a:pt x="161644" y="163318"/>
                </a:lnTo>
                <a:lnTo>
                  <a:pt x="172713" y="157178"/>
                </a:lnTo>
                <a:lnTo>
                  <a:pt x="188690" y="160245"/>
                </a:lnTo>
                <a:lnTo>
                  <a:pt x="218805" y="160860"/>
                </a:lnTo>
                <a:lnTo>
                  <a:pt x="230482" y="156564"/>
                </a:lnTo>
                <a:lnTo>
                  <a:pt x="237859" y="139374"/>
                </a:lnTo>
                <a:lnTo>
                  <a:pt x="254451" y="135686"/>
                </a:lnTo>
                <a:lnTo>
                  <a:pt x="261828" y="124022"/>
                </a:lnTo>
                <a:lnTo>
                  <a:pt x="262443" y="97011"/>
                </a:lnTo>
                <a:lnTo>
                  <a:pt x="223105" y="88413"/>
                </a:lnTo>
                <a:lnTo>
                  <a:pt x="221881" y="69380"/>
                </a:lnTo>
                <a:lnTo>
                  <a:pt x="202828" y="44207"/>
                </a:lnTo>
                <a:lnTo>
                  <a:pt x="197906" y="26402"/>
                </a:lnTo>
                <a:lnTo>
                  <a:pt x="200982" y="736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3" name="Freeform 182">
            <a:extLst>
              <a:ext uri="{FF2B5EF4-FFF2-40B4-BE49-F238E27FC236}">
                <a16:creationId xmlns:a16="http://schemas.microsoft.com/office/drawing/2014/main" id="{82BA9BFB-1E2B-767A-1EC4-06498ACF86AE}"/>
              </a:ext>
            </a:extLst>
          </p:cNvPr>
          <p:cNvSpPr/>
          <p:nvPr/>
        </p:nvSpPr>
        <p:spPr>
          <a:xfrm>
            <a:off x="6691884" y="2699311"/>
            <a:ext cx="192996" cy="113579"/>
          </a:xfrm>
          <a:custGeom>
            <a:avLst/>
            <a:gdLst>
              <a:gd name="connsiteX0" fmla="*/ 192996 w 192996"/>
              <a:gd name="connsiteY0" fmla="*/ 20256 h 113579"/>
              <a:gd name="connsiteX1" fmla="*/ 174604 w 192996"/>
              <a:gd name="connsiteY1" fmla="*/ 15961 h 113579"/>
              <a:gd name="connsiteX2" fmla="*/ 149994 w 192996"/>
              <a:gd name="connsiteY2" fmla="*/ 2452 h 113579"/>
              <a:gd name="connsiteX3" fmla="*/ 114373 w 192996"/>
              <a:gd name="connsiteY3" fmla="*/ 11050 h 113579"/>
              <a:gd name="connsiteX4" fmla="*/ 100190 w 192996"/>
              <a:gd name="connsiteY4" fmla="*/ 20871 h 113579"/>
              <a:gd name="connsiteX5" fmla="*/ 54143 w 192996"/>
              <a:gd name="connsiteY5" fmla="*/ 19034 h 113579"/>
              <a:gd name="connsiteX6" fmla="*/ 29532 w 192996"/>
              <a:gd name="connsiteY6" fmla="*/ 12894 h 113579"/>
              <a:gd name="connsiteX7" fmla="*/ 17875 w 192996"/>
              <a:gd name="connsiteY7" fmla="*/ 15961 h 113579"/>
              <a:gd name="connsiteX8" fmla="*/ 6800 w 192996"/>
              <a:gd name="connsiteY8" fmla="*/ 0 h 113579"/>
              <a:gd name="connsiteX9" fmla="*/ 0 w 192996"/>
              <a:gd name="connsiteY9" fmla="*/ 8592 h 113579"/>
              <a:gd name="connsiteX10" fmla="*/ 4339 w 192996"/>
              <a:gd name="connsiteY10" fmla="*/ 22715 h 113579"/>
              <a:gd name="connsiteX11" fmla="*/ 21566 w 192996"/>
              <a:gd name="connsiteY11" fmla="*/ 38682 h 113579"/>
              <a:gd name="connsiteX12" fmla="*/ 11074 w 192996"/>
              <a:gd name="connsiteY12" fmla="*/ 50346 h 113579"/>
              <a:gd name="connsiteX13" fmla="*/ 6800 w 192996"/>
              <a:gd name="connsiteY13" fmla="*/ 62626 h 113579"/>
              <a:gd name="connsiteX14" fmla="*/ 10492 w 192996"/>
              <a:gd name="connsiteY14" fmla="*/ 66921 h 113579"/>
              <a:gd name="connsiteX15" fmla="*/ 6152 w 192996"/>
              <a:gd name="connsiteY15" fmla="*/ 72446 h 113579"/>
              <a:gd name="connsiteX16" fmla="*/ 23380 w 192996"/>
              <a:gd name="connsiteY16" fmla="*/ 84726 h 113579"/>
              <a:gd name="connsiteX17" fmla="*/ 28302 w 192996"/>
              <a:gd name="connsiteY17" fmla="*/ 109899 h 113579"/>
              <a:gd name="connsiteX18" fmla="*/ 51682 w 192996"/>
              <a:gd name="connsiteY18" fmla="*/ 111128 h 113579"/>
              <a:gd name="connsiteX19" fmla="*/ 75644 w 192996"/>
              <a:gd name="connsiteY19" fmla="*/ 100693 h 113579"/>
              <a:gd name="connsiteX20" fmla="*/ 99607 w 192996"/>
              <a:gd name="connsiteY20" fmla="*/ 113580 h 113579"/>
              <a:gd name="connsiteX21" fmla="*/ 127844 w 192996"/>
              <a:gd name="connsiteY21" fmla="*/ 109899 h 113579"/>
              <a:gd name="connsiteX22" fmla="*/ 126031 w 192996"/>
              <a:gd name="connsiteY22" fmla="*/ 91480 h 113579"/>
              <a:gd name="connsiteX23" fmla="*/ 156729 w 192996"/>
              <a:gd name="connsiteY23" fmla="*/ 79201 h 113579"/>
              <a:gd name="connsiteX24" fmla="*/ 184383 w 192996"/>
              <a:gd name="connsiteY24" fmla="*/ 84111 h 113579"/>
              <a:gd name="connsiteX25" fmla="*/ 171495 w 192996"/>
              <a:gd name="connsiteY25" fmla="*/ 62626 h 113579"/>
              <a:gd name="connsiteX26" fmla="*/ 179526 w 192996"/>
              <a:gd name="connsiteY26" fmla="*/ 35609 h 113579"/>
              <a:gd name="connsiteX27" fmla="*/ 192996 w 192996"/>
              <a:gd name="connsiteY27" fmla="*/ 20256 h 11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2996" h="113579">
                <a:moveTo>
                  <a:pt x="192996" y="20256"/>
                </a:moveTo>
                <a:lnTo>
                  <a:pt x="174604" y="15961"/>
                </a:lnTo>
                <a:lnTo>
                  <a:pt x="149994" y="2452"/>
                </a:lnTo>
                <a:lnTo>
                  <a:pt x="114373" y="11050"/>
                </a:lnTo>
                <a:lnTo>
                  <a:pt x="100190" y="20871"/>
                </a:lnTo>
                <a:lnTo>
                  <a:pt x="54143" y="19034"/>
                </a:lnTo>
                <a:lnTo>
                  <a:pt x="29532" y="12894"/>
                </a:lnTo>
                <a:lnTo>
                  <a:pt x="17875" y="15961"/>
                </a:lnTo>
                <a:lnTo>
                  <a:pt x="6800" y="0"/>
                </a:lnTo>
                <a:lnTo>
                  <a:pt x="0" y="8592"/>
                </a:lnTo>
                <a:lnTo>
                  <a:pt x="4339" y="22715"/>
                </a:lnTo>
                <a:lnTo>
                  <a:pt x="21566" y="38682"/>
                </a:lnTo>
                <a:lnTo>
                  <a:pt x="11074" y="50346"/>
                </a:lnTo>
                <a:lnTo>
                  <a:pt x="6800" y="62626"/>
                </a:lnTo>
                <a:lnTo>
                  <a:pt x="10492" y="66921"/>
                </a:lnTo>
                <a:lnTo>
                  <a:pt x="6152" y="72446"/>
                </a:lnTo>
                <a:lnTo>
                  <a:pt x="23380" y="84726"/>
                </a:lnTo>
                <a:lnTo>
                  <a:pt x="28302" y="109899"/>
                </a:lnTo>
                <a:lnTo>
                  <a:pt x="51682" y="111128"/>
                </a:lnTo>
                <a:lnTo>
                  <a:pt x="75644" y="100693"/>
                </a:lnTo>
                <a:lnTo>
                  <a:pt x="99607" y="113580"/>
                </a:lnTo>
                <a:lnTo>
                  <a:pt x="127844" y="109899"/>
                </a:lnTo>
                <a:lnTo>
                  <a:pt x="126031" y="91480"/>
                </a:lnTo>
                <a:lnTo>
                  <a:pt x="156729" y="79201"/>
                </a:lnTo>
                <a:lnTo>
                  <a:pt x="184383" y="84111"/>
                </a:lnTo>
                <a:lnTo>
                  <a:pt x="171495" y="62626"/>
                </a:lnTo>
                <a:lnTo>
                  <a:pt x="179526" y="35609"/>
                </a:lnTo>
                <a:lnTo>
                  <a:pt x="192996" y="2025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4" name="Freeform 183">
            <a:extLst>
              <a:ext uri="{FF2B5EF4-FFF2-40B4-BE49-F238E27FC236}">
                <a16:creationId xmlns:a16="http://schemas.microsoft.com/office/drawing/2014/main" id="{2D785807-5C9D-F161-B8D3-F3D963C71769}"/>
              </a:ext>
            </a:extLst>
          </p:cNvPr>
          <p:cNvSpPr/>
          <p:nvPr/>
        </p:nvSpPr>
        <p:spPr>
          <a:xfrm>
            <a:off x="9934619" y="4212740"/>
            <a:ext cx="41189" cy="56485"/>
          </a:xfrm>
          <a:custGeom>
            <a:avLst/>
            <a:gdLst>
              <a:gd name="connsiteX0" fmla="*/ 0 w 41189"/>
              <a:gd name="connsiteY0" fmla="*/ 36223 h 56485"/>
              <a:gd name="connsiteX1" fmla="*/ 16580 w 41189"/>
              <a:gd name="connsiteY1" fmla="*/ 56486 h 56485"/>
              <a:gd name="connsiteX2" fmla="*/ 23380 w 41189"/>
              <a:gd name="connsiteY2" fmla="*/ 42977 h 56485"/>
              <a:gd name="connsiteX3" fmla="*/ 39960 w 41189"/>
              <a:gd name="connsiteY3" fmla="*/ 44207 h 56485"/>
              <a:gd name="connsiteX4" fmla="*/ 40607 w 41189"/>
              <a:gd name="connsiteY4" fmla="*/ 19034 h 56485"/>
              <a:gd name="connsiteX5" fmla="*/ 41190 w 41189"/>
              <a:gd name="connsiteY5" fmla="*/ 0 h 56485"/>
              <a:gd name="connsiteX6" fmla="*/ 12953 w 41189"/>
              <a:gd name="connsiteY6" fmla="*/ 21492 h 56485"/>
              <a:gd name="connsiteX7" fmla="*/ 0 w 41189"/>
              <a:gd name="connsiteY7" fmla="*/ 36223 h 5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89" h="56485">
                <a:moveTo>
                  <a:pt x="0" y="36223"/>
                </a:moveTo>
                <a:lnTo>
                  <a:pt x="16580" y="56486"/>
                </a:lnTo>
                <a:lnTo>
                  <a:pt x="23380" y="42977"/>
                </a:lnTo>
                <a:lnTo>
                  <a:pt x="39960" y="44207"/>
                </a:lnTo>
                <a:lnTo>
                  <a:pt x="40607" y="19034"/>
                </a:lnTo>
                <a:lnTo>
                  <a:pt x="41190" y="0"/>
                </a:lnTo>
                <a:lnTo>
                  <a:pt x="12953" y="21492"/>
                </a:lnTo>
                <a:lnTo>
                  <a:pt x="0" y="3622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5" name="Freeform 184">
            <a:extLst>
              <a:ext uri="{FF2B5EF4-FFF2-40B4-BE49-F238E27FC236}">
                <a16:creationId xmlns:a16="http://schemas.microsoft.com/office/drawing/2014/main" id="{547E8F3F-EB79-EF41-DBC7-7913BB0DBA21}"/>
              </a:ext>
            </a:extLst>
          </p:cNvPr>
          <p:cNvSpPr/>
          <p:nvPr/>
        </p:nvSpPr>
        <p:spPr>
          <a:xfrm>
            <a:off x="3793377" y="3693323"/>
            <a:ext cx="15362" cy="13508"/>
          </a:xfrm>
          <a:custGeom>
            <a:avLst/>
            <a:gdLst>
              <a:gd name="connsiteX0" fmla="*/ 3685 w 15362"/>
              <a:gd name="connsiteY0" fmla="*/ 13509 h 13508"/>
              <a:gd name="connsiteX1" fmla="*/ 5531 w 15362"/>
              <a:gd name="connsiteY1" fmla="*/ 12279 h 13508"/>
              <a:gd name="connsiteX2" fmla="*/ 4300 w 15362"/>
              <a:gd name="connsiteY2" fmla="*/ 11665 h 13508"/>
              <a:gd name="connsiteX3" fmla="*/ 1846 w 15362"/>
              <a:gd name="connsiteY3" fmla="*/ 11665 h 13508"/>
              <a:gd name="connsiteX4" fmla="*/ 0 w 15362"/>
              <a:gd name="connsiteY4" fmla="*/ 12894 h 13508"/>
              <a:gd name="connsiteX5" fmla="*/ 615 w 15362"/>
              <a:gd name="connsiteY5" fmla="*/ 13509 h 13508"/>
              <a:gd name="connsiteX6" fmla="*/ 3685 w 15362"/>
              <a:gd name="connsiteY6" fmla="*/ 13509 h 13508"/>
              <a:gd name="connsiteX7" fmla="*/ 10446 w 15362"/>
              <a:gd name="connsiteY7" fmla="*/ 11050 h 13508"/>
              <a:gd name="connsiteX8" fmla="*/ 12907 w 15362"/>
              <a:gd name="connsiteY8" fmla="*/ 8598 h 13508"/>
              <a:gd name="connsiteX9" fmla="*/ 9831 w 15362"/>
              <a:gd name="connsiteY9" fmla="*/ 9213 h 13508"/>
              <a:gd name="connsiteX10" fmla="*/ 8607 w 15362"/>
              <a:gd name="connsiteY10" fmla="*/ 10435 h 13508"/>
              <a:gd name="connsiteX11" fmla="*/ 9216 w 15362"/>
              <a:gd name="connsiteY11" fmla="*/ 11050 h 13508"/>
              <a:gd name="connsiteX12" fmla="*/ 9831 w 15362"/>
              <a:gd name="connsiteY12" fmla="*/ 11050 h 13508"/>
              <a:gd name="connsiteX13" fmla="*/ 10446 w 15362"/>
              <a:gd name="connsiteY13" fmla="*/ 11050 h 13508"/>
              <a:gd name="connsiteX14" fmla="*/ 15362 w 15362"/>
              <a:gd name="connsiteY14" fmla="*/ 0 h 13508"/>
              <a:gd name="connsiteX15" fmla="*/ 14138 w 15362"/>
              <a:gd name="connsiteY15" fmla="*/ 0 h 13508"/>
              <a:gd name="connsiteX16" fmla="*/ 11062 w 15362"/>
              <a:gd name="connsiteY16" fmla="*/ 0 h 13508"/>
              <a:gd name="connsiteX17" fmla="*/ 11677 w 15362"/>
              <a:gd name="connsiteY17" fmla="*/ 615 h 13508"/>
              <a:gd name="connsiteX18" fmla="*/ 13523 w 15362"/>
              <a:gd name="connsiteY18" fmla="*/ 615 h 13508"/>
              <a:gd name="connsiteX19" fmla="*/ 15362 w 15362"/>
              <a:gd name="connsiteY19" fmla="*/ 1229 h 13508"/>
              <a:gd name="connsiteX20" fmla="*/ 15362 w 15362"/>
              <a:gd name="connsiteY20" fmla="*/ 0 h 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362" h="13508">
                <a:moveTo>
                  <a:pt x="3685" y="13509"/>
                </a:moveTo>
                <a:lnTo>
                  <a:pt x="5531" y="12279"/>
                </a:lnTo>
                <a:lnTo>
                  <a:pt x="4300" y="11665"/>
                </a:lnTo>
                <a:lnTo>
                  <a:pt x="1846" y="11665"/>
                </a:lnTo>
                <a:lnTo>
                  <a:pt x="0" y="12894"/>
                </a:lnTo>
                <a:lnTo>
                  <a:pt x="615" y="13509"/>
                </a:lnTo>
                <a:lnTo>
                  <a:pt x="3685" y="13509"/>
                </a:lnTo>
                <a:close/>
                <a:moveTo>
                  <a:pt x="10446" y="11050"/>
                </a:moveTo>
                <a:lnTo>
                  <a:pt x="12907" y="8598"/>
                </a:lnTo>
                <a:lnTo>
                  <a:pt x="9831" y="9213"/>
                </a:lnTo>
                <a:lnTo>
                  <a:pt x="8607" y="10435"/>
                </a:lnTo>
                <a:lnTo>
                  <a:pt x="9216" y="11050"/>
                </a:lnTo>
                <a:lnTo>
                  <a:pt x="9831" y="11050"/>
                </a:lnTo>
                <a:lnTo>
                  <a:pt x="10446" y="11050"/>
                </a:lnTo>
                <a:close/>
                <a:moveTo>
                  <a:pt x="15362" y="0"/>
                </a:moveTo>
                <a:lnTo>
                  <a:pt x="14138" y="0"/>
                </a:lnTo>
                <a:lnTo>
                  <a:pt x="11062" y="0"/>
                </a:lnTo>
                <a:lnTo>
                  <a:pt x="11677" y="615"/>
                </a:lnTo>
                <a:lnTo>
                  <a:pt x="13523" y="615"/>
                </a:lnTo>
                <a:lnTo>
                  <a:pt x="15362" y="1229"/>
                </a:lnTo>
                <a:lnTo>
                  <a:pt x="15362" y="0"/>
                </a:lnTo>
                <a:close/>
              </a:path>
            </a:pathLst>
          </a:custGeom>
          <a:solidFill>
            <a:srgbClr val="E6E8F5"/>
          </a:solidFill>
          <a:ln w="6476"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A6617443-7CBD-17E8-BB37-145DBDFE05EB}"/>
              </a:ext>
            </a:extLst>
          </p:cNvPr>
          <p:cNvSpPr/>
          <p:nvPr/>
        </p:nvSpPr>
        <p:spPr>
          <a:xfrm>
            <a:off x="3445509" y="4220723"/>
            <a:ext cx="1352149" cy="1523870"/>
          </a:xfrm>
          <a:custGeom>
            <a:avLst/>
            <a:gdLst>
              <a:gd name="connsiteX0" fmla="*/ 596173 w 1352149"/>
              <a:gd name="connsiteY0" fmla="*/ 130776 h 1523870"/>
              <a:gd name="connsiteX1" fmla="*/ 587572 w 1352149"/>
              <a:gd name="connsiteY1" fmla="*/ 132005 h 1523870"/>
              <a:gd name="connsiteX2" fmla="*/ 568518 w 1352149"/>
              <a:gd name="connsiteY2" fmla="*/ 128932 h 1523870"/>
              <a:gd name="connsiteX3" fmla="*/ 557456 w 1352149"/>
              <a:gd name="connsiteY3" fmla="*/ 139374 h 1523870"/>
              <a:gd name="connsiteX4" fmla="*/ 541473 w 1352149"/>
              <a:gd name="connsiteY4" fmla="*/ 146122 h 1523870"/>
              <a:gd name="connsiteX5" fmla="*/ 531026 w 1352149"/>
              <a:gd name="connsiteY5" fmla="*/ 147351 h 1523870"/>
              <a:gd name="connsiteX6" fmla="*/ 526726 w 1352149"/>
              <a:gd name="connsiteY6" fmla="*/ 155335 h 1523870"/>
              <a:gd name="connsiteX7" fmla="*/ 510127 w 1352149"/>
              <a:gd name="connsiteY7" fmla="*/ 153491 h 1523870"/>
              <a:gd name="connsiteX8" fmla="*/ 488619 w 1352149"/>
              <a:gd name="connsiteY8" fmla="*/ 135072 h 1523870"/>
              <a:gd name="connsiteX9" fmla="*/ 486773 w 1352149"/>
              <a:gd name="connsiteY9" fmla="*/ 117267 h 1523870"/>
              <a:gd name="connsiteX10" fmla="*/ 478166 w 1352149"/>
              <a:gd name="connsiteY10" fmla="*/ 97005 h 1523870"/>
              <a:gd name="connsiteX11" fmla="*/ 484312 w 1352149"/>
              <a:gd name="connsiteY11" fmla="*/ 63855 h 1523870"/>
              <a:gd name="connsiteX12" fmla="*/ 494149 w 1352149"/>
              <a:gd name="connsiteY12" fmla="*/ 50346 h 1523870"/>
              <a:gd name="connsiteX13" fmla="*/ 486773 w 1352149"/>
              <a:gd name="connsiteY13" fmla="*/ 31927 h 1523870"/>
              <a:gd name="connsiteX14" fmla="*/ 475096 w 1352149"/>
              <a:gd name="connsiteY14" fmla="*/ 26402 h 1523870"/>
              <a:gd name="connsiteX15" fmla="*/ 480012 w 1352149"/>
              <a:gd name="connsiteY15" fmla="*/ 9212 h 1523870"/>
              <a:gd name="connsiteX16" fmla="*/ 472020 w 1352149"/>
              <a:gd name="connsiteY16" fmla="*/ 0 h 1523870"/>
              <a:gd name="connsiteX17" fmla="*/ 454196 w 1352149"/>
              <a:gd name="connsiteY17" fmla="*/ 1844 h 1523870"/>
              <a:gd name="connsiteX18" fmla="*/ 458504 w 1352149"/>
              <a:gd name="connsiteY18" fmla="*/ 12894 h 1523870"/>
              <a:gd name="connsiteX19" fmla="*/ 445596 w 1352149"/>
              <a:gd name="connsiteY19" fmla="*/ 27632 h 1523870"/>
              <a:gd name="connsiteX20" fmla="*/ 406258 w 1352149"/>
              <a:gd name="connsiteY20" fmla="*/ 42363 h 1523870"/>
              <a:gd name="connsiteX21" fmla="*/ 381674 w 1352149"/>
              <a:gd name="connsiteY21" fmla="*/ 48502 h 1523870"/>
              <a:gd name="connsiteX22" fmla="*/ 371227 w 1352149"/>
              <a:gd name="connsiteY22" fmla="*/ 57715 h 1523870"/>
              <a:gd name="connsiteX23" fmla="*/ 344182 w 1352149"/>
              <a:gd name="connsiteY23" fmla="*/ 47888 h 1523870"/>
              <a:gd name="connsiteX24" fmla="*/ 318367 w 1352149"/>
              <a:gd name="connsiteY24" fmla="*/ 42977 h 1523870"/>
              <a:gd name="connsiteX25" fmla="*/ 312221 w 1352149"/>
              <a:gd name="connsiteY25" fmla="*/ 46665 h 1523870"/>
              <a:gd name="connsiteX26" fmla="*/ 326974 w 1352149"/>
              <a:gd name="connsiteY26" fmla="*/ 56486 h 1523870"/>
              <a:gd name="connsiteX27" fmla="*/ 325129 w 1352149"/>
              <a:gd name="connsiteY27" fmla="*/ 82888 h 1523870"/>
              <a:gd name="connsiteX28" fmla="*/ 329429 w 1352149"/>
              <a:gd name="connsiteY28" fmla="*/ 107447 h 1523870"/>
              <a:gd name="connsiteX29" fmla="*/ 358935 w 1352149"/>
              <a:gd name="connsiteY29" fmla="*/ 110513 h 1523870"/>
              <a:gd name="connsiteX30" fmla="*/ 360774 w 1352149"/>
              <a:gd name="connsiteY30" fmla="*/ 119111 h 1523870"/>
              <a:gd name="connsiteX31" fmla="*/ 335575 w 1352149"/>
              <a:gd name="connsiteY31" fmla="*/ 130161 h 1523870"/>
              <a:gd name="connsiteX32" fmla="*/ 331274 w 1352149"/>
              <a:gd name="connsiteY32" fmla="*/ 146736 h 1523870"/>
              <a:gd name="connsiteX33" fmla="*/ 317137 w 1352149"/>
              <a:gd name="connsiteY33" fmla="*/ 152876 h 1523870"/>
              <a:gd name="connsiteX34" fmla="*/ 291328 w 1352149"/>
              <a:gd name="connsiteY34" fmla="*/ 162089 h 1523870"/>
              <a:gd name="connsiteX35" fmla="*/ 284567 w 1352149"/>
              <a:gd name="connsiteY35" fmla="*/ 173753 h 1523870"/>
              <a:gd name="connsiteX36" fmla="*/ 257521 w 1352149"/>
              <a:gd name="connsiteY36" fmla="*/ 176820 h 1523870"/>
              <a:gd name="connsiteX37" fmla="*/ 239083 w 1352149"/>
              <a:gd name="connsiteY37" fmla="*/ 155949 h 1523870"/>
              <a:gd name="connsiteX38" fmla="*/ 232322 w 1352149"/>
              <a:gd name="connsiteY38" fmla="*/ 160859 h 1523870"/>
              <a:gd name="connsiteX39" fmla="*/ 226176 w 1352149"/>
              <a:gd name="connsiteY39" fmla="*/ 137530 h 1523870"/>
              <a:gd name="connsiteX40" fmla="*/ 216344 w 1352149"/>
              <a:gd name="connsiteY40" fmla="*/ 125251 h 1523870"/>
              <a:gd name="connsiteX41" fmla="*/ 204667 w 1352149"/>
              <a:gd name="connsiteY41" fmla="*/ 138759 h 1523870"/>
              <a:gd name="connsiteX42" fmla="*/ 137669 w 1352149"/>
              <a:gd name="connsiteY42" fmla="*/ 138145 h 1523870"/>
              <a:gd name="connsiteX43" fmla="*/ 137669 w 1352149"/>
              <a:gd name="connsiteY43" fmla="*/ 162089 h 1523870"/>
              <a:gd name="connsiteX44" fmla="*/ 157953 w 1352149"/>
              <a:gd name="connsiteY44" fmla="*/ 166384 h 1523870"/>
              <a:gd name="connsiteX45" fmla="*/ 156723 w 1352149"/>
              <a:gd name="connsiteY45" fmla="*/ 181122 h 1523870"/>
              <a:gd name="connsiteX46" fmla="*/ 149961 w 1352149"/>
              <a:gd name="connsiteY46" fmla="*/ 177434 h 1523870"/>
              <a:gd name="connsiteX47" fmla="*/ 130299 w 1352149"/>
              <a:gd name="connsiteY47" fmla="*/ 183574 h 1523870"/>
              <a:gd name="connsiteX48" fmla="*/ 130299 w 1352149"/>
              <a:gd name="connsiteY48" fmla="*/ 211820 h 1523870"/>
              <a:gd name="connsiteX49" fmla="*/ 145661 w 1352149"/>
              <a:gd name="connsiteY49" fmla="*/ 226552 h 1523870"/>
              <a:gd name="connsiteX50" fmla="*/ 151192 w 1352149"/>
              <a:gd name="connsiteY50" fmla="*/ 248658 h 1523870"/>
              <a:gd name="connsiteX51" fmla="*/ 150576 w 1352149"/>
              <a:gd name="connsiteY51" fmla="*/ 265848 h 1523870"/>
              <a:gd name="connsiteX52" fmla="*/ 137054 w 1352149"/>
              <a:gd name="connsiteY52" fmla="*/ 372680 h 1523870"/>
              <a:gd name="connsiteX53" fmla="*/ 105714 w 1352149"/>
              <a:gd name="connsiteY53" fmla="*/ 370836 h 1523870"/>
              <a:gd name="connsiteX54" fmla="*/ 101408 w 1352149"/>
              <a:gd name="connsiteY54" fmla="*/ 376976 h 1523870"/>
              <a:gd name="connsiteX55" fmla="*/ 73138 w 1352149"/>
              <a:gd name="connsiteY55" fmla="*/ 384344 h 1523870"/>
              <a:gd name="connsiteX56" fmla="*/ 35031 w 1352149"/>
              <a:gd name="connsiteY56" fmla="*/ 410747 h 1523870"/>
              <a:gd name="connsiteX57" fmla="*/ 32570 w 1352149"/>
              <a:gd name="connsiteY57" fmla="*/ 429166 h 1523870"/>
              <a:gd name="connsiteX58" fmla="*/ 24585 w 1352149"/>
              <a:gd name="connsiteY58" fmla="*/ 442674 h 1523870"/>
              <a:gd name="connsiteX59" fmla="*/ 28885 w 1352149"/>
              <a:gd name="connsiteY59" fmla="*/ 463545 h 1523870"/>
              <a:gd name="connsiteX60" fmla="*/ 8601 w 1352149"/>
              <a:gd name="connsiteY60" fmla="*/ 475210 h 1523870"/>
              <a:gd name="connsiteX61" fmla="*/ 9216 w 1352149"/>
              <a:gd name="connsiteY61" fmla="*/ 491791 h 1523870"/>
              <a:gd name="connsiteX62" fmla="*/ 0 w 1352149"/>
              <a:gd name="connsiteY62" fmla="*/ 498546 h 1523870"/>
              <a:gd name="connsiteX63" fmla="*/ 15977 w 1352149"/>
              <a:gd name="connsiteY63" fmla="*/ 534154 h 1523870"/>
              <a:gd name="connsiteX64" fmla="*/ 36261 w 1352149"/>
              <a:gd name="connsiteY64" fmla="*/ 557483 h 1523870"/>
              <a:gd name="connsiteX65" fmla="*/ 30115 w 1352149"/>
              <a:gd name="connsiteY65" fmla="*/ 574673 h 1523870"/>
              <a:gd name="connsiteX66" fmla="*/ 52854 w 1352149"/>
              <a:gd name="connsiteY66" fmla="*/ 576517 h 1523870"/>
              <a:gd name="connsiteX67" fmla="*/ 66992 w 1352149"/>
              <a:gd name="connsiteY67" fmla="*/ 597394 h 1523870"/>
              <a:gd name="connsiteX68" fmla="*/ 97107 w 1352149"/>
              <a:gd name="connsiteY68" fmla="*/ 598617 h 1523870"/>
              <a:gd name="connsiteX69" fmla="*/ 124153 w 1352149"/>
              <a:gd name="connsiteY69" fmla="*/ 575288 h 1523870"/>
              <a:gd name="connsiteX70" fmla="*/ 125377 w 1352149"/>
              <a:gd name="connsiteY70" fmla="*/ 634847 h 1523870"/>
              <a:gd name="connsiteX71" fmla="*/ 141361 w 1352149"/>
              <a:gd name="connsiteY71" fmla="*/ 639142 h 1523870"/>
              <a:gd name="connsiteX72" fmla="*/ 159799 w 1352149"/>
              <a:gd name="connsiteY72" fmla="*/ 632388 h 1523870"/>
              <a:gd name="connsiteX73" fmla="*/ 185614 w 1352149"/>
              <a:gd name="connsiteY73" fmla="*/ 636069 h 1523870"/>
              <a:gd name="connsiteX74" fmla="*/ 203437 w 1352149"/>
              <a:gd name="connsiteY74" fmla="*/ 634847 h 1523870"/>
              <a:gd name="connsiteX75" fmla="*/ 210198 w 1352149"/>
              <a:gd name="connsiteY75" fmla="*/ 623175 h 1523870"/>
              <a:gd name="connsiteX76" fmla="*/ 239698 w 1352149"/>
              <a:gd name="connsiteY76" fmla="*/ 607215 h 1523870"/>
              <a:gd name="connsiteX77" fmla="*/ 256906 w 1352149"/>
              <a:gd name="connsiteY77" fmla="*/ 593092 h 1523870"/>
              <a:gd name="connsiteX78" fmla="*/ 301775 w 1352149"/>
              <a:gd name="connsiteY78" fmla="*/ 586338 h 1523870"/>
              <a:gd name="connsiteX79" fmla="*/ 299313 w 1352149"/>
              <a:gd name="connsiteY79" fmla="*/ 615199 h 1523870"/>
              <a:gd name="connsiteX80" fmla="*/ 304844 w 1352149"/>
              <a:gd name="connsiteY80" fmla="*/ 630544 h 1523870"/>
              <a:gd name="connsiteX81" fmla="*/ 303005 w 1352149"/>
              <a:gd name="connsiteY81" fmla="*/ 656947 h 1523870"/>
              <a:gd name="connsiteX82" fmla="*/ 342336 w 1352149"/>
              <a:gd name="connsiteY82" fmla="*/ 691941 h 1523870"/>
              <a:gd name="connsiteX83" fmla="*/ 381059 w 1352149"/>
              <a:gd name="connsiteY83" fmla="*/ 698080 h 1523870"/>
              <a:gd name="connsiteX84" fmla="*/ 395812 w 1352149"/>
              <a:gd name="connsiteY84" fmla="*/ 712818 h 1523870"/>
              <a:gd name="connsiteX85" fmla="*/ 419166 w 1352149"/>
              <a:gd name="connsiteY85" fmla="*/ 720187 h 1523870"/>
              <a:gd name="connsiteX86" fmla="*/ 434528 w 1352149"/>
              <a:gd name="connsiteY86" fmla="*/ 731852 h 1523870"/>
              <a:gd name="connsiteX87" fmla="*/ 456042 w 1352149"/>
              <a:gd name="connsiteY87" fmla="*/ 731237 h 1523870"/>
              <a:gd name="connsiteX88" fmla="*/ 476327 w 1352149"/>
              <a:gd name="connsiteY88" fmla="*/ 742901 h 1523870"/>
              <a:gd name="connsiteX89" fmla="*/ 479397 w 1352149"/>
              <a:gd name="connsiteY89" fmla="*/ 765616 h 1523870"/>
              <a:gd name="connsiteX90" fmla="*/ 486773 w 1352149"/>
              <a:gd name="connsiteY90" fmla="*/ 776673 h 1523870"/>
              <a:gd name="connsiteX91" fmla="*/ 488619 w 1352149"/>
              <a:gd name="connsiteY91" fmla="*/ 793862 h 1523870"/>
              <a:gd name="connsiteX92" fmla="*/ 478781 w 1352149"/>
              <a:gd name="connsiteY92" fmla="*/ 794477 h 1523870"/>
              <a:gd name="connsiteX93" fmla="*/ 495380 w 1352149"/>
              <a:gd name="connsiteY93" fmla="*/ 839906 h 1523870"/>
              <a:gd name="connsiteX94" fmla="*/ 561141 w 1352149"/>
              <a:gd name="connsiteY94" fmla="*/ 841750 h 1523870"/>
              <a:gd name="connsiteX95" fmla="*/ 557456 w 1352149"/>
              <a:gd name="connsiteY95" fmla="*/ 863857 h 1523870"/>
              <a:gd name="connsiteX96" fmla="*/ 562372 w 1352149"/>
              <a:gd name="connsiteY96" fmla="*/ 879817 h 1523870"/>
              <a:gd name="connsiteX97" fmla="*/ 582041 w 1352149"/>
              <a:gd name="connsiteY97" fmla="*/ 890252 h 1523870"/>
              <a:gd name="connsiteX98" fmla="*/ 591872 w 1352149"/>
              <a:gd name="connsiteY98" fmla="*/ 914811 h 1523870"/>
              <a:gd name="connsiteX99" fmla="*/ 588802 w 1352149"/>
              <a:gd name="connsiteY99" fmla="*/ 945509 h 1523870"/>
              <a:gd name="connsiteX100" fmla="*/ 580810 w 1352149"/>
              <a:gd name="connsiteY100" fmla="*/ 962705 h 1523870"/>
              <a:gd name="connsiteX101" fmla="*/ 585726 w 1352149"/>
              <a:gd name="connsiteY101" fmla="*/ 984806 h 1523870"/>
              <a:gd name="connsiteX102" fmla="*/ 575895 w 1352149"/>
              <a:gd name="connsiteY102" fmla="*/ 992789 h 1523870"/>
              <a:gd name="connsiteX103" fmla="*/ 587572 w 1352149"/>
              <a:gd name="connsiteY103" fmla="*/ 1014889 h 1523870"/>
              <a:gd name="connsiteX104" fmla="*/ 590026 w 1352149"/>
              <a:gd name="connsiteY104" fmla="*/ 1067694 h 1523870"/>
              <a:gd name="connsiteX105" fmla="*/ 626903 w 1352149"/>
              <a:gd name="connsiteY105" fmla="*/ 1075056 h 1523870"/>
              <a:gd name="connsiteX106" fmla="*/ 639810 w 1352149"/>
              <a:gd name="connsiteY106" fmla="*/ 1067694 h 1523870"/>
              <a:gd name="connsiteX107" fmla="*/ 663780 w 1352149"/>
              <a:gd name="connsiteY107" fmla="*/ 1078129 h 1523870"/>
              <a:gd name="connsiteX108" fmla="*/ 671156 w 1352149"/>
              <a:gd name="connsiteY108" fmla="*/ 1089794 h 1523870"/>
              <a:gd name="connsiteX109" fmla="*/ 677302 w 1352149"/>
              <a:gd name="connsiteY109" fmla="*/ 1125402 h 1523870"/>
              <a:gd name="connsiteX110" fmla="*/ 682833 w 1352149"/>
              <a:gd name="connsiteY110" fmla="*/ 1140755 h 1523870"/>
              <a:gd name="connsiteX111" fmla="*/ 695125 w 1352149"/>
              <a:gd name="connsiteY111" fmla="*/ 1142598 h 1523870"/>
              <a:gd name="connsiteX112" fmla="*/ 707417 w 1352149"/>
              <a:gd name="connsiteY112" fmla="*/ 1135844 h 1523870"/>
              <a:gd name="connsiteX113" fmla="*/ 720325 w 1352149"/>
              <a:gd name="connsiteY113" fmla="*/ 1143206 h 1523870"/>
              <a:gd name="connsiteX114" fmla="*/ 722171 w 1352149"/>
              <a:gd name="connsiteY114" fmla="*/ 1164699 h 1523870"/>
              <a:gd name="connsiteX115" fmla="*/ 720325 w 1352149"/>
              <a:gd name="connsiteY115" fmla="*/ 1188028 h 1523870"/>
              <a:gd name="connsiteX116" fmla="*/ 716025 w 1352149"/>
              <a:gd name="connsiteY116" fmla="*/ 1210134 h 1523870"/>
              <a:gd name="connsiteX117" fmla="*/ 732002 w 1352149"/>
              <a:gd name="connsiteY117" fmla="*/ 1202765 h 1523870"/>
              <a:gd name="connsiteX118" fmla="*/ 751056 w 1352149"/>
              <a:gd name="connsiteY118" fmla="*/ 1225480 h 1523870"/>
              <a:gd name="connsiteX119" fmla="*/ 754132 w 1352149"/>
              <a:gd name="connsiteY119" fmla="*/ 1256793 h 1523870"/>
              <a:gd name="connsiteX120" fmla="*/ 728317 w 1352149"/>
              <a:gd name="connsiteY120" fmla="*/ 1278285 h 1523870"/>
              <a:gd name="connsiteX121" fmla="*/ 708033 w 1352149"/>
              <a:gd name="connsiteY121" fmla="*/ 1294245 h 1523870"/>
              <a:gd name="connsiteX122" fmla="*/ 675463 w 1352149"/>
              <a:gd name="connsiteY122" fmla="*/ 1332312 h 1523870"/>
              <a:gd name="connsiteX123" fmla="*/ 639195 w 1352149"/>
              <a:gd name="connsiteY123" fmla="*/ 1385111 h 1523870"/>
              <a:gd name="connsiteX124" fmla="*/ 660095 w 1352149"/>
              <a:gd name="connsiteY124" fmla="*/ 1380815 h 1523870"/>
              <a:gd name="connsiteX125" fmla="*/ 698202 w 1352149"/>
              <a:gd name="connsiteY125" fmla="*/ 1410898 h 1523870"/>
              <a:gd name="connsiteX126" fmla="*/ 709878 w 1352149"/>
              <a:gd name="connsiteY126" fmla="*/ 1409669 h 1523870"/>
              <a:gd name="connsiteX127" fmla="*/ 747986 w 1352149"/>
              <a:gd name="connsiteY127" fmla="*/ 1434842 h 1523870"/>
              <a:gd name="connsiteX128" fmla="*/ 777486 w 1352149"/>
              <a:gd name="connsiteY128" fmla="*/ 1456334 h 1523870"/>
              <a:gd name="connsiteX129" fmla="*/ 800840 w 1352149"/>
              <a:gd name="connsiteY129" fmla="*/ 1482736 h 1523870"/>
              <a:gd name="connsiteX130" fmla="*/ 789163 w 1352149"/>
              <a:gd name="connsiteY130" fmla="*/ 1501155 h 1523870"/>
              <a:gd name="connsiteX131" fmla="*/ 802070 w 1352149"/>
              <a:gd name="connsiteY131" fmla="*/ 1523870 h 1523870"/>
              <a:gd name="connsiteX132" fmla="*/ 819893 w 1352149"/>
              <a:gd name="connsiteY132" fmla="*/ 1501155 h 1523870"/>
              <a:gd name="connsiteX133" fmla="*/ 829116 w 1352149"/>
              <a:gd name="connsiteY133" fmla="*/ 1464318 h 1523870"/>
              <a:gd name="connsiteX134" fmla="*/ 848784 w 1352149"/>
              <a:gd name="connsiteY134" fmla="*/ 1445899 h 1523870"/>
              <a:gd name="connsiteX135" fmla="*/ 872754 w 1352149"/>
              <a:gd name="connsiteY135" fmla="*/ 1415194 h 1523870"/>
              <a:gd name="connsiteX136" fmla="*/ 900408 w 1352149"/>
              <a:gd name="connsiteY136" fmla="*/ 1346435 h 1523870"/>
              <a:gd name="connsiteX137" fmla="*/ 921307 w 1352149"/>
              <a:gd name="connsiteY137" fmla="*/ 1324943 h 1523870"/>
              <a:gd name="connsiteX138" fmla="*/ 926223 w 1352149"/>
              <a:gd name="connsiteY138" fmla="*/ 1305910 h 1523870"/>
              <a:gd name="connsiteX139" fmla="*/ 928068 w 1352149"/>
              <a:gd name="connsiteY139" fmla="*/ 1266614 h 1523870"/>
              <a:gd name="connsiteX140" fmla="*/ 920077 w 1352149"/>
              <a:gd name="connsiteY140" fmla="*/ 1245128 h 1523870"/>
              <a:gd name="connsiteX141" fmla="*/ 921922 w 1352149"/>
              <a:gd name="connsiteY141" fmla="*/ 1215659 h 1523870"/>
              <a:gd name="connsiteX142" fmla="*/ 947122 w 1352149"/>
              <a:gd name="connsiteY142" fmla="*/ 1176978 h 1523870"/>
              <a:gd name="connsiteX143" fmla="*/ 983999 w 1352149"/>
              <a:gd name="connsiteY143" fmla="*/ 1145665 h 1523870"/>
              <a:gd name="connsiteX144" fmla="*/ 1020875 w 1352149"/>
              <a:gd name="connsiteY144" fmla="*/ 1134615 h 1523870"/>
              <a:gd name="connsiteX145" fmla="*/ 1042999 w 1352149"/>
              <a:gd name="connsiteY145" fmla="*/ 1116811 h 1523870"/>
              <a:gd name="connsiteX146" fmla="*/ 1095244 w 1352149"/>
              <a:gd name="connsiteY146" fmla="*/ 1102073 h 1523870"/>
              <a:gd name="connsiteX147" fmla="*/ 1131506 w 1352149"/>
              <a:gd name="connsiteY147" fmla="*/ 1102073 h 1523870"/>
              <a:gd name="connsiteX148" fmla="*/ 1138267 w 1352149"/>
              <a:gd name="connsiteY148" fmla="*/ 1078744 h 1523870"/>
              <a:gd name="connsiteX149" fmla="*/ 1164082 w 1352149"/>
              <a:gd name="connsiteY149" fmla="*/ 1061554 h 1523870"/>
              <a:gd name="connsiteX150" fmla="*/ 1167767 w 1352149"/>
              <a:gd name="connsiteY150" fmla="*/ 1021643 h 1523870"/>
              <a:gd name="connsiteX151" fmla="*/ 1199112 w 1352149"/>
              <a:gd name="connsiteY151" fmla="*/ 970682 h 1523870"/>
              <a:gd name="connsiteX152" fmla="*/ 1202189 w 1352149"/>
              <a:gd name="connsiteY152" fmla="*/ 918499 h 1523870"/>
              <a:gd name="connsiteX153" fmla="*/ 1212020 w 1352149"/>
              <a:gd name="connsiteY153" fmla="*/ 902532 h 1523870"/>
              <a:gd name="connsiteX154" fmla="*/ 1213866 w 1352149"/>
              <a:gd name="connsiteY154" fmla="*/ 877359 h 1523870"/>
              <a:gd name="connsiteX155" fmla="*/ 1220627 w 1352149"/>
              <a:gd name="connsiteY155" fmla="*/ 816577 h 1523870"/>
              <a:gd name="connsiteX156" fmla="*/ 1214481 w 1352149"/>
              <a:gd name="connsiteY156" fmla="*/ 743516 h 1523870"/>
              <a:gd name="connsiteX157" fmla="*/ 1223082 w 1352149"/>
              <a:gd name="connsiteY157" fmla="*/ 714662 h 1523870"/>
              <a:gd name="connsiteX158" fmla="*/ 1231689 w 1352149"/>
              <a:gd name="connsiteY158" fmla="*/ 714047 h 1523870"/>
              <a:gd name="connsiteX159" fmla="*/ 1255658 w 1352149"/>
              <a:gd name="connsiteY159" fmla="*/ 680276 h 1523870"/>
              <a:gd name="connsiteX160" fmla="*/ 1275942 w 1352149"/>
              <a:gd name="connsiteY160" fmla="*/ 636069 h 1523870"/>
              <a:gd name="connsiteX161" fmla="*/ 1323265 w 1352149"/>
              <a:gd name="connsiteY161" fmla="*/ 582042 h 1523870"/>
              <a:gd name="connsiteX162" fmla="*/ 1339858 w 1352149"/>
              <a:gd name="connsiteY162" fmla="*/ 556254 h 1523870"/>
              <a:gd name="connsiteX163" fmla="*/ 1352150 w 1352149"/>
              <a:gd name="connsiteY163" fmla="*/ 491791 h 1523870"/>
              <a:gd name="connsiteX164" fmla="*/ 1346004 w 1352149"/>
              <a:gd name="connsiteY164" fmla="*/ 467848 h 1523870"/>
              <a:gd name="connsiteX165" fmla="*/ 1333712 w 1352149"/>
              <a:gd name="connsiteY165" fmla="*/ 418116 h 1523870"/>
              <a:gd name="connsiteX166" fmla="*/ 1320804 w 1352149"/>
              <a:gd name="connsiteY166" fmla="*/ 405836 h 1523870"/>
              <a:gd name="connsiteX167" fmla="*/ 1291304 w 1352149"/>
              <a:gd name="connsiteY167" fmla="*/ 404607 h 1523870"/>
              <a:gd name="connsiteX168" fmla="*/ 1264874 w 1352149"/>
              <a:gd name="connsiteY168" fmla="*/ 392943 h 1523870"/>
              <a:gd name="connsiteX169" fmla="*/ 1220012 w 1352149"/>
              <a:gd name="connsiteY169" fmla="*/ 349350 h 1523870"/>
              <a:gd name="connsiteX170" fmla="*/ 1168382 w 1352149"/>
              <a:gd name="connsiteY170" fmla="*/ 316809 h 1523870"/>
              <a:gd name="connsiteX171" fmla="*/ 1116752 w 1352149"/>
              <a:gd name="connsiteY171" fmla="*/ 318652 h 1523870"/>
              <a:gd name="connsiteX172" fmla="*/ 1049760 w 1352149"/>
              <a:gd name="connsiteY172" fmla="*/ 297775 h 1523870"/>
              <a:gd name="connsiteX173" fmla="*/ 1009814 w 1352149"/>
              <a:gd name="connsiteY173" fmla="*/ 310054 h 1523870"/>
              <a:gd name="connsiteX174" fmla="*/ 1014729 w 1352149"/>
              <a:gd name="connsiteY174" fmla="*/ 288562 h 1523870"/>
              <a:gd name="connsiteX175" fmla="*/ 998137 w 1352149"/>
              <a:gd name="connsiteY175" fmla="*/ 265233 h 1523870"/>
              <a:gd name="connsiteX176" fmla="*/ 940361 w 1352149"/>
              <a:gd name="connsiteY176" fmla="*/ 241904 h 1523870"/>
              <a:gd name="connsiteX177" fmla="*/ 896723 w 1352149"/>
              <a:gd name="connsiteY177" fmla="*/ 227781 h 1523870"/>
              <a:gd name="connsiteX178" fmla="*/ 870908 w 1352149"/>
              <a:gd name="connsiteY178" fmla="*/ 252954 h 1523870"/>
              <a:gd name="connsiteX179" fmla="*/ 869062 w 1352149"/>
              <a:gd name="connsiteY179" fmla="*/ 214272 h 1523870"/>
              <a:gd name="connsiteX180" fmla="*/ 808216 w 1352149"/>
              <a:gd name="connsiteY180" fmla="*/ 208133 h 1523870"/>
              <a:gd name="connsiteX181" fmla="*/ 797770 w 1352149"/>
              <a:gd name="connsiteY181" fmla="*/ 195853 h 1523870"/>
              <a:gd name="connsiteX182" fmla="*/ 823585 w 1352149"/>
              <a:gd name="connsiteY182" fmla="*/ 163933 h 1523870"/>
              <a:gd name="connsiteX183" fmla="*/ 822970 w 1352149"/>
              <a:gd name="connsiteY183" fmla="*/ 136915 h 1523870"/>
              <a:gd name="connsiteX184" fmla="*/ 804531 w 1352149"/>
              <a:gd name="connsiteY184" fmla="*/ 130776 h 1523870"/>
              <a:gd name="connsiteX185" fmla="*/ 786093 w 1352149"/>
              <a:gd name="connsiteY185" fmla="*/ 62011 h 1523870"/>
              <a:gd name="connsiteX186" fmla="*/ 778101 w 1352149"/>
              <a:gd name="connsiteY186" fmla="*/ 40525 h 1523870"/>
              <a:gd name="connsiteX187" fmla="*/ 766424 w 1352149"/>
              <a:gd name="connsiteY187" fmla="*/ 42363 h 1523870"/>
              <a:gd name="connsiteX188" fmla="*/ 744909 w 1352149"/>
              <a:gd name="connsiteY188" fmla="*/ 77971 h 1523870"/>
              <a:gd name="connsiteX189" fmla="*/ 733848 w 1352149"/>
              <a:gd name="connsiteY189" fmla="*/ 106832 h 1523870"/>
              <a:gd name="connsiteX190" fmla="*/ 720940 w 1352149"/>
              <a:gd name="connsiteY190" fmla="*/ 121563 h 1523870"/>
              <a:gd name="connsiteX191" fmla="*/ 704348 w 1352149"/>
              <a:gd name="connsiteY191" fmla="*/ 124636 h 1523870"/>
              <a:gd name="connsiteX192" fmla="*/ 699432 w 1352149"/>
              <a:gd name="connsiteY192" fmla="*/ 113586 h 1523870"/>
              <a:gd name="connsiteX193" fmla="*/ 692056 w 1352149"/>
              <a:gd name="connsiteY193" fmla="*/ 111742 h 1523870"/>
              <a:gd name="connsiteX194" fmla="*/ 680994 w 1352149"/>
              <a:gd name="connsiteY194" fmla="*/ 122792 h 1523870"/>
              <a:gd name="connsiteX195" fmla="*/ 666241 w 1352149"/>
              <a:gd name="connsiteY195" fmla="*/ 114816 h 1523870"/>
              <a:gd name="connsiteX196" fmla="*/ 646572 w 1352149"/>
              <a:gd name="connsiteY196" fmla="*/ 106217 h 1523870"/>
              <a:gd name="connsiteX197" fmla="*/ 629979 w 1352149"/>
              <a:gd name="connsiteY197" fmla="*/ 110513 h 1523870"/>
              <a:gd name="connsiteX198" fmla="*/ 615841 w 1352149"/>
              <a:gd name="connsiteY198" fmla="*/ 106832 h 1523870"/>
              <a:gd name="connsiteX199" fmla="*/ 612772 w 1352149"/>
              <a:gd name="connsiteY199" fmla="*/ 117882 h 1523870"/>
              <a:gd name="connsiteX200" fmla="*/ 618302 w 1352149"/>
              <a:gd name="connsiteY200" fmla="*/ 125865 h 1523870"/>
              <a:gd name="connsiteX201" fmla="*/ 615226 w 1352149"/>
              <a:gd name="connsiteY201" fmla="*/ 133843 h 1523870"/>
              <a:gd name="connsiteX202" fmla="*/ 596173 w 1352149"/>
              <a:gd name="connsiteY202" fmla="*/ 130776 h 152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352149" h="1523870">
                <a:moveTo>
                  <a:pt x="596173" y="130776"/>
                </a:moveTo>
                <a:lnTo>
                  <a:pt x="587572" y="132005"/>
                </a:lnTo>
                <a:lnTo>
                  <a:pt x="568518" y="128932"/>
                </a:lnTo>
                <a:lnTo>
                  <a:pt x="557456" y="139374"/>
                </a:lnTo>
                <a:lnTo>
                  <a:pt x="541473" y="146122"/>
                </a:lnTo>
                <a:lnTo>
                  <a:pt x="531026" y="147351"/>
                </a:lnTo>
                <a:lnTo>
                  <a:pt x="526726" y="155335"/>
                </a:lnTo>
                <a:lnTo>
                  <a:pt x="510127" y="153491"/>
                </a:lnTo>
                <a:lnTo>
                  <a:pt x="488619" y="135072"/>
                </a:lnTo>
                <a:lnTo>
                  <a:pt x="486773" y="117267"/>
                </a:lnTo>
                <a:lnTo>
                  <a:pt x="478166" y="97005"/>
                </a:lnTo>
                <a:lnTo>
                  <a:pt x="484312" y="63855"/>
                </a:lnTo>
                <a:lnTo>
                  <a:pt x="494149" y="50346"/>
                </a:lnTo>
                <a:lnTo>
                  <a:pt x="486773" y="31927"/>
                </a:lnTo>
                <a:lnTo>
                  <a:pt x="475096" y="26402"/>
                </a:lnTo>
                <a:lnTo>
                  <a:pt x="480012" y="9212"/>
                </a:lnTo>
                <a:lnTo>
                  <a:pt x="472020" y="0"/>
                </a:lnTo>
                <a:lnTo>
                  <a:pt x="454196" y="1844"/>
                </a:lnTo>
                <a:lnTo>
                  <a:pt x="458504" y="12894"/>
                </a:lnTo>
                <a:lnTo>
                  <a:pt x="445596" y="27632"/>
                </a:lnTo>
                <a:lnTo>
                  <a:pt x="406258" y="42363"/>
                </a:lnTo>
                <a:lnTo>
                  <a:pt x="381674" y="48502"/>
                </a:lnTo>
                <a:lnTo>
                  <a:pt x="371227" y="57715"/>
                </a:lnTo>
                <a:lnTo>
                  <a:pt x="344182" y="47888"/>
                </a:lnTo>
                <a:lnTo>
                  <a:pt x="318367" y="42977"/>
                </a:lnTo>
                <a:lnTo>
                  <a:pt x="312221" y="46665"/>
                </a:lnTo>
                <a:lnTo>
                  <a:pt x="326974" y="56486"/>
                </a:lnTo>
                <a:lnTo>
                  <a:pt x="325129" y="82888"/>
                </a:lnTo>
                <a:lnTo>
                  <a:pt x="329429" y="107447"/>
                </a:lnTo>
                <a:lnTo>
                  <a:pt x="358935" y="110513"/>
                </a:lnTo>
                <a:lnTo>
                  <a:pt x="360774" y="119111"/>
                </a:lnTo>
                <a:lnTo>
                  <a:pt x="335575" y="130161"/>
                </a:lnTo>
                <a:lnTo>
                  <a:pt x="331274" y="146736"/>
                </a:lnTo>
                <a:lnTo>
                  <a:pt x="317137" y="152876"/>
                </a:lnTo>
                <a:lnTo>
                  <a:pt x="291328" y="162089"/>
                </a:lnTo>
                <a:lnTo>
                  <a:pt x="284567" y="173753"/>
                </a:lnTo>
                <a:lnTo>
                  <a:pt x="257521" y="176820"/>
                </a:lnTo>
                <a:lnTo>
                  <a:pt x="239083" y="155949"/>
                </a:lnTo>
                <a:lnTo>
                  <a:pt x="232322" y="160859"/>
                </a:lnTo>
                <a:lnTo>
                  <a:pt x="226176" y="137530"/>
                </a:lnTo>
                <a:lnTo>
                  <a:pt x="216344" y="125251"/>
                </a:lnTo>
                <a:lnTo>
                  <a:pt x="204667" y="138759"/>
                </a:lnTo>
                <a:lnTo>
                  <a:pt x="137669" y="138145"/>
                </a:lnTo>
                <a:lnTo>
                  <a:pt x="137669" y="162089"/>
                </a:lnTo>
                <a:lnTo>
                  <a:pt x="157953" y="166384"/>
                </a:lnTo>
                <a:lnTo>
                  <a:pt x="156723" y="181122"/>
                </a:lnTo>
                <a:lnTo>
                  <a:pt x="149961" y="177434"/>
                </a:lnTo>
                <a:lnTo>
                  <a:pt x="130299" y="183574"/>
                </a:lnTo>
                <a:lnTo>
                  <a:pt x="130299" y="211820"/>
                </a:lnTo>
                <a:lnTo>
                  <a:pt x="145661" y="226552"/>
                </a:lnTo>
                <a:lnTo>
                  <a:pt x="151192" y="248658"/>
                </a:lnTo>
                <a:lnTo>
                  <a:pt x="150576" y="265848"/>
                </a:lnTo>
                <a:lnTo>
                  <a:pt x="137054" y="372680"/>
                </a:lnTo>
                <a:lnTo>
                  <a:pt x="105714" y="370836"/>
                </a:lnTo>
                <a:lnTo>
                  <a:pt x="101408" y="376976"/>
                </a:lnTo>
                <a:lnTo>
                  <a:pt x="73138" y="384344"/>
                </a:lnTo>
                <a:lnTo>
                  <a:pt x="35031" y="410747"/>
                </a:lnTo>
                <a:lnTo>
                  <a:pt x="32570" y="429166"/>
                </a:lnTo>
                <a:lnTo>
                  <a:pt x="24585" y="442674"/>
                </a:lnTo>
                <a:lnTo>
                  <a:pt x="28885" y="463545"/>
                </a:lnTo>
                <a:lnTo>
                  <a:pt x="8601" y="475210"/>
                </a:lnTo>
                <a:lnTo>
                  <a:pt x="9216" y="491791"/>
                </a:lnTo>
                <a:lnTo>
                  <a:pt x="0" y="498546"/>
                </a:lnTo>
                <a:lnTo>
                  <a:pt x="15977" y="534154"/>
                </a:lnTo>
                <a:lnTo>
                  <a:pt x="36261" y="557483"/>
                </a:lnTo>
                <a:lnTo>
                  <a:pt x="30115" y="574673"/>
                </a:lnTo>
                <a:lnTo>
                  <a:pt x="52854" y="576517"/>
                </a:lnTo>
                <a:lnTo>
                  <a:pt x="66992" y="597394"/>
                </a:lnTo>
                <a:lnTo>
                  <a:pt x="97107" y="598617"/>
                </a:lnTo>
                <a:lnTo>
                  <a:pt x="124153" y="575288"/>
                </a:lnTo>
                <a:lnTo>
                  <a:pt x="125377" y="634847"/>
                </a:lnTo>
                <a:lnTo>
                  <a:pt x="141361" y="639142"/>
                </a:lnTo>
                <a:lnTo>
                  <a:pt x="159799" y="632388"/>
                </a:lnTo>
                <a:lnTo>
                  <a:pt x="185614" y="636069"/>
                </a:lnTo>
                <a:lnTo>
                  <a:pt x="203437" y="634847"/>
                </a:lnTo>
                <a:lnTo>
                  <a:pt x="210198" y="623175"/>
                </a:lnTo>
                <a:lnTo>
                  <a:pt x="239698" y="607215"/>
                </a:lnTo>
                <a:lnTo>
                  <a:pt x="256906" y="593092"/>
                </a:lnTo>
                <a:lnTo>
                  <a:pt x="301775" y="586338"/>
                </a:lnTo>
                <a:lnTo>
                  <a:pt x="299313" y="615199"/>
                </a:lnTo>
                <a:lnTo>
                  <a:pt x="304844" y="630544"/>
                </a:lnTo>
                <a:lnTo>
                  <a:pt x="303005" y="656947"/>
                </a:lnTo>
                <a:lnTo>
                  <a:pt x="342336" y="691941"/>
                </a:lnTo>
                <a:lnTo>
                  <a:pt x="381059" y="698080"/>
                </a:lnTo>
                <a:lnTo>
                  <a:pt x="395812" y="712818"/>
                </a:lnTo>
                <a:lnTo>
                  <a:pt x="419166" y="720187"/>
                </a:lnTo>
                <a:lnTo>
                  <a:pt x="434528" y="731852"/>
                </a:lnTo>
                <a:lnTo>
                  <a:pt x="456042" y="731237"/>
                </a:lnTo>
                <a:lnTo>
                  <a:pt x="476327" y="742901"/>
                </a:lnTo>
                <a:lnTo>
                  <a:pt x="479397" y="765616"/>
                </a:lnTo>
                <a:lnTo>
                  <a:pt x="486773" y="776673"/>
                </a:lnTo>
                <a:lnTo>
                  <a:pt x="488619" y="793862"/>
                </a:lnTo>
                <a:lnTo>
                  <a:pt x="478781" y="794477"/>
                </a:lnTo>
                <a:lnTo>
                  <a:pt x="495380" y="839906"/>
                </a:lnTo>
                <a:lnTo>
                  <a:pt x="561141" y="841750"/>
                </a:lnTo>
                <a:lnTo>
                  <a:pt x="557456" y="863857"/>
                </a:lnTo>
                <a:lnTo>
                  <a:pt x="562372" y="879817"/>
                </a:lnTo>
                <a:lnTo>
                  <a:pt x="582041" y="890252"/>
                </a:lnTo>
                <a:lnTo>
                  <a:pt x="591872" y="914811"/>
                </a:lnTo>
                <a:lnTo>
                  <a:pt x="588802" y="945509"/>
                </a:lnTo>
                <a:lnTo>
                  <a:pt x="580810" y="962705"/>
                </a:lnTo>
                <a:lnTo>
                  <a:pt x="585726" y="984806"/>
                </a:lnTo>
                <a:lnTo>
                  <a:pt x="575895" y="992789"/>
                </a:lnTo>
                <a:lnTo>
                  <a:pt x="587572" y="1014889"/>
                </a:lnTo>
                <a:lnTo>
                  <a:pt x="590026" y="1067694"/>
                </a:lnTo>
                <a:lnTo>
                  <a:pt x="626903" y="1075056"/>
                </a:lnTo>
                <a:lnTo>
                  <a:pt x="639810" y="1067694"/>
                </a:lnTo>
                <a:lnTo>
                  <a:pt x="663780" y="1078129"/>
                </a:lnTo>
                <a:lnTo>
                  <a:pt x="671156" y="1089794"/>
                </a:lnTo>
                <a:lnTo>
                  <a:pt x="677302" y="1125402"/>
                </a:lnTo>
                <a:lnTo>
                  <a:pt x="682833" y="1140755"/>
                </a:lnTo>
                <a:lnTo>
                  <a:pt x="695125" y="1142598"/>
                </a:lnTo>
                <a:lnTo>
                  <a:pt x="707417" y="1135844"/>
                </a:lnTo>
                <a:lnTo>
                  <a:pt x="720325" y="1143206"/>
                </a:lnTo>
                <a:lnTo>
                  <a:pt x="722171" y="1164699"/>
                </a:lnTo>
                <a:lnTo>
                  <a:pt x="720325" y="1188028"/>
                </a:lnTo>
                <a:lnTo>
                  <a:pt x="716025" y="1210134"/>
                </a:lnTo>
                <a:lnTo>
                  <a:pt x="732002" y="1202765"/>
                </a:lnTo>
                <a:lnTo>
                  <a:pt x="751056" y="1225480"/>
                </a:lnTo>
                <a:lnTo>
                  <a:pt x="754132" y="1256793"/>
                </a:lnTo>
                <a:lnTo>
                  <a:pt x="728317" y="1278285"/>
                </a:lnTo>
                <a:lnTo>
                  <a:pt x="708033" y="1294245"/>
                </a:lnTo>
                <a:lnTo>
                  <a:pt x="675463" y="1332312"/>
                </a:lnTo>
                <a:lnTo>
                  <a:pt x="639195" y="1385111"/>
                </a:lnTo>
                <a:lnTo>
                  <a:pt x="660095" y="1380815"/>
                </a:lnTo>
                <a:lnTo>
                  <a:pt x="698202" y="1410898"/>
                </a:lnTo>
                <a:lnTo>
                  <a:pt x="709878" y="1409669"/>
                </a:lnTo>
                <a:lnTo>
                  <a:pt x="747986" y="1434842"/>
                </a:lnTo>
                <a:lnTo>
                  <a:pt x="777486" y="1456334"/>
                </a:lnTo>
                <a:lnTo>
                  <a:pt x="800840" y="1482736"/>
                </a:lnTo>
                <a:lnTo>
                  <a:pt x="789163" y="1501155"/>
                </a:lnTo>
                <a:lnTo>
                  <a:pt x="802070" y="1523870"/>
                </a:lnTo>
                <a:lnTo>
                  <a:pt x="819893" y="1501155"/>
                </a:lnTo>
                <a:lnTo>
                  <a:pt x="829116" y="1464318"/>
                </a:lnTo>
                <a:lnTo>
                  <a:pt x="848784" y="1445899"/>
                </a:lnTo>
                <a:lnTo>
                  <a:pt x="872754" y="1415194"/>
                </a:lnTo>
                <a:lnTo>
                  <a:pt x="900408" y="1346435"/>
                </a:lnTo>
                <a:lnTo>
                  <a:pt x="921307" y="1324943"/>
                </a:lnTo>
                <a:lnTo>
                  <a:pt x="926223" y="1305910"/>
                </a:lnTo>
                <a:lnTo>
                  <a:pt x="928068" y="1266614"/>
                </a:lnTo>
                <a:lnTo>
                  <a:pt x="920077" y="1245128"/>
                </a:lnTo>
                <a:lnTo>
                  <a:pt x="921922" y="1215659"/>
                </a:lnTo>
                <a:lnTo>
                  <a:pt x="947122" y="1176978"/>
                </a:lnTo>
                <a:lnTo>
                  <a:pt x="983999" y="1145665"/>
                </a:lnTo>
                <a:lnTo>
                  <a:pt x="1020875" y="1134615"/>
                </a:lnTo>
                <a:lnTo>
                  <a:pt x="1042999" y="1116811"/>
                </a:lnTo>
                <a:lnTo>
                  <a:pt x="1095244" y="1102073"/>
                </a:lnTo>
                <a:lnTo>
                  <a:pt x="1131506" y="1102073"/>
                </a:lnTo>
                <a:lnTo>
                  <a:pt x="1138267" y="1078744"/>
                </a:lnTo>
                <a:lnTo>
                  <a:pt x="1164082" y="1061554"/>
                </a:lnTo>
                <a:lnTo>
                  <a:pt x="1167767" y="1021643"/>
                </a:lnTo>
                <a:lnTo>
                  <a:pt x="1199112" y="970682"/>
                </a:lnTo>
                <a:lnTo>
                  <a:pt x="1202189" y="918499"/>
                </a:lnTo>
                <a:lnTo>
                  <a:pt x="1212020" y="902532"/>
                </a:lnTo>
                <a:lnTo>
                  <a:pt x="1213866" y="877359"/>
                </a:lnTo>
                <a:lnTo>
                  <a:pt x="1220627" y="816577"/>
                </a:lnTo>
                <a:lnTo>
                  <a:pt x="1214481" y="743516"/>
                </a:lnTo>
                <a:lnTo>
                  <a:pt x="1223082" y="714662"/>
                </a:lnTo>
                <a:lnTo>
                  <a:pt x="1231689" y="714047"/>
                </a:lnTo>
                <a:lnTo>
                  <a:pt x="1255658" y="680276"/>
                </a:lnTo>
                <a:lnTo>
                  <a:pt x="1275942" y="636069"/>
                </a:lnTo>
                <a:lnTo>
                  <a:pt x="1323265" y="582042"/>
                </a:lnTo>
                <a:lnTo>
                  <a:pt x="1339858" y="556254"/>
                </a:lnTo>
                <a:lnTo>
                  <a:pt x="1352150" y="491791"/>
                </a:lnTo>
                <a:lnTo>
                  <a:pt x="1346004" y="467848"/>
                </a:lnTo>
                <a:lnTo>
                  <a:pt x="1333712" y="418116"/>
                </a:lnTo>
                <a:lnTo>
                  <a:pt x="1320804" y="405836"/>
                </a:lnTo>
                <a:lnTo>
                  <a:pt x="1291304" y="404607"/>
                </a:lnTo>
                <a:lnTo>
                  <a:pt x="1264874" y="392943"/>
                </a:lnTo>
                <a:lnTo>
                  <a:pt x="1220012" y="349350"/>
                </a:lnTo>
                <a:lnTo>
                  <a:pt x="1168382" y="316809"/>
                </a:lnTo>
                <a:lnTo>
                  <a:pt x="1116752" y="318652"/>
                </a:lnTo>
                <a:lnTo>
                  <a:pt x="1049760" y="297775"/>
                </a:lnTo>
                <a:lnTo>
                  <a:pt x="1009814" y="310054"/>
                </a:lnTo>
                <a:lnTo>
                  <a:pt x="1014729" y="288562"/>
                </a:lnTo>
                <a:lnTo>
                  <a:pt x="998137" y="265233"/>
                </a:lnTo>
                <a:lnTo>
                  <a:pt x="940361" y="241904"/>
                </a:lnTo>
                <a:lnTo>
                  <a:pt x="896723" y="227781"/>
                </a:lnTo>
                <a:lnTo>
                  <a:pt x="870908" y="252954"/>
                </a:lnTo>
                <a:lnTo>
                  <a:pt x="869062" y="214272"/>
                </a:lnTo>
                <a:lnTo>
                  <a:pt x="808216" y="208133"/>
                </a:lnTo>
                <a:lnTo>
                  <a:pt x="797770" y="195853"/>
                </a:lnTo>
                <a:lnTo>
                  <a:pt x="823585" y="163933"/>
                </a:lnTo>
                <a:lnTo>
                  <a:pt x="822970" y="136915"/>
                </a:lnTo>
                <a:lnTo>
                  <a:pt x="804531" y="130776"/>
                </a:lnTo>
                <a:lnTo>
                  <a:pt x="786093" y="62011"/>
                </a:lnTo>
                <a:lnTo>
                  <a:pt x="778101" y="40525"/>
                </a:lnTo>
                <a:lnTo>
                  <a:pt x="766424" y="42363"/>
                </a:lnTo>
                <a:lnTo>
                  <a:pt x="744909" y="77971"/>
                </a:lnTo>
                <a:lnTo>
                  <a:pt x="733848" y="106832"/>
                </a:lnTo>
                <a:lnTo>
                  <a:pt x="720940" y="121563"/>
                </a:lnTo>
                <a:lnTo>
                  <a:pt x="704348" y="124636"/>
                </a:lnTo>
                <a:lnTo>
                  <a:pt x="699432" y="113586"/>
                </a:lnTo>
                <a:lnTo>
                  <a:pt x="692056" y="111742"/>
                </a:lnTo>
                <a:lnTo>
                  <a:pt x="680994" y="122792"/>
                </a:lnTo>
                <a:lnTo>
                  <a:pt x="666241" y="114816"/>
                </a:lnTo>
                <a:lnTo>
                  <a:pt x="646572" y="106217"/>
                </a:lnTo>
                <a:lnTo>
                  <a:pt x="629979" y="110513"/>
                </a:lnTo>
                <a:lnTo>
                  <a:pt x="615841" y="106832"/>
                </a:lnTo>
                <a:lnTo>
                  <a:pt x="612772" y="117882"/>
                </a:lnTo>
                <a:lnTo>
                  <a:pt x="618302" y="125865"/>
                </a:lnTo>
                <a:lnTo>
                  <a:pt x="615226" y="133843"/>
                </a:lnTo>
                <a:lnTo>
                  <a:pt x="596173" y="13077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7" name="Freeform 186">
            <a:extLst>
              <a:ext uri="{FF2B5EF4-FFF2-40B4-BE49-F238E27FC236}">
                <a16:creationId xmlns:a16="http://schemas.microsoft.com/office/drawing/2014/main" id="{653362F1-EB37-47E8-4598-92715A7B20EB}"/>
              </a:ext>
            </a:extLst>
          </p:cNvPr>
          <p:cNvSpPr/>
          <p:nvPr/>
        </p:nvSpPr>
        <p:spPr>
          <a:xfrm>
            <a:off x="6663647" y="5115271"/>
            <a:ext cx="325762" cy="358563"/>
          </a:xfrm>
          <a:custGeom>
            <a:avLst/>
            <a:gdLst>
              <a:gd name="connsiteX0" fmla="*/ 191119 w 325762"/>
              <a:gd name="connsiteY0" fmla="*/ 3073 h 358563"/>
              <a:gd name="connsiteX1" fmla="*/ 184966 w 325762"/>
              <a:gd name="connsiteY1" fmla="*/ 0 h 358563"/>
              <a:gd name="connsiteX2" fmla="*/ 165343 w 325762"/>
              <a:gd name="connsiteY2" fmla="*/ 9213 h 358563"/>
              <a:gd name="connsiteX3" fmla="*/ 155498 w 325762"/>
              <a:gd name="connsiteY3" fmla="*/ 9213 h 358563"/>
              <a:gd name="connsiteX4" fmla="*/ 132766 w 325762"/>
              <a:gd name="connsiteY4" fmla="*/ 24565 h 358563"/>
              <a:gd name="connsiteX5" fmla="*/ 120461 w 325762"/>
              <a:gd name="connsiteY5" fmla="*/ 8598 h 358563"/>
              <a:gd name="connsiteX6" fmla="*/ 67613 w 325762"/>
              <a:gd name="connsiteY6" fmla="*/ 22106 h 358563"/>
              <a:gd name="connsiteX7" fmla="*/ 42420 w 325762"/>
              <a:gd name="connsiteY7" fmla="*/ 23336 h 358563"/>
              <a:gd name="connsiteX8" fmla="*/ 36850 w 325762"/>
              <a:gd name="connsiteY8" fmla="*/ 162704 h 358563"/>
              <a:gd name="connsiteX9" fmla="*/ 3691 w 325762"/>
              <a:gd name="connsiteY9" fmla="*/ 163933 h 358563"/>
              <a:gd name="connsiteX10" fmla="*/ 0 w 325762"/>
              <a:gd name="connsiteY10" fmla="*/ 277519 h 358563"/>
              <a:gd name="connsiteX11" fmla="*/ 8613 w 325762"/>
              <a:gd name="connsiteY11" fmla="*/ 283659 h 358563"/>
              <a:gd name="connsiteX12" fmla="*/ 27006 w 325762"/>
              <a:gd name="connsiteY12" fmla="*/ 321111 h 358563"/>
              <a:gd name="connsiteX13" fmla="*/ 22732 w 325762"/>
              <a:gd name="connsiteY13" fmla="*/ 344441 h 358563"/>
              <a:gd name="connsiteX14" fmla="*/ 29467 w 325762"/>
              <a:gd name="connsiteY14" fmla="*/ 358564 h 358563"/>
              <a:gd name="connsiteX15" fmla="*/ 54078 w 325762"/>
              <a:gd name="connsiteY15" fmla="*/ 354261 h 358563"/>
              <a:gd name="connsiteX16" fmla="*/ 71305 w 325762"/>
              <a:gd name="connsiteY16" fmla="*/ 337072 h 358563"/>
              <a:gd name="connsiteX17" fmla="*/ 87884 w 325762"/>
              <a:gd name="connsiteY17" fmla="*/ 325407 h 358563"/>
              <a:gd name="connsiteX18" fmla="*/ 97081 w 325762"/>
              <a:gd name="connsiteY18" fmla="*/ 306373 h 358563"/>
              <a:gd name="connsiteX19" fmla="*/ 113725 w 325762"/>
              <a:gd name="connsiteY19" fmla="*/ 297161 h 358563"/>
              <a:gd name="connsiteX20" fmla="*/ 127844 w 325762"/>
              <a:gd name="connsiteY20" fmla="*/ 302078 h 358563"/>
              <a:gd name="connsiteX21" fmla="*/ 143193 w 325762"/>
              <a:gd name="connsiteY21" fmla="*/ 313128 h 358563"/>
              <a:gd name="connsiteX22" fmla="*/ 170264 w 325762"/>
              <a:gd name="connsiteY22" fmla="*/ 314971 h 358563"/>
              <a:gd name="connsiteX23" fmla="*/ 192349 w 325762"/>
              <a:gd name="connsiteY23" fmla="*/ 305759 h 358563"/>
              <a:gd name="connsiteX24" fmla="*/ 196041 w 325762"/>
              <a:gd name="connsiteY24" fmla="*/ 293480 h 358563"/>
              <a:gd name="connsiteX25" fmla="*/ 203423 w 325762"/>
              <a:gd name="connsiteY25" fmla="*/ 275061 h 358563"/>
              <a:gd name="connsiteX26" fmla="*/ 221882 w 325762"/>
              <a:gd name="connsiteY26" fmla="*/ 271994 h 358563"/>
              <a:gd name="connsiteX27" fmla="*/ 232309 w 325762"/>
              <a:gd name="connsiteY27" fmla="*/ 257257 h 358563"/>
              <a:gd name="connsiteX28" fmla="*/ 244614 w 325762"/>
              <a:gd name="connsiteY28" fmla="*/ 230854 h 358563"/>
              <a:gd name="connsiteX29" fmla="*/ 276542 w 325762"/>
              <a:gd name="connsiteY29" fmla="*/ 202000 h 358563"/>
              <a:gd name="connsiteX30" fmla="*/ 325763 w 325762"/>
              <a:gd name="connsiteY30" fmla="*/ 173145 h 358563"/>
              <a:gd name="connsiteX31" fmla="*/ 304844 w 325762"/>
              <a:gd name="connsiteY31" fmla="*/ 155335 h 358563"/>
              <a:gd name="connsiteX32" fmla="*/ 279003 w 325762"/>
              <a:gd name="connsiteY32" fmla="*/ 149810 h 358563"/>
              <a:gd name="connsiteX33" fmla="*/ 269806 w 325762"/>
              <a:gd name="connsiteY33" fmla="*/ 124637 h 358563"/>
              <a:gd name="connsiteX34" fmla="*/ 270390 w 325762"/>
              <a:gd name="connsiteY34" fmla="*/ 111128 h 358563"/>
              <a:gd name="connsiteX35" fmla="*/ 256271 w 325762"/>
              <a:gd name="connsiteY35" fmla="*/ 106832 h 358563"/>
              <a:gd name="connsiteX36" fmla="*/ 219421 w 325762"/>
              <a:gd name="connsiteY36" fmla="*/ 63855 h 358563"/>
              <a:gd name="connsiteX37" fmla="*/ 209576 w 325762"/>
              <a:gd name="connsiteY37" fmla="*/ 41140 h 358563"/>
              <a:gd name="connsiteX38" fmla="*/ 202841 w 325762"/>
              <a:gd name="connsiteY38" fmla="*/ 34386 h 358563"/>
              <a:gd name="connsiteX39" fmla="*/ 191119 w 325762"/>
              <a:gd name="connsiteY39" fmla="*/ 3073 h 3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5762" h="358563">
                <a:moveTo>
                  <a:pt x="191119" y="3073"/>
                </a:moveTo>
                <a:lnTo>
                  <a:pt x="184966" y="0"/>
                </a:lnTo>
                <a:lnTo>
                  <a:pt x="165343" y="9213"/>
                </a:lnTo>
                <a:lnTo>
                  <a:pt x="155498" y="9213"/>
                </a:lnTo>
                <a:lnTo>
                  <a:pt x="132766" y="24565"/>
                </a:lnTo>
                <a:lnTo>
                  <a:pt x="120461" y="8598"/>
                </a:lnTo>
                <a:lnTo>
                  <a:pt x="67613" y="22106"/>
                </a:lnTo>
                <a:lnTo>
                  <a:pt x="42420" y="23336"/>
                </a:lnTo>
                <a:lnTo>
                  <a:pt x="36850" y="162704"/>
                </a:lnTo>
                <a:lnTo>
                  <a:pt x="3691" y="163933"/>
                </a:lnTo>
                <a:lnTo>
                  <a:pt x="0" y="277519"/>
                </a:lnTo>
                <a:lnTo>
                  <a:pt x="8613" y="283659"/>
                </a:lnTo>
                <a:lnTo>
                  <a:pt x="27006" y="321111"/>
                </a:lnTo>
                <a:lnTo>
                  <a:pt x="22732" y="344441"/>
                </a:lnTo>
                <a:lnTo>
                  <a:pt x="29467" y="358564"/>
                </a:lnTo>
                <a:lnTo>
                  <a:pt x="54078" y="354261"/>
                </a:lnTo>
                <a:lnTo>
                  <a:pt x="71305" y="337072"/>
                </a:lnTo>
                <a:lnTo>
                  <a:pt x="87884" y="325407"/>
                </a:lnTo>
                <a:lnTo>
                  <a:pt x="97081" y="306373"/>
                </a:lnTo>
                <a:lnTo>
                  <a:pt x="113725" y="297161"/>
                </a:lnTo>
                <a:lnTo>
                  <a:pt x="127844" y="302078"/>
                </a:lnTo>
                <a:lnTo>
                  <a:pt x="143193" y="313128"/>
                </a:lnTo>
                <a:lnTo>
                  <a:pt x="170264" y="314971"/>
                </a:lnTo>
                <a:lnTo>
                  <a:pt x="192349" y="305759"/>
                </a:lnTo>
                <a:lnTo>
                  <a:pt x="196041" y="293480"/>
                </a:lnTo>
                <a:lnTo>
                  <a:pt x="203423" y="275061"/>
                </a:lnTo>
                <a:lnTo>
                  <a:pt x="221882" y="271994"/>
                </a:lnTo>
                <a:lnTo>
                  <a:pt x="232309" y="257257"/>
                </a:lnTo>
                <a:lnTo>
                  <a:pt x="244614" y="230854"/>
                </a:lnTo>
                <a:lnTo>
                  <a:pt x="276542" y="202000"/>
                </a:lnTo>
                <a:lnTo>
                  <a:pt x="325763" y="173145"/>
                </a:lnTo>
                <a:lnTo>
                  <a:pt x="304844" y="155335"/>
                </a:lnTo>
                <a:lnTo>
                  <a:pt x="279003" y="149810"/>
                </a:lnTo>
                <a:lnTo>
                  <a:pt x="269806" y="124637"/>
                </a:lnTo>
                <a:lnTo>
                  <a:pt x="270390" y="111128"/>
                </a:lnTo>
                <a:lnTo>
                  <a:pt x="256271" y="106832"/>
                </a:lnTo>
                <a:lnTo>
                  <a:pt x="219421" y="63855"/>
                </a:lnTo>
                <a:lnTo>
                  <a:pt x="209576" y="41140"/>
                </a:lnTo>
                <a:lnTo>
                  <a:pt x="202841" y="34386"/>
                </a:lnTo>
                <a:lnTo>
                  <a:pt x="191119" y="307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8" name="Freeform 187">
            <a:extLst>
              <a:ext uri="{FF2B5EF4-FFF2-40B4-BE49-F238E27FC236}">
                <a16:creationId xmlns:a16="http://schemas.microsoft.com/office/drawing/2014/main" id="{978A7333-134F-C361-594D-E217FB7711AE}"/>
              </a:ext>
            </a:extLst>
          </p:cNvPr>
          <p:cNvSpPr/>
          <p:nvPr/>
        </p:nvSpPr>
        <p:spPr>
          <a:xfrm>
            <a:off x="6482334" y="2661859"/>
            <a:ext cx="122313" cy="97619"/>
          </a:xfrm>
          <a:custGeom>
            <a:avLst/>
            <a:gdLst>
              <a:gd name="connsiteX0" fmla="*/ 37492 w 122313"/>
              <a:gd name="connsiteY0" fmla="*/ 0 h 97619"/>
              <a:gd name="connsiteX1" fmla="*/ 23354 w 122313"/>
              <a:gd name="connsiteY1" fmla="*/ 615 h 97619"/>
              <a:gd name="connsiteX2" fmla="*/ 17208 w 122313"/>
              <a:gd name="connsiteY2" fmla="*/ 8592 h 97619"/>
              <a:gd name="connsiteX3" fmla="*/ 5531 w 122313"/>
              <a:gd name="connsiteY3" fmla="*/ 0 h 97619"/>
              <a:gd name="connsiteX4" fmla="*/ 0 w 122313"/>
              <a:gd name="connsiteY4" fmla="*/ 15346 h 97619"/>
              <a:gd name="connsiteX5" fmla="*/ 16599 w 122313"/>
              <a:gd name="connsiteY5" fmla="*/ 33150 h 97619"/>
              <a:gd name="connsiteX6" fmla="*/ 24585 w 122313"/>
              <a:gd name="connsiteY6" fmla="*/ 44821 h 97619"/>
              <a:gd name="connsiteX7" fmla="*/ 39953 w 122313"/>
              <a:gd name="connsiteY7" fmla="*/ 58938 h 97619"/>
              <a:gd name="connsiteX8" fmla="*/ 52239 w 122313"/>
              <a:gd name="connsiteY8" fmla="*/ 67536 h 97619"/>
              <a:gd name="connsiteX9" fmla="*/ 65774 w 122313"/>
              <a:gd name="connsiteY9" fmla="*/ 82882 h 97619"/>
              <a:gd name="connsiteX10" fmla="*/ 94659 w 122313"/>
              <a:gd name="connsiteY10" fmla="*/ 97620 h 97619"/>
              <a:gd name="connsiteX11" fmla="*/ 97120 w 122313"/>
              <a:gd name="connsiteY11" fmla="*/ 76742 h 97619"/>
              <a:gd name="connsiteX12" fmla="*/ 106317 w 122313"/>
              <a:gd name="connsiteY12" fmla="*/ 68151 h 97619"/>
              <a:gd name="connsiteX13" fmla="*/ 111886 w 122313"/>
              <a:gd name="connsiteY13" fmla="*/ 64463 h 97619"/>
              <a:gd name="connsiteX14" fmla="*/ 119205 w 122313"/>
              <a:gd name="connsiteY14" fmla="*/ 62626 h 97619"/>
              <a:gd name="connsiteX15" fmla="*/ 122313 w 122313"/>
              <a:gd name="connsiteY15" fmla="*/ 44821 h 97619"/>
              <a:gd name="connsiteX16" fmla="*/ 105734 w 122313"/>
              <a:gd name="connsiteY16" fmla="*/ 30698 h 97619"/>
              <a:gd name="connsiteX17" fmla="*/ 111886 w 122313"/>
              <a:gd name="connsiteY17" fmla="*/ 14123 h 97619"/>
              <a:gd name="connsiteX18" fmla="*/ 100812 w 122313"/>
              <a:gd name="connsiteY18" fmla="*/ 14123 h 97619"/>
              <a:gd name="connsiteX19" fmla="*/ 86046 w 122313"/>
              <a:gd name="connsiteY19" fmla="*/ 5525 h 97619"/>
              <a:gd name="connsiteX20" fmla="*/ 64544 w 122313"/>
              <a:gd name="connsiteY20" fmla="*/ 6140 h 97619"/>
              <a:gd name="connsiteX21" fmla="*/ 37492 w 122313"/>
              <a:gd name="connsiteY21" fmla="*/ 0 h 9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313" h="97619">
                <a:moveTo>
                  <a:pt x="37492" y="0"/>
                </a:moveTo>
                <a:lnTo>
                  <a:pt x="23354" y="615"/>
                </a:lnTo>
                <a:lnTo>
                  <a:pt x="17208" y="8592"/>
                </a:lnTo>
                <a:lnTo>
                  <a:pt x="5531" y="0"/>
                </a:lnTo>
                <a:lnTo>
                  <a:pt x="0" y="15346"/>
                </a:lnTo>
                <a:lnTo>
                  <a:pt x="16599" y="33150"/>
                </a:lnTo>
                <a:lnTo>
                  <a:pt x="24585" y="44821"/>
                </a:lnTo>
                <a:lnTo>
                  <a:pt x="39953" y="58938"/>
                </a:lnTo>
                <a:lnTo>
                  <a:pt x="52239" y="67536"/>
                </a:lnTo>
                <a:lnTo>
                  <a:pt x="65774" y="82882"/>
                </a:lnTo>
                <a:lnTo>
                  <a:pt x="94659" y="97620"/>
                </a:lnTo>
                <a:lnTo>
                  <a:pt x="97120" y="76742"/>
                </a:lnTo>
                <a:lnTo>
                  <a:pt x="106317" y="68151"/>
                </a:lnTo>
                <a:lnTo>
                  <a:pt x="111886" y="64463"/>
                </a:lnTo>
                <a:lnTo>
                  <a:pt x="119205" y="62626"/>
                </a:lnTo>
                <a:lnTo>
                  <a:pt x="122313" y="44821"/>
                </a:lnTo>
                <a:lnTo>
                  <a:pt x="105734" y="30698"/>
                </a:lnTo>
                <a:lnTo>
                  <a:pt x="111886" y="14123"/>
                </a:lnTo>
                <a:lnTo>
                  <a:pt x="100812" y="14123"/>
                </a:lnTo>
                <a:lnTo>
                  <a:pt x="86046" y="5525"/>
                </a:lnTo>
                <a:lnTo>
                  <a:pt x="64544" y="6140"/>
                </a:lnTo>
                <a:lnTo>
                  <a:pt x="37492"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9" name="Freeform 188">
            <a:extLst>
              <a:ext uri="{FF2B5EF4-FFF2-40B4-BE49-F238E27FC236}">
                <a16:creationId xmlns:a16="http://schemas.microsoft.com/office/drawing/2014/main" id="{CBB5A4A1-C8A2-D6EB-5B24-150B4F552BF9}"/>
              </a:ext>
            </a:extLst>
          </p:cNvPr>
          <p:cNvSpPr/>
          <p:nvPr/>
        </p:nvSpPr>
        <p:spPr>
          <a:xfrm>
            <a:off x="3605321" y="4807061"/>
            <a:ext cx="432072" cy="512053"/>
          </a:xfrm>
          <a:custGeom>
            <a:avLst/>
            <a:gdLst>
              <a:gd name="connsiteX0" fmla="*/ 416096 w 432072"/>
              <a:gd name="connsiteY0" fmla="*/ 406451 h 512053"/>
              <a:gd name="connsiteX1" fmla="*/ 425927 w 432072"/>
              <a:gd name="connsiteY1" fmla="*/ 398468 h 512053"/>
              <a:gd name="connsiteX2" fmla="*/ 421011 w 432072"/>
              <a:gd name="connsiteY2" fmla="*/ 376368 h 512053"/>
              <a:gd name="connsiteX3" fmla="*/ 428997 w 432072"/>
              <a:gd name="connsiteY3" fmla="*/ 359171 h 512053"/>
              <a:gd name="connsiteX4" fmla="*/ 432073 w 432072"/>
              <a:gd name="connsiteY4" fmla="*/ 328473 h 512053"/>
              <a:gd name="connsiteX5" fmla="*/ 422242 w 432072"/>
              <a:gd name="connsiteY5" fmla="*/ 303915 h 512053"/>
              <a:gd name="connsiteX6" fmla="*/ 402573 w 432072"/>
              <a:gd name="connsiteY6" fmla="*/ 293479 h 512053"/>
              <a:gd name="connsiteX7" fmla="*/ 397658 w 432072"/>
              <a:gd name="connsiteY7" fmla="*/ 277519 h 512053"/>
              <a:gd name="connsiteX8" fmla="*/ 401342 w 432072"/>
              <a:gd name="connsiteY8" fmla="*/ 255412 h 512053"/>
              <a:gd name="connsiteX9" fmla="*/ 335581 w 432072"/>
              <a:gd name="connsiteY9" fmla="*/ 253568 h 512053"/>
              <a:gd name="connsiteX10" fmla="*/ 318982 w 432072"/>
              <a:gd name="connsiteY10" fmla="*/ 208139 h 512053"/>
              <a:gd name="connsiteX11" fmla="*/ 328820 w 432072"/>
              <a:gd name="connsiteY11" fmla="*/ 207524 h 512053"/>
              <a:gd name="connsiteX12" fmla="*/ 326974 w 432072"/>
              <a:gd name="connsiteY12" fmla="*/ 190335 h 512053"/>
              <a:gd name="connsiteX13" fmla="*/ 319597 w 432072"/>
              <a:gd name="connsiteY13" fmla="*/ 179278 h 512053"/>
              <a:gd name="connsiteX14" fmla="*/ 316527 w 432072"/>
              <a:gd name="connsiteY14" fmla="*/ 156563 h 512053"/>
              <a:gd name="connsiteX15" fmla="*/ 296244 w 432072"/>
              <a:gd name="connsiteY15" fmla="*/ 144899 h 512053"/>
              <a:gd name="connsiteX16" fmla="*/ 274729 w 432072"/>
              <a:gd name="connsiteY16" fmla="*/ 145514 h 512053"/>
              <a:gd name="connsiteX17" fmla="*/ 259367 w 432072"/>
              <a:gd name="connsiteY17" fmla="*/ 133849 h 512053"/>
              <a:gd name="connsiteX18" fmla="*/ 236013 w 432072"/>
              <a:gd name="connsiteY18" fmla="*/ 126480 h 512053"/>
              <a:gd name="connsiteX19" fmla="*/ 221260 w 432072"/>
              <a:gd name="connsiteY19" fmla="*/ 111742 h 512053"/>
              <a:gd name="connsiteX20" fmla="*/ 182537 w 432072"/>
              <a:gd name="connsiteY20" fmla="*/ 105603 h 512053"/>
              <a:gd name="connsiteX21" fmla="*/ 143206 w 432072"/>
              <a:gd name="connsiteY21" fmla="*/ 70609 h 512053"/>
              <a:gd name="connsiteX22" fmla="*/ 145045 w 432072"/>
              <a:gd name="connsiteY22" fmla="*/ 44206 h 512053"/>
              <a:gd name="connsiteX23" fmla="*/ 139515 w 432072"/>
              <a:gd name="connsiteY23" fmla="*/ 28861 h 512053"/>
              <a:gd name="connsiteX24" fmla="*/ 141976 w 432072"/>
              <a:gd name="connsiteY24" fmla="*/ 0 h 512053"/>
              <a:gd name="connsiteX25" fmla="*/ 97107 w 432072"/>
              <a:gd name="connsiteY25" fmla="*/ 6754 h 512053"/>
              <a:gd name="connsiteX26" fmla="*/ 79899 w 432072"/>
              <a:gd name="connsiteY26" fmla="*/ 20877 h 512053"/>
              <a:gd name="connsiteX27" fmla="*/ 50399 w 432072"/>
              <a:gd name="connsiteY27" fmla="*/ 36838 h 512053"/>
              <a:gd name="connsiteX28" fmla="*/ 43638 w 432072"/>
              <a:gd name="connsiteY28" fmla="*/ 48509 h 512053"/>
              <a:gd name="connsiteX29" fmla="*/ 25815 w 432072"/>
              <a:gd name="connsiteY29" fmla="*/ 49731 h 512053"/>
              <a:gd name="connsiteX30" fmla="*/ 0 w 432072"/>
              <a:gd name="connsiteY30" fmla="*/ 46050 h 512053"/>
              <a:gd name="connsiteX31" fmla="*/ 33800 w 432072"/>
              <a:gd name="connsiteY31" fmla="*/ 109290 h 512053"/>
              <a:gd name="connsiteX32" fmla="*/ 27039 w 432072"/>
              <a:gd name="connsiteY32" fmla="*/ 122184 h 512053"/>
              <a:gd name="connsiteX33" fmla="*/ 27654 w 432072"/>
              <a:gd name="connsiteY33" fmla="*/ 149809 h 512053"/>
              <a:gd name="connsiteX34" fmla="*/ 29500 w 432072"/>
              <a:gd name="connsiteY34" fmla="*/ 182966 h 512053"/>
              <a:gd name="connsiteX35" fmla="*/ 17823 w 432072"/>
              <a:gd name="connsiteY35" fmla="*/ 202614 h 512053"/>
              <a:gd name="connsiteX36" fmla="*/ 25200 w 432072"/>
              <a:gd name="connsiteY36" fmla="*/ 217345 h 512053"/>
              <a:gd name="connsiteX37" fmla="*/ 18438 w 432072"/>
              <a:gd name="connsiteY37" fmla="*/ 230239 h 512053"/>
              <a:gd name="connsiteX38" fmla="*/ 35646 w 432072"/>
              <a:gd name="connsiteY38" fmla="*/ 262781 h 512053"/>
              <a:gd name="connsiteX39" fmla="*/ 18438 w 432072"/>
              <a:gd name="connsiteY39" fmla="*/ 305144 h 512053"/>
              <a:gd name="connsiteX40" fmla="*/ 37492 w 432072"/>
              <a:gd name="connsiteY40" fmla="*/ 331546 h 512053"/>
              <a:gd name="connsiteX41" fmla="*/ 44862 w 432072"/>
              <a:gd name="connsiteY41" fmla="*/ 359786 h 512053"/>
              <a:gd name="connsiteX42" fmla="*/ 64531 w 432072"/>
              <a:gd name="connsiteY42" fmla="*/ 376368 h 512053"/>
              <a:gd name="connsiteX43" fmla="*/ 57769 w 432072"/>
              <a:gd name="connsiteY43" fmla="*/ 414428 h 512053"/>
              <a:gd name="connsiteX44" fmla="*/ 80515 w 432072"/>
              <a:gd name="connsiteY44" fmla="*/ 458020 h 512053"/>
              <a:gd name="connsiteX45" fmla="*/ 99568 w 432072"/>
              <a:gd name="connsiteY45" fmla="*/ 512054 h 512053"/>
              <a:gd name="connsiteX46" fmla="*/ 122922 w 432072"/>
              <a:gd name="connsiteY46" fmla="*/ 506529 h 512053"/>
              <a:gd name="connsiteX47" fmla="*/ 147507 w 432072"/>
              <a:gd name="connsiteY47" fmla="*/ 471529 h 512053"/>
              <a:gd name="connsiteX48" fmla="*/ 192990 w 432072"/>
              <a:gd name="connsiteY48" fmla="*/ 480741 h 512053"/>
              <a:gd name="connsiteX49" fmla="*/ 215729 w 432072"/>
              <a:gd name="connsiteY49" fmla="*/ 508981 h 512053"/>
              <a:gd name="connsiteX50" fmla="*/ 225560 w 432072"/>
              <a:gd name="connsiteY50" fmla="*/ 477668 h 512053"/>
              <a:gd name="connsiteX51" fmla="*/ 264283 w 432072"/>
              <a:gd name="connsiteY51" fmla="*/ 479512 h 512053"/>
              <a:gd name="connsiteX52" fmla="*/ 270429 w 432072"/>
              <a:gd name="connsiteY52" fmla="*/ 487496 h 512053"/>
              <a:gd name="connsiteX53" fmla="*/ 279651 w 432072"/>
              <a:gd name="connsiteY53" fmla="*/ 440830 h 512053"/>
              <a:gd name="connsiteX54" fmla="*/ 278420 w 432072"/>
              <a:gd name="connsiteY54" fmla="*/ 419959 h 512053"/>
              <a:gd name="connsiteX55" fmla="*/ 291328 w 432072"/>
              <a:gd name="connsiteY55" fmla="*/ 385574 h 512053"/>
              <a:gd name="connsiteX56" fmla="*/ 349713 w 432072"/>
              <a:gd name="connsiteY56" fmla="*/ 373909 h 512053"/>
              <a:gd name="connsiteX57" fmla="*/ 381059 w 432072"/>
              <a:gd name="connsiteY57" fmla="*/ 374524 h 512053"/>
              <a:gd name="connsiteX58" fmla="*/ 414250 w 432072"/>
              <a:gd name="connsiteY58" fmla="*/ 394786 h 512053"/>
              <a:gd name="connsiteX59" fmla="*/ 416096 w 432072"/>
              <a:gd name="connsiteY59" fmla="*/ 406451 h 51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2072" h="512053">
                <a:moveTo>
                  <a:pt x="416096" y="406451"/>
                </a:moveTo>
                <a:lnTo>
                  <a:pt x="425927" y="398468"/>
                </a:lnTo>
                <a:lnTo>
                  <a:pt x="421011" y="376368"/>
                </a:lnTo>
                <a:lnTo>
                  <a:pt x="428997" y="359171"/>
                </a:lnTo>
                <a:lnTo>
                  <a:pt x="432073" y="328473"/>
                </a:lnTo>
                <a:lnTo>
                  <a:pt x="422242" y="303915"/>
                </a:lnTo>
                <a:lnTo>
                  <a:pt x="402573" y="293479"/>
                </a:lnTo>
                <a:lnTo>
                  <a:pt x="397658" y="277519"/>
                </a:lnTo>
                <a:lnTo>
                  <a:pt x="401342" y="255412"/>
                </a:lnTo>
                <a:lnTo>
                  <a:pt x="335581" y="253568"/>
                </a:lnTo>
                <a:lnTo>
                  <a:pt x="318982" y="208139"/>
                </a:lnTo>
                <a:lnTo>
                  <a:pt x="328820" y="207524"/>
                </a:lnTo>
                <a:lnTo>
                  <a:pt x="326974" y="190335"/>
                </a:lnTo>
                <a:lnTo>
                  <a:pt x="319597" y="179278"/>
                </a:lnTo>
                <a:lnTo>
                  <a:pt x="316527" y="156563"/>
                </a:lnTo>
                <a:lnTo>
                  <a:pt x="296244" y="144899"/>
                </a:lnTo>
                <a:lnTo>
                  <a:pt x="274729" y="145514"/>
                </a:lnTo>
                <a:lnTo>
                  <a:pt x="259367" y="133849"/>
                </a:lnTo>
                <a:lnTo>
                  <a:pt x="236013" y="126480"/>
                </a:lnTo>
                <a:lnTo>
                  <a:pt x="221260" y="111742"/>
                </a:lnTo>
                <a:lnTo>
                  <a:pt x="182537" y="105603"/>
                </a:lnTo>
                <a:lnTo>
                  <a:pt x="143206" y="70609"/>
                </a:lnTo>
                <a:lnTo>
                  <a:pt x="145045" y="44206"/>
                </a:lnTo>
                <a:lnTo>
                  <a:pt x="139515" y="28861"/>
                </a:lnTo>
                <a:lnTo>
                  <a:pt x="141976" y="0"/>
                </a:lnTo>
                <a:lnTo>
                  <a:pt x="97107" y="6754"/>
                </a:lnTo>
                <a:lnTo>
                  <a:pt x="79899" y="20877"/>
                </a:lnTo>
                <a:lnTo>
                  <a:pt x="50399" y="36838"/>
                </a:lnTo>
                <a:lnTo>
                  <a:pt x="43638" y="48509"/>
                </a:lnTo>
                <a:lnTo>
                  <a:pt x="25815" y="49731"/>
                </a:lnTo>
                <a:lnTo>
                  <a:pt x="0" y="46050"/>
                </a:lnTo>
                <a:lnTo>
                  <a:pt x="33800" y="109290"/>
                </a:lnTo>
                <a:lnTo>
                  <a:pt x="27039" y="122184"/>
                </a:lnTo>
                <a:lnTo>
                  <a:pt x="27654" y="149809"/>
                </a:lnTo>
                <a:lnTo>
                  <a:pt x="29500" y="182966"/>
                </a:lnTo>
                <a:lnTo>
                  <a:pt x="17823" y="202614"/>
                </a:lnTo>
                <a:lnTo>
                  <a:pt x="25200" y="217345"/>
                </a:lnTo>
                <a:lnTo>
                  <a:pt x="18438" y="230239"/>
                </a:lnTo>
                <a:lnTo>
                  <a:pt x="35646" y="262781"/>
                </a:lnTo>
                <a:lnTo>
                  <a:pt x="18438" y="305144"/>
                </a:lnTo>
                <a:lnTo>
                  <a:pt x="37492" y="331546"/>
                </a:lnTo>
                <a:lnTo>
                  <a:pt x="44862" y="359786"/>
                </a:lnTo>
                <a:lnTo>
                  <a:pt x="64531" y="376368"/>
                </a:lnTo>
                <a:lnTo>
                  <a:pt x="57769" y="414428"/>
                </a:lnTo>
                <a:lnTo>
                  <a:pt x="80515" y="458020"/>
                </a:lnTo>
                <a:lnTo>
                  <a:pt x="99568" y="512054"/>
                </a:lnTo>
                <a:lnTo>
                  <a:pt x="122922" y="506529"/>
                </a:lnTo>
                <a:lnTo>
                  <a:pt x="147507" y="471529"/>
                </a:lnTo>
                <a:lnTo>
                  <a:pt x="192990" y="480741"/>
                </a:lnTo>
                <a:lnTo>
                  <a:pt x="215729" y="508981"/>
                </a:lnTo>
                <a:lnTo>
                  <a:pt x="225560" y="477668"/>
                </a:lnTo>
                <a:lnTo>
                  <a:pt x="264283" y="479512"/>
                </a:lnTo>
                <a:lnTo>
                  <a:pt x="270429" y="487496"/>
                </a:lnTo>
                <a:lnTo>
                  <a:pt x="279651" y="440830"/>
                </a:lnTo>
                <a:lnTo>
                  <a:pt x="278420" y="419959"/>
                </a:lnTo>
                <a:lnTo>
                  <a:pt x="291328" y="385574"/>
                </a:lnTo>
                <a:lnTo>
                  <a:pt x="349713" y="373909"/>
                </a:lnTo>
                <a:lnTo>
                  <a:pt x="381059" y="374524"/>
                </a:lnTo>
                <a:lnTo>
                  <a:pt x="414250" y="394786"/>
                </a:lnTo>
                <a:lnTo>
                  <a:pt x="416096" y="40645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0" name="Freeform 189">
            <a:extLst>
              <a:ext uri="{FF2B5EF4-FFF2-40B4-BE49-F238E27FC236}">
                <a16:creationId xmlns:a16="http://schemas.microsoft.com/office/drawing/2014/main" id="{F53D2D60-63C7-A790-ED70-FEF239C2C835}"/>
              </a:ext>
            </a:extLst>
          </p:cNvPr>
          <p:cNvSpPr/>
          <p:nvPr/>
        </p:nvSpPr>
        <p:spPr>
          <a:xfrm>
            <a:off x="8962900" y="3320035"/>
            <a:ext cx="111264" cy="62010"/>
          </a:xfrm>
          <a:custGeom>
            <a:avLst/>
            <a:gdLst>
              <a:gd name="connsiteX0" fmla="*/ 92224 w 111264"/>
              <a:gd name="connsiteY0" fmla="*/ 20871 h 62010"/>
              <a:gd name="connsiteX1" fmla="*/ 75579 w 111264"/>
              <a:gd name="connsiteY1" fmla="*/ 9821 h 62010"/>
              <a:gd name="connsiteX2" fmla="*/ 57769 w 111264"/>
              <a:gd name="connsiteY2" fmla="*/ 9206 h 62010"/>
              <a:gd name="connsiteX3" fmla="*/ 31993 w 111264"/>
              <a:gd name="connsiteY3" fmla="*/ 0 h 62010"/>
              <a:gd name="connsiteX4" fmla="*/ 15997 w 111264"/>
              <a:gd name="connsiteY4" fmla="*/ 9821 h 62010"/>
              <a:gd name="connsiteX5" fmla="*/ 0 w 111264"/>
              <a:gd name="connsiteY5" fmla="*/ 39290 h 62010"/>
              <a:gd name="connsiteX6" fmla="*/ 1878 w 111264"/>
              <a:gd name="connsiteY6" fmla="*/ 46659 h 62010"/>
              <a:gd name="connsiteX7" fmla="*/ 35685 w 111264"/>
              <a:gd name="connsiteY7" fmla="*/ 62011 h 62010"/>
              <a:gd name="connsiteX8" fmla="*/ 55308 w 111264"/>
              <a:gd name="connsiteY8" fmla="*/ 55871 h 62010"/>
              <a:gd name="connsiteX9" fmla="*/ 84193 w 111264"/>
              <a:gd name="connsiteY9" fmla="*/ 58323 h 62010"/>
              <a:gd name="connsiteX10" fmla="*/ 111264 w 111264"/>
              <a:gd name="connsiteY10" fmla="*/ 57094 h 62010"/>
              <a:gd name="connsiteX11" fmla="*/ 108803 w 111264"/>
              <a:gd name="connsiteY11" fmla="*/ 33150 h 62010"/>
              <a:gd name="connsiteX12" fmla="*/ 92224 w 111264"/>
              <a:gd name="connsiteY12" fmla="*/ 20871 h 6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264" h="62010">
                <a:moveTo>
                  <a:pt x="92224" y="20871"/>
                </a:moveTo>
                <a:lnTo>
                  <a:pt x="75579" y="9821"/>
                </a:lnTo>
                <a:lnTo>
                  <a:pt x="57769" y="9206"/>
                </a:lnTo>
                <a:lnTo>
                  <a:pt x="31993" y="0"/>
                </a:lnTo>
                <a:lnTo>
                  <a:pt x="15997" y="9821"/>
                </a:lnTo>
                <a:lnTo>
                  <a:pt x="0" y="39290"/>
                </a:lnTo>
                <a:lnTo>
                  <a:pt x="1878" y="46659"/>
                </a:lnTo>
                <a:lnTo>
                  <a:pt x="35685" y="62011"/>
                </a:lnTo>
                <a:lnTo>
                  <a:pt x="55308" y="55871"/>
                </a:lnTo>
                <a:lnTo>
                  <a:pt x="84193" y="58323"/>
                </a:lnTo>
                <a:lnTo>
                  <a:pt x="111264" y="57094"/>
                </a:lnTo>
                <a:lnTo>
                  <a:pt x="108803" y="33150"/>
                </a:lnTo>
                <a:lnTo>
                  <a:pt x="92224" y="2087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1" name="Freeform 190">
            <a:extLst>
              <a:ext uri="{FF2B5EF4-FFF2-40B4-BE49-F238E27FC236}">
                <a16:creationId xmlns:a16="http://schemas.microsoft.com/office/drawing/2014/main" id="{148217FE-0ABB-997F-B5D7-385562358602}"/>
              </a:ext>
            </a:extLst>
          </p:cNvPr>
          <p:cNvSpPr/>
          <p:nvPr/>
        </p:nvSpPr>
        <p:spPr>
          <a:xfrm>
            <a:off x="3859773" y="3161013"/>
            <a:ext cx="7376" cy="4910"/>
          </a:xfrm>
          <a:custGeom>
            <a:avLst/>
            <a:gdLst>
              <a:gd name="connsiteX0" fmla="*/ 4915 w 7376"/>
              <a:gd name="connsiteY0" fmla="*/ 3688 h 4910"/>
              <a:gd name="connsiteX1" fmla="*/ 7376 w 7376"/>
              <a:gd name="connsiteY1" fmla="*/ 0 h 4910"/>
              <a:gd name="connsiteX2" fmla="*/ 6761 w 7376"/>
              <a:gd name="connsiteY2" fmla="*/ 0 h 4910"/>
              <a:gd name="connsiteX3" fmla="*/ 3685 w 7376"/>
              <a:gd name="connsiteY3" fmla="*/ 3073 h 4910"/>
              <a:gd name="connsiteX4" fmla="*/ 0 w 7376"/>
              <a:gd name="connsiteY4" fmla="*/ 4302 h 4910"/>
              <a:gd name="connsiteX5" fmla="*/ 615 w 7376"/>
              <a:gd name="connsiteY5" fmla="*/ 4910 h 4910"/>
              <a:gd name="connsiteX6" fmla="*/ 1231 w 7376"/>
              <a:gd name="connsiteY6" fmla="*/ 4910 h 4910"/>
              <a:gd name="connsiteX7" fmla="*/ 4915 w 7376"/>
              <a:gd name="connsiteY7" fmla="*/ 3688 h 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6" h="4910">
                <a:moveTo>
                  <a:pt x="4915" y="3688"/>
                </a:moveTo>
                <a:lnTo>
                  <a:pt x="7376" y="0"/>
                </a:lnTo>
                <a:lnTo>
                  <a:pt x="6761" y="0"/>
                </a:lnTo>
                <a:lnTo>
                  <a:pt x="3685" y="3073"/>
                </a:lnTo>
                <a:lnTo>
                  <a:pt x="0" y="4302"/>
                </a:lnTo>
                <a:lnTo>
                  <a:pt x="615" y="4910"/>
                </a:lnTo>
                <a:lnTo>
                  <a:pt x="1231" y="4910"/>
                </a:lnTo>
                <a:lnTo>
                  <a:pt x="4915" y="36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2" name="Freeform 191">
            <a:extLst>
              <a:ext uri="{FF2B5EF4-FFF2-40B4-BE49-F238E27FC236}">
                <a16:creationId xmlns:a16="http://schemas.microsoft.com/office/drawing/2014/main" id="{4AF44FAB-1DB7-3192-C4E8-7619EDA6AA5F}"/>
              </a:ext>
            </a:extLst>
          </p:cNvPr>
          <p:cNvSpPr/>
          <p:nvPr/>
        </p:nvSpPr>
        <p:spPr>
          <a:xfrm>
            <a:off x="6020767" y="3947506"/>
            <a:ext cx="103868" cy="238222"/>
          </a:xfrm>
          <a:custGeom>
            <a:avLst/>
            <a:gdLst>
              <a:gd name="connsiteX0" fmla="*/ 97722 w 103868"/>
              <a:gd name="connsiteY0" fmla="*/ 22715 h 238222"/>
              <a:gd name="connsiteX1" fmla="*/ 71292 w 103868"/>
              <a:gd name="connsiteY1" fmla="*/ 0 h 238222"/>
              <a:gd name="connsiteX2" fmla="*/ 59000 w 103868"/>
              <a:gd name="connsiteY2" fmla="*/ 0 h 238222"/>
              <a:gd name="connsiteX3" fmla="*/ 47323 w 103868"/>
              <a:gd name="connsiteY3" fmla="*/ 11665 h 238222"/>
              <a:gd name="connsiteX4" fmla="*/ 39946 w 103868"/>
              <a:gd name="connsiteY4" fmla="*/ 23329 h 238222"/>
              <a:gd name="connsiteX5" fmla="*/ 23354 w 103868"/>
              <a:gd name="connsiteY5" fmla="*/ 27017 h 238222"/>
              <a:gd name="connsiteX6" fmla="*/ 15977 w 103868"/>
              <a:gd name="connsiteY6" fmla="*/ 44207 h 238222"/>
              <a:gd name="connsiteX7" fmla="*/ 4300 w 103868"/>
              <a:gd name="connsiteY7" fmla="*/ 48502 h 238222"/>
              <a:gd name="connsiteX8" fmla="*/ 0 w 103868"/>
              <a:gd name="connsiteY8" fmla="*/ 68765 h 238222"/>
              <a:gd name="connsiteX9" fmla="*/ 10446 w 103868"/>
              <a:gd name="connsiteY9" fmla="*/ 80430 h 238222"/>
              <a:gd name="connsiteX10" fmla="*/ 22739 w 103868"/>
              <a:gd name="connsiteY10" fmla="*/ 94553 h 238222"/>
              <a:gd name="connsiteX11" fmla="*/ 23969 w 103868"/>
              <a:gd name="connsiteY11" fmla="*/ 113586 h 238222"/>
              <a:gd name="connsiteX12" fmla="*/ 30730 w 103868"/>
              <a:gd name="connsiteY12" fmla="*/ 121563 h 238222"/>
              <a:gd name="connsiteX13" fmla="*/ 29500 w 103868"/>
              <a:gd name="connsiteY13" fmla="*/ 211206 h 238222"/>
              <a:gd name="connsiteX14" fmla="*/ 38107 w 103868"/>
              <a:gd name="connsiteY14" fmla="*/ 238223 h 238222"/>
              <a:gd name="connsiteX15" fmla="*/ 66376 w 103868"/>
              <a:gd name="connsiteY15" fmla="*/ 233306 h 238222"/>
              <a:gd name="connsiteX16" fmla="*/ 68222 w 103868"/>
              <a:gd name="connsiteY16" fmla="*/ 170687 h 238222"/>
              <a:gd name="connsiteX17" fmla="*/ 67607 w 103868"/>
              <a:gd name="connsiteY17" fmla="*/ 145514 h 238222"/>
              <a:gd name="connsiteX18" fmla="*/ 73753 w 103868"/>
              <a:gd name="connsiteY18" fmla="*/ 120955 h 238222"/>
              <a:gd name="connsiteX19" fmla="*/ 84200 w 103868"/>
              <a:gd name="connsiteY19" fmla="*/ 109284 h 238222"/>
              <a:gd name="connsiteX20" fmla="*/ 100799 w 103868"/>
              <a:gd name="connsiteY20" fmla="*/ 84726 h 238222"/>
              <a:gd name="connsiteX21" fmla="*/ 97107 w 103868"/>
              <a:gd name="connsiteY21" fmla="*/ 74290 h 238222"/>
              <a:gd name="connsiteX22" fmla="*/ 103868 w 103868"/>
              <a:gd name="connsiteY22" fmla="*/ 58944 h 238222"/>
              <a:gd name="connsiteX23" fmla="*/ 96492 w 103868"/>
              <a:gd name="connsiteY23" fmla="*/ 35609 h 238222"/>
              <a:gd name="connsiteX24" fmla="*/ 97722 w 103868"/>
              <a:gd name="connsiteY24" fmla="*/ 22715 h 23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868" h="238222">
                <a:moveTo>
                  <a:pt x="97722" y="22715"/>
                </a:moveTo>
                <a:lnTo>
                  <a:pt x="71292" y="0"/>
                </a:lnTo>
                <a:lnTo>
                  <a:pt x="59000" y="0"/>
                </a:lnTo>
                <a:lnTo>
                  <a:pt x="47323" y="11665"/>
                </a:lnTo>
                <a:lnTo>
                  <a:pt x="39946" y="23329"/>
                </a:lnTo>
                <a:lnTo>
                  <a:pt x="23354" y="27017"/>
                </a:lnTo>
                <a:lnTo>
                  <a:pt x="15977" y="44207"/>
                </a:lnTo>
                <a:lnTo>
                  <a:pt x="4300" y="48502"/>
                </a:lnTo>
                <a:lnTo>
                  <a:pt x="0" y="68765"/>
                </a:lnTo>
                <a:lnTo>
                  <a:pt x="10446" y="80430"/>
                </a:lnTo>
                <a:lnTo>
                  <a:pt x="22739" y="94553"/>
                </a:lnTo>
                <a:lnTo>
                  <a:pt x="23969" y="113586"/>
                </a:lnTo>
                <a:lnTo>
                  <a:pt x="30730" y="121563"/>
                </a:lnTo>
                <a:lnTo>
                  <a:pt x="29500" y="211206"/>
                </a:lnTo>
                <a:lnTo>
                  <a:pt x="38107" y="238223"/>
                </a:lnTo>
                <a:lnTo>
                  <a:pt x="66376" y="233306"/>
                </a:lnTo>
                <a:lnTo>
                  <a:pt x="68222" y="170687"/>
                </a:lnTo>
                <a:lnTo>
                  <a:pt x="67607" y="145514"/>
                </a:lnTo>
                <a:lnTo>
                  <a:pt x="73753" y="120955"/>
                </a:lnTo>
                <a:lnTo>
                  <a:pt x="84200" y="109284"/>
                </a:lnTo>
                <a:lnTo>
                  <a:pt x="100799" y="84726"/>
                </a:lnTo>
                <a:lnTo>
                  <a:pt x="97107" y="74290"/>
                </a:lnTo>
                <a:lnTo>
                  <a:pt x="103868" y="58944"/>
                </a:lnTo>
                <a:lnTo>
                  <a:pt x="96492" y="35609"/>
                </a:lnTo>
                <a:lnTo>
                  <a:pt x="97722" y="227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3" name="Freeform 192">
            <a:extLst>
              <a:ext uri="{FF2B5EF4-FFF2-40B4-BE49-F238E27FC236}">
                <a16:creationId xmlns:a16="http://schemas.microsoft.com/office/drawing/2014/main" id="{DA88DB15-6898-014F-A2F6-4DC30673A896}"/>
              </a:ext>
            </a:extLst>
          </p:cNvPr>
          <p:cNvSpPr/>
          <p:nvPr/>
        </p:nvSpPr>
        <p:spPr>
          <a:xfrm>
            <a:off x="2947073" y="3703151"/>
            <a:ext cx="49784" cy="101915"/>
          </a:xfrm>
          <a:custGeom>
            <a:avLst/>
            <a:gdLst>
              <a:gd name="connsiteX0" fmla="*/ 9831 w 49784"/>
              <a:gd name="connsiteY0" fmla="*/ 101915 h 101915"/>
              <a:gd name="connsiteX1" fmla="*/ 18438 w 49784"/>
              <a:gd name="connsiteY1" fmla="*/ 88407 h 101915"/>
              <a:gd name="connsiteX2" fmla="*/ 24585 w 49784"/>
              <a:gd name="connsiteY2" fmla="*/ 87184 h 101915"/>
              <a:gd name="connsiteX3" fmla="*/ 32576 w 49784"/>
              <a:gd name="connsiteY3" fmla="*/ 76742 h 101915"/>
              <a:gd name="connsiteX4" fmla="*/ 38722 w 49784"/>
              <a:gd name="connsiteY4" fmla="*/ 57094 h 101915"/>
              <a:gd name="connsiteX5" fmla="*/ 36877 w 49784"/>
              <a:gd name="connsiteY5" fmla="*/ 53413 h 101915"/>
              <a:gd name="connsiteX6" fmla="*/ 42408 w 49784"/>
              <a:gd name="connsiteY6" fmla="*/ 39290 h 101915"/>
              <a:gd name="connsiteX7" fmla="*/ 39953 w 49784"/>
              <a:gd name="connsiteY7" fmla="*/ 33150 h 101915"/>
              <a:gd name="connsiteX8" fmla="*/ 47938 w 49784"/>
              <a:gd name="connsiteY8" fmla="*/ 16575 h 101915"/>
              <a:gd name="connsiteX9" fmla="*/ 49784 w 49784"/>
              <a:gd name="connsiteY9" fmla="*/ 5525 h 101915"/>
              <a:gd name="connsiteX10" fmla="*/ 43023 w 49784"/>
              <a:gd name="connsiteY10" fmla="*/ 5525 h 101915"/>
              <a:gd name="connsiteX11" fmla="*/ 43638 w 49784"/>
              <a:gd name="connsiteY11" fmla="*/ 0 h 101915"/>
              <a:gd name="connsiteX12" fmla="*/ 37492 w 49784"/>
              <a:gd name="connsiteY12" fmla="*/ 0 h 101915"/>
              <a:gd name="connsiteX13" fmla="*/ 22123 w 49784"/>
              <a:gd name="connsiteY13" fmla="*/ 23944 h 101915"/>
              <a:gd name="connsiteX14" fmla="*/ 16593 w 49784"/>
              <a:gd name="connsiteY14" fmla="*/ 19033 h 101915"/>
              <a:gd name="connsiteX15" fmla="*/ 12292 w 49784"/>
              <a:gd name="connsiteY15" fmla="*/ 20871 h 101915"/>
              <a:gd name="connsiteX16" fmla="*/ 11677 w 49784"/>
              <a:gd name="connsiteY16" fmla="*/ 27010 h 101915"/>
              <a:gd name="connsiteX17" fmla="*/ 7377 w 49784"/>
              <a:gd name="connsiteY17" fmla="*/ 57709 h 101915"/>
              <a:gd name="connsiteX18" fmla="*/ 0 w 49784"/>
              <a:gd name="connsiteY18" fmla="*/ 101915 h 101915"/>
              <a:gd name="connsiteX19" fmla="*/ 9831 w 49784"/>
              <a:gd name="connsiteY19" fmla="*/ 101915 h 1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784" h="101915">
                <a:moveTo>
                  <a:pt x="9831" y="101915"/>
                </a:moveTo>
                <a:lnTo>
                  <a:pt x="18438" y="88407"/>
                </a:lnTo>
                <a:lnTo>
                  <a:pt x="24585" y="87184"/>
                </a:lnTo>
                <a:lnTo>
                  <a:pt x="32576" y="76742"/>
                </a:lnTo>
                <a:lnTo>
                  <a:pt x="38722" y="57094"/>
                </a:lnTo>
                <a:lnTo>
                  <a:pt x="36877" y="53413"/>
                </a:lnTo>
                <a:lnTo>
                  <a:pt x="42408" y="39290"/>
                </a:lnTo>
                <a:lnTo>
                  <a:pt x="39953" y="33150"/>
                </a:lnTo>
                <a:lnTo>
                  <a:pt x="47938" y="16575"/>
                </a:lnTo>
                <a:lnTo>
                  <a:pt x="49784" y="5525"/>
                </a:lnTo>
                <a:lnTo>
                  <a:pt x="43023" y="5525"/>
                </a:lnTo>
                <a:lnTo>
                  <a:pt x="43638" y="0"/>
                </a:lnTo>
                <a:lnTo>
                  <a:pt x="37492" y="0"/>
                </a:lnTo>
                <a:lnTo>
                  <a:pt x="22123" y="23944"/>
                </a:lnTo>
                <a:lnTo>
                  <a:pt x="16593" y="19033"/>
                </a:lnTo>
                <a:lnTo>
                  <a:pt x="12292" y="20871"/>
                </a:lnTo>
                <a:lnTo>
                  <a:pt x="11677" y="27010"/>
                </a:lnTo>
                <a:lnTo>
                  <a:pt x="7377" y="57709"/>
                </a:lnTo>
                <a:lnTo>
                  <a:pt x="0" y="101915"/>
                </a:lnTo>
                <a:lnTo>
                  <a:pt x="9831" y="1019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4" name="Freeform 193">
            <a:extLst>
              <a:ext uri="{FF2B5EF4-FFF2-40B4-BE49-F238E27FC236}">
                <a16:creationId xmlns:a16="http://schemas.microsoft.com/office/drawing/2014/main" id="{9A481A03-0353-23AF-1036-32B7398A24A0}"/>
              </a:ext>
            </a:extLst>
          </p:cNvPr>
          <p:cNvSpPr/>
          <p:nvPr/>
        </p:nvSpPr>
        <p:spPr>
          <a:xfrm>
            <a:off x="6069308" y="2424251"/>
            <a:ext cx="108790" cy="73675"/>
          </a:xfrm>
          <a:custGeom>
            <a:avLst/>
            <a:gdLst>
              <a:gd name="connsiteX0" fmla="*/ 72523 w 108790"/>
              <a:gd name="connsiteY0" fmla="*/ 0 h 73675"/>
              <a:gd name="connsiteX1" fmla="*/ 45484 w 108790"/>
              <a:gd name="connsiteY1" fmla="*/ 7984 h 73675"/>
              <a:gd name="connsiteX2" fmla="*/ 23354 w 108790"/>
              <a:gd name="connsiteY2" fmla="*/ 4910 h 73675"/>
              <a:gd name="connsiteX3" fmla="*/ 0 w 108790"/>
              <a:gd name="connsiteY3" fmla="*/ 12279 h 73675"/>
              <a:gd name="connsiteX4" fmla="*/ 4300 w 108790"/>
              <a:gd name="connsiteY4" fmla="*/ 25788 h 73675"/>
              <a:gd name="connsiteX5" fmla="*/ 17823 w 108790"/>
              <a:gd name="connsiteY5" fmla="*/ 26402 h 73675"/>
              <a:gd name="connsiteX6" fmla="*/ 32576 w 108790"/>
              <a:gd name="connsiteY6" fmla="*/ 41140 h 73675"/>
              <a:gd name="connsiteX7" fmla="*/ 53476 w 108790"/>
              <a:gd name="connsiteY7" fmla="*/ 58944 h 73675"/>
              <a:gd name="connsiteX8" fmla="*/ 68837 w 108790"/>
              <a:gd name="connsiteY8" fmla="*/ 56486 h 73675"/>
              <a:gd name="connsiteX9" fmla="*/ 95883 w 108790"/>
              <a:gd name="connsiteY9" fmla="*/ 73676 h 73675"/>
              <a:gd name="connsiteX10" fmla="*/ 98337 w 108790"/>
              <a:gd name="connsiteY10" fmla="*/ 52190 h 73675"/>
              <a:gd name="connsiteX11" fmla="*/ 106329 w 108790"/>
              <a:gd name="connsiteY11" fmla="*/ 50961 h 73675"/>
              <a:gd name="connsiteX12" fmla="*/ 108790 w 108790"/>
              <a:gd name="connsiteY12" fmla="*/ 25173 h 73675"/>
              <a:gd name="connsiteX13" fmla="*/ 91576 w 108790"/>
              <a:gd name="connsiteY13" fmla="*/ 16575 h 73675"/>
              <a:gd name="connsiteX14" fmla="*/ 72523 w 108790"/>
              <a:gd name="connsiteY14" fmla="*/ 0 h 7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90" h="73675">
                <a:moveTo>
                  <a:pt x="72523" y="0"/>
                </a:moveTo>
                <a:lnTo>
                  <a:pt x="45484" y="7984"/>
                </a:lnTo>
                <a:lnTo>
                  <a:pt x="23354" y="4910"/>
                </a:lnTo>
                <a:lnTo>
                  <a:pt x="0" y="12279"/>
                </a:lnTo>
                <a:lnTo>
                  <a:pt x="4300" y="25788"/>
                </a:lnTo>
                <a:lnTo>
                  <a:pt x="17823" y="26402"/>
                </a:lnTo>
                <a:lnTo>
                  <a:pt x="32576" y="41140"/>
                </a:lnTo>
                <a:lnTo>
                  <a:pt x="53476" y="58944"/>
                </a:lnTo>
                <a:lnTo>
                  <a:pt x="68837" y="56486"/>
                </a:lnTo>
                <a:lnTo>
                  <a:pt x="95883" y="73676"/>
                </a:lnTo>
                <a:lnTo>
                  <a:pt x="98337" y="52190"/>
                </a:lnTo>
                <a:lnTo>
                  <a:pt x="106329" y="50961"/>
                </a:lnTo>
                <a:lnTo>
                  <a:pt x="108790" y="25173"/>
                </a:lnTo>
                <a:lnTo>
                  <a:pt x="91576" y="16575"/>
                </a:lnTo>
                <a:lnTo>
                  <a:pt x="72523"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5" name="Freeform 194">
            <a:extLst>
              <a:ext uri="{FF2B5EF4-FFF2-40B4-BE49-F238E27FC236}">
                <a16:creationId xmlns:a16="http://schemas.microsoft.com/office/drawing/2014/main" id="{10993AC1-A2DE-3B26-F401-6D5DA62C7532}"/>
              </a:ext>
            </a:extLst>
          </p:cNvPr>
          <p:cNvSpPr/>
          <p:nvPr/>
        </p:nvSpPr>
        <p:spPr>
          <a:xfrm>
            <a:off x="6677183" y="2250497"/>
            <a:ext cx="272915" cy="179893"/>
          </a:xfrm>
          <a:custGeom>
            <a:avLst/>
            <a:gdLst>
              <a:gd name="connsiteX0" fmla="*/ 153620 w 272915"/>
              <a:gd name="connsiteY0" fmla="*/ 9213 h 179893"/>
              <a:gd name="connsiteX1" fmla="*/ 121692 w 272915"/>
              <a:gd name="connsiteY1" fmla="*/ 0 h 179893"/>
              <a:gd name="connsiteX2" fmla="*/ 93390 w 272915"/>
              <a:gd name="connsiteY2" fmla="*/ 14123 h 179893"/>
              <a:gd name="connsiteX3" fmla="*/ 77458 w 272915"/>
              <a:gd name="connsiteY3" fmla="*/ 20263 h 179893"/>
              <a:gd name="connsiteX4" fmla="*/ 82963 w 272915"/>
              <a:gd name="connsiteY4" fmla="*/ 36223 h 179893"/>
              <a:gd name="connsiteX5" fmla="*/ 61461 w 272915"/>
              <a:gd name="connsiteY5" fmla="*/ 48502 h 179893"/>
              <a:gd name="connsiteX6" fmla="*/ 58417 w 272915"/>
              <a:gd name="connsiteY6" fmla="*/ 69380 h 179893"/>
              <a:gd name="connsiteX7" fmla="*/ 28885 w 272915"/>
              <a:gd name="connsiteY7" fmla="*/ 82888 h 179893"/>
              <a:gd name="connsiteX8" fmla="*/ 583 w 272915"/>
              <a:gd name="connsiteY8" fmla="*/ 82888 h 179893"/>
              <a:gd name="connsiteX9" fmla="*/ 4275 w 272915"/>
              <a:gd name="connsiteY9" fmla="*/ 99463 h 179893"/>
              <a:gd name="connsiteX10" fmla="*/ 14766 w 272915"/>
              <a:gd name="connsiteY10" fmla="*/ 113586 h 179893"/>
              <a:gd name="connsiteX11" fmla="*/ 16580 w 272915"/>
              <a:gd name="connsiteY11" fmla="*/ 128324 h 179893"/>
              <a:gd name="connsiteX12" fmla="*/ 0 w 272915"/>
              <a:gd name="connsiteY12" fmla="*/ 135686 h 179893"/>
              <a:gd name="connsiteX13" fmla="*/ 11658 w 272915"/>
              <a:gd name="connsiteY13" fmla="*/ 153491 h 179893"/>
              <a:gd name="connsiteX14" fmla="*/ 14766 w 272915"/>
              <a:gd name="connsiteY14" fmla="*/ 170072 h 179893"/>
              <a:gd name="connsiteX15" fmla="*/ 28237 w 272915"/>
              <a:gd name="connsiteY15" fmla="*/ 168228 h 179893"/>
              <a:gd name="connsiteX16" fmla="*/ 43003 w 272915"/>
              <a:gd name="connsiteY16" fmla="*/ 158408 h 179893"/>
              <a:gd name="connsiteX17" fmla="*/ 65736 w 272915"/>
              <a:gd name="connsiteY17" fmla="*/ 157178 h 179893"/>
              <a:gd name="connsiteX18" fmla="*/ 96499 w 272915"/>
              <a:gd name="connsiteY18" fmla="*/ 160245 h 179893"/>
              <a:gd name="connsiteX19" fmla="*/ 130888 w 272915"/>
              <a:gd name="connsiteY19" fmla="*/ 169458 h 179893"/>
              <a:gd name="connsiteX20" fmla="*/ 154268 w 272915"/>
              <a:gd name="connsiteY20" fmla="*/ 170072 h 179893"/>
              <a:gd name="connsiteX21" fmla="*/ 166573 w 272915"/>
              <a:gd name="connsiteY21" fmla="*/ 175597 h 179893"/>
              <a:gd name="connsiteX22" fmla="*/ 176417 w 272915"/>
              <a:gd name="connsiteY22" fmla="*/ 168843 h 179893"/>
              <a:gd name="connsiteX23" fmla="*/ 185614 w 272915"/>
              <a:gd name="connsiteY23" fmla="*/ 178049 h 179893"/>
              <a:gd name="connsiteX24" fmla="*/ 212037 w 272915"/>
              <a:gd name="connsiteY24" fmla="*/ 176212 h 179893"/>
              <a:gd name="connsiteX25" fmla="*/ 224343 w 272915"/>
              <a:gd name="connsiteY25" fmla="*/ 179893 h 179893"/>
              <a:gd name="connsiteX26" fmla="*/ 223112 w 272915"/>
              <a:gd name="connsiteY26" fmla="*/ 160860 h 179893"/>
              <a:gd name="connsiteX27" fmla="*/ 230495 w 272915"/>
              <a:gd name="connsiteY27" fmla="*/ 152268 h 179893"/>
              <a:gd name="connsiteX28" fmla="*/ 255688 w 272915"/>
              <a:gd name="connsiteY28" fmla="*/ 150424 h 179893"/>
              <a:gd name="connsiteX29" fmla="*/ 243383 w 272915"/>
              <a:gd name="connsiteY29" fmla="*/ 126480 h 179893"/>
              <a:gd name="connsiteX30" fmla="*/ 234187 w 272915"/>
              <a:gd name="connsiteY30" fmla="*/ 114201 h 179893"/>
              <a:gd name="connsiteX31" fmla="*/ 239109 w 272915"/>
              <a:gd name="connsiteY31" fmla="*/ 110513 h 179893"/>
              <a:gd name="connsiteX32" fmla="*/ 263071 w 272915"/>
              <a:gd name="connsiteY32" fmla="*/ 111743 h 179893"/>
              <a:gd name="connsiteX33" fmla="*/ 272916 w 272915"/>
              <a:gd name="connsiteY33" fmla="*/ 103759 h 179893"/>
              <a:gd name="connsiteX34" fmla="*/ 262424 w 272915"/>
              <a:gd name="connsiteY34" fmla="*/ 93938 h 179893"/>
              <a:gd name="connsiteX35" fmla="*/ 241570 w 272915"/>
              <a:gd name="connsiteY35" fmla="*/ 87184 h 179893"/>
              <a:gd name="connsiteX36" fmla="*/ 242153 w 272915"/>
              <a:gd name="connsiteY36" fmla="*/ 80430 h 179893"/>
              <a:gd name="connsiteX37" fmla="*/ 228617 w 272915"/>
              <a:gd name="connsiteY37" fmla="*/ 73676 h 179893"/>
              <a:gd name="connsiteX38" fmla="*/ 205885 w 272915"/>
              <a:gd name="connsiteY38" fmla="*/ 49732 h 179893"/>
              <a:gd name="connsiteX39" fmla="*/ 209576 w 272915"/>
              <a:gd name="connsiteY39" fmla="*/ 39911 h 179893"/>
              <a:gd name="connsiteX40" fmla="*/ 203424 w 272915"/>
              <a:gd name="connsiteY40" fmla="*/ 22106 h 179893"/>
              <a:gd name="connsiteX41" fmla="*/ 173956 w 272915"/>
              <a:gd name="connsiteY41" fmla="*/ 13508 h 179893"/>
              <a:gd name="connsiteX42" fmla="*/ 159773 w 272915"/>
              <a:gd name="connsiteY42" fmla="*/ 17804 h 179893"/>
              <a:gd name="connsiteX43" fmla="*/ 153620 w 272915"/>
              <a:gd name="connsiteY43" fmla="*/ 9213 h 17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2915" h="179893">
                <a:moveTo>
                  <a:pt x="153620" y="9213"/>
                </a:moveTo>
                <a:lnTo>
                  <a:pt x="121692" y="0"/>
                </a:lnTo>
                <a:lnTo>
                  <a:pt x="93390" y="14123"/>
                </a:lnTo>
                <a:lnTo>
                  <a:pt x="77458" y="20263"/>
                </a:lnTo>
                <a:lnTo>
                  <a:pt x="82963" y="36223"/>
                </a:lnTo>
                <a:lnTo>
                  <a:pt x="61461" y="48502"/>
                </a:lnTo>
                <a:lnTo>
                  <a:pt x="58417" y="69380"/>
                </a:lnTo>
                <a:lnTo>
                  <a:pt x="28885" y="82888"/>
                </a:lnTo>
                <a:lnTo>
                  <a:pt x="583" y="82888"/>
                </a:lnTo>
                <a:lnTo>
                  <a:pt x="4275" y="99463"/>
                </a:lnTo>
                <a:lnTo>
                  <a:pt x="14766" y="113586"/>
                </a:lnTo>
                <a:lnTo>
                  <a:pt x="16580" y="128324"/>
                </a:lnTo>
                <a:lnTo>
                  <a:pt x="0" y="135686"/>
                </a:lnTo>
                <a:lnTo>
                  <a:pt x="11658" y="153491"/>
                </a:lnTo>
                <a:lnTo>
                  <a:pt x="14766" y="170072"/>
                </a:lnTo>
                <a:lnTo>
                  <a:pt x="28237" y="168228"/>
                </a:lnTo>
                <a:lnTo>
                  <a:pt x="43003" y="158408"/>
                </a:lnTo>
                <a:lnTo>
                  <a:pt x="65736" y="157178"/>
                </a:lnTo>
                <a:lnTo>
                  <a:pt x="96499" y="160245"/>
                </a:lnTo>
                <a:lnTo>
                  <a:pt x="130888" y="169458"/>
                </a:lnTo>
                <a:lnTo>
                  <a:pt x="154268" y="170072"/>
                </a:lnTo>
                <a:lnTo>
                  <a:pt x="166573" y="175597"/>
                </a:lnTo>
                <a:lnTo>
                  <a:pt x="176417" y="168843"/>
                </a:lnTo>
                <a:lnTo>
                  <a:pt x="185614" y="178049"/>
                </a:lnTo>
                <a:lnTo>
                  <a:pt x="212037" y="176212"/>
                </a:lnTo>
                <a:lnTo>
                  <a:pt x="224343" y="179893"/>
                </a:lnTo>
                <a:lnTo>
                  <a:pt x="223112" y="160860"/>
                </a:lnTo>
                <a:lnTo>
                  <a:pt x="230495" y="152268"/>
                </a:lnTo>
                <a:lnTo>
                  <a:pt x="255688" y="150424"/>
                </a:lnTo>
                <a:lnTo>
                  <a:pt x="243383" y="126480"/>
                </a:lnTo>
                <a:lnTo>
                  <a:pt x="234187" y="114201"/>
                </a:lnTo>
                <a:lnTo>
                  <a:pt x="239109" y="110513"/>
                </a:lnTo>
                <a:lnTo>
                  <a:pt x="263071" y="111743"/>
                </a:lnTo>
                <a:lnTo>
                  <a:pt x="272916" y="103759"/>
                </a:lnTo>
                <a:lnTo>
                  <a:pt x="262424" y="93938"/>
                </a:lnTo>
                <a:lnTo>
                  <a:pt x="241570" y="87184"/>
                </a:lnTo>
                <a:lnTo>
                  <a:pt x="242153" y="80430"/>
                </a:lnTo>
                <a:lnTo>
                  <a:pt x="228617" y="73676"/>
                </a:lnTo>
                <a:lnTo>
                  <a:pt x="205885" y="49732"/>
                </a:lnTo>
                <a:lnTo>
                  <a:pt x="209576" y="39911"/>
                </a:lnTo>
                <a:lnTo>
                  <a:pt x="203424" y="22106"/>
                </a:lnTo>
                <a:lnTo>
                  <a:pt x="173956" y="13508"/>
                </a:lnTo>
                <a:lnTo>
                  <a:pt x="159773" y="17804"/>
                </a:lnTo>
                <a:lnTo>
                  <a:pt x="153620" y="921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6" name="Freeform 195">
            <a:extLst>
              <a:ext uri="{FF2B5EF4-FFF2-40B4-BE49-F238E27FC236}">
                <a16:creationId xmlns:a16="http://schemas.microsoft.com/office/drawing/2014/main" id="{75674EC5-9453-04FC-CD63-D85EED7A6906}"/>
              </a:ext>
            </a:extLst>
          </p:cNvPr>
          <p:cNvSpPr/>
          <p:nvPr/>
        </p:nvSpPr>
        <p:spPr>
          <a:xfrm>
            <a:off x="3950119" y="3905144"/>
            <a:ext cx="7370" cy="10435"/>
          </a:xfrm>
          <a:custGeom>
            <a:avLst/>
            <a:gdLst>
              <a:gd name="connsiteX0" fmla="*/ 4915 w 7370"/>
              <a:gd name="connsiteY0" fmla="*/ 9213 h 10435"/>
              <a:gd name="connsiteX1" fmla="*/ 7370 w 7370"/>
              <a:gd name="connsiteY1" fmla="*/ 6754 h 10435"/>
              <a:gd name="connsiteX2" fmla="*/ 5530 w 7370"/>
              <a:gd name="connsiteY2" fmla="*/ 4910 h 10435"/>
              <a:gd name="connsiteX3" fmla="*/ 1839 w 7370"/>
              <a:gd name="connsiteY3" fmla="*/ 0 h 10435"/>
              <a:gd name="connsiteX4" fmla="*/ 0 w 7370"/>
              <a:gd name="connsiteY4" fmla="*/ 615 h 10435"/>
              <a:gd name="connsiteX5" fmla="*/ 0 w 7370"/>
              <a:gd name="connsiteY5" fmla="*/ 6754 h 10435"/>
              <a:gd name="connsiteX6" fmla="*/ 615 w 7370"/>
              <a:gd name="connsiteY6" fmla="*/ 8598 h 10435"/>
              <a:gd name="connsiteX7" fmla="*/ 3685 w 7370"/>
              <a:gd name="connsiteY7" fmla="*/ 10435 h 10435"/>
              <a:gd name="connsiteX8" fmla="*/ 4915 w 7370"/>
              <a:gd name="connsiteY8" fmla="*/ 9213 h 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0" h="10435">
                <a:moveTo>
                  <a:pt x="4915" y="9213"/>
                </a:moveTo>
                <a:lnTo>
                  <a:pt x="7370" y="6754"/>
                </a:lnTo>
                <a:lnTo>
                  <a:pt x="5530" y="4910"/>
                </a:lnTo>
                <a:lnTo>
                  <a:pt x="1839" y="0"/>
                </a:lnTo>
                <a:lnTo>
                  <a:pt x="0" y="615"/>
                </a:lnTo>
                <a:lnTo>
                  <a:pt x="0" y="6754"/>
                </a:lnTo>
                <a:lnTo>
                  <a:pt x="615" y="8598"/>
                </a:lnTo>
                <a:lnTo>
                  <a:pt x="3685" y="10435"/>
                </a:lnTo>
                <a:lnTo>
                  <a:pt x="4915" y="9213"/>
                </a:lnTo>
                <a:close/>
              </a:path>
            </a:pathLst>
          </a:custGeom>
          <a:solidFill>
            <a:srgbClr val="E6E8F5"/>
          </a:solidFill>
          <a:ln w="6476"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EF15F591-790F-46E5-30CD-390A46EFB3D2}"/>
              </a:ext>
            </a:extLst>
          </p:cNvPr>
          <p:cNvSpPr/>
          <p:nvPr/>
        </p:nvSpPr>
        <p:spPr>
          <a:xfrm>
            <a:off x="8953703" y="3392481"/>
            <a:ext cx="176999" cy="225322"/>
          </a:xfrm>
          <a:custGeom>
            <a:avLst/>
            <a:gdLst>
              <a:gd name="connsiteX0" fmla="*/ 146302 w 176999"/>
              <a:gd name="connsiteY0" fmla="*/ 109899 h 225322"/>
              <a:gd name="connsiteX1" fmla="*/ 173956 w 176999"/>
              <a:gd name="connsiteY1" fmla="*/ 171910 h 225322"/>
              <a:gd name="connsiteX2" fmla="*/ 177000 w 176999"/>
              <a:gd name="connsiteY2" fmla="*/ 200149 h 225322"/>
              <a:gd name="connsiteX3" fmla="*/ 164112 w 176999"/>
              <a:gd name="connsiteY3" fmla="*/ 194010 h 225322"/>
              <a:gd name="connsiteX4" fmla="*/ 170848 w 176999"/>
              <a:gd name="connsiteY4" fmla="*/ 225322 h 225322"/>
              <a:gd name="connsiteX5" fmla="*/ 158607 w 176999"/>
              <a:gd name="connsiteY5" fmla="*/ 205066 h 225322"/>
              <a:gd name="connsiteX6" fmla="*/ 153685 w 176999"/>
              <a:gd name="connsiteY6" fmla="*/ 185418 h 225322"/>
              <a:gd name="connsiteX7" fmla="*/ 144424 w 176999"/>
              <a:gd name="connsiteY7" fmla="*/ 166385 h 225322"/>
              <a:gd name="connsiteX8" fmla="*/ 127261 w 176999"/>
              <a:gd name="connsiteY8" fmla="*/ 143670 h 225322"/>
              <a:gd name="connsiteX9" fmla="*/ 95915 w 176999"/>
              <a:gd name="connsiteY9" fmla="*/ 142441 h 225322"/>
              <a:gd name="connsiteX10" fmla="*/ 101421 w 176999"/>
              <a:gd name="connsiteY10" fmla="*/ 158401 h 225322"/>
              <a:gd name="connsiteX11" fmla="*/ 93455 w 176999"/>
              <a:gd name="connsiteY11" fmla="*/ 179893 h 225322"/>
              <a:gd name="connsiteX12" fmla="*/ 78041 w 176999"/>
              <a:gd name="connsiteY12" fmla="*/ 171910 h 225322"/>
              <a:gd name="connsiteX13" fmla="*/ 74349 w 176999"/>
              <a:gd name="connsiteY13" fmla="*/ 179278 h 225322"/>
              <a:gd name="connsiteX14" fmla="*/ 63922 w 176999"/>
              <a:gd name="connsiteY14" fmla="*/ 174983 h 225322"/>
              <a:gd name="connsiteX15" fmla="*/ 50387 w 176999"/>
              <a:gd name="connsiteY15" fmla="*/ 171295 h 225322"/>
              <a:gd name="connsiteX16" fmla="*/ 40542 w 176999"/>
              <a:gd name="connsiteY16" fmla="*/ 139368 h 225322"/>
              <a:gd name="connsiteX17" fmla="*/ 24611 w 176999"/>
              <a:gd name="connsiteY17" fmla="*/ 109899 h 225322"/>
              <a:gd name="connsiteX18" fmla="*/ 27072 w 176999"/>
              <a:gd name="connsiteY18" fmla="*/ 86569 h 225322"/>
              <a:gd name="connsiteX19" fmla="*/ 4275 w 176999"/>
              <a:gd name="connsiteY19" fmla="*/ 76134 h 225322"/>
              <a:gd name="connsiteX20" fmla="*/ 9197 w 176999"/>
              <a:gd name="connsiteY20" fmla="*/ 62011 h 225322"/>
              <a:gd name="connsiteX21" fmla="*/ 28302 w 176999"/>
              <a:gd name="connsiteY21" fmla="*/ 47273 h 225322"/>
              <a:gd name="connsiteX22" fmla="*/ 0 w 176999"/>
              <a:gd name="connsiteY22" fmla="*/ 26402 h 225322"/>
              <a:gd name="connsiteX23" fmla="*/ 7383 w 176999"/>
              <a:gd name="connsiteY23" fmla="*/ 0 h 225322"/>
              <a:gd name="connsiteX24" fmla="*/ 36850 w 176999"/>
              <a:gd name="connsiteY24" fmla="*/ 16575 h 225322"/>
              <a:gd name="connsiteX25" fmla="*/ 53495 w 176999"/>
              <a:gd name="connsiteY25" fmla="*/ 19034 h 225322"/>
              <a:gd name="connsiteX26" fmla="*/ 60878 w 176999"/>
              <a:gd name="connsiteY26" fmla="*/ 46044 h 225322"/>
              <a:gd name="connsiteX27" fmla="*/ 94037 w 176999"/>
              <a:gd name="connsiteY27" fmla="*/ 51569 h 225322"/>
              <a:gd name="connsiteX28" fmla="*/ 124800 w 176999"/>
              <a:gd name="connsiteY28" fmla="*/ 50961 h 225322"/>
              <a:gd name="connsiteX29" fmla="*/ 145654 w 176999"/>
              <a:gd name="connsiteY29" fmla="*/ 57709 h 225322"/>
              <a:gd name="connsiteX30" fmla="*/ 135810 w 176999"/>
              <a:gd name="connsiteY30" fmla="*/ 90251 h 225322"/>
              <a:gd name="connsiteX31" fmla="*/ 121108 w 176999"/>
              <a:gd name="connsiteY31" fmla="*/ 92709 h 225322"/>
              <a:gd name="connsiteX32" fmla="*/ 114309 w 176999"/>
              <a:gd name="connsiteY32" fmla="*/ 114809 h 225322"/>
              <a:gd name="connsiteX33" fmla="*/ 135810 w 176999"/>
              <a:gd name="connsiteY33" fmla="*/ 135072 h 225322"/>
              <a:gd name="connsiteX34" fmla="*/ 137041 w 176999"/>
              <a:gd name="connsiteY34" fmla="*/ 110513 h 225322"/>
              <a:gd name="connsiteX35" fmla="*/ 146302 w 176999"/>
              <a:gd name="connsiteY35" fmla="*/ 109899 h 22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999" h="225322">
                <a:moveTo>
                  <a:pt x="146302" y="109899"/>
                </a:moveTo>
                <a:lnTo>
                  <a:pt x="173956" y="171910"/>
                </a:lnTo>
                <a:lnTo>
                  <a:pt x="177000" y="200149"/>
                </a:lnTo>
                <a:lnTo>
                  <a:pt x="164112" y="194010"/>
                </a:lnTo>
                <a:lnTo>
                  <a:pt x="170848" y="225322"/>
                </a:lnTo>
                <a:lnTo>
                  <a:pt x="158607" y="205066"/>
                </a:lnTo>
                <a:lnTo>
                  <a:pt x="153685" y="185418"/>
                </a:lnTo>
                <a:lnTo>
                  <a:pt x="144424" y="166385"/>
                </a:lnTo>
                <a:lnTo>
                  <a:pt x="127261" y="143670"/>
                </a:lnTo>
                <a:lnTo>
                  <a:pt x="95915" y="142441"/>
                </a:lnTo>
                <a:lnTo>
                  <a:pt x="101421" y="158401"/>
                </a:lnTo>
                <a:lnTo>
                  <a:pt x="93455" y="179893"/>
                </a:lnTo>
                <a:lnTo>
                  <a:pt x="78041" y="171910"/>
                </a:lnTo>
                <a:lnTo>
                  <a:pt x="74349" y="179278"/>
                </a:lnTo>
                <a:lnTo>
                  <a:pt x="63922" y="174983"/>
                </a:lnTo>
                <a:lnTo>
                  <a:pt x="50387" y="171295"/>
                </a:lnTo>
                <a:lnTo>
                  <a:pt x="40542" y="139368"/>
                </a:lnTo>
                <a:lnTo>
                  <a:pt x="24611" y="109899"/>
                </a:lnTo>
                <a:lnTo>
                  <a:pt x="27072" y="86569"/>
                </a:lnTo>
                <a:lnTo>
                  <a:pt x="4275" y="76134"/>
                </a:lnTo>
                <a:lnTo>
                  <a:pt x="9197" y="62011"/>
                </a:lnTo>
                <a:lnTo>
                  <a:pt x="28302" y="47273"/>
                </a:lnTo>
                <a:lnTo>
                  <a:pt x="0" y="26402"/>
                </a:lnTo>
                <a:lnTo>
                  <a:pt x="7383" y="0"/>
                </a:lnTo>
                <a:lnTo>
                  <a:pt x="36850" y="16575"/>
                </a:lnTo>
                <a:lnTo>
                  <a:pt x="53495" y="19034"/>
                </a:lnTo>
                <a:lnTo>
                  <a:pt x="60878" y="46044"/>
                </a:lnTo>
                <a:lnTo>
                  <a:pt x="94037" y="51569"/>
                </a:lnTo>
                <a:lnTo>
                  <a:pt x="124800" y="50961"/>
                </a:lnTo>
                <a:lnTo>
                  <a:pt x="145654" y="57709"/>
                </a:lnTo>
                <a:lnTo>
                  <a:pt x="135810" y="90251"/>
                </a:lnTo>
                <a:lnTo>
                  <a:pt x="121108" y="92709"/>
                </a:lnTo>
                <a:lnTo>
                  <a:pt x="114309" y="114809"/>
                </a:lnTo>
                <a:lnTo>
                  <a:pt x="135810" y="135072"/>
                </a:lnTo>
                <a:lnTo>
                  <a:pt x="137041" y="110513"/>
                </a:lnTo>
                <a:lnTo>
                  <a:pt x="146302" y="10989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8" name="Freeform 197">
            <a:extLst>
              <a:ext uri="{FF2B5EF4-FFF2-40B4-BE49-F238E27FC236}">
                <a16:creationId xmlns:a16="http://schemas.microsoft.com/office/drawing/2014/main" id="{DB7B148C-B00E-C3C6-FBAD-D1CF6FFA739F}"/>
              </a:ext>
            </a:extLst>
          </p:cNvPr>
          <p:cNvSpPr/>
          <p:nvPr/>
        </p:nvSpPr>
        <p:spPr>
          <a:xfrm>
            <a:off x="3350255" y="3372833"/>
            <a:ext cx="186228" cy="235149"/>
          </a:xfrm>
          <a:custGeom>
            <a:avLst/>
            <a:gdLst>
              <a:gd name="connsiteX0" fmla="*/ 171475 w 186228"/>
              <a:gd name="connsiteY0" fmla="*/ 224714 h 235149"/>
              <a:gd name="connsiteX1" fmla="*/ 172706 w 186228"/>
              <a:gd name="connsiteY1" fmla="*/ 221027 h 235149"/>
              <a:gd name="connsiteX2" fmla="*/ 170867 w 186228"/>
              <a:gd name="connsiteY2" fmla="*/ 220412 h 235149"/>
              <a:gd name="connsiteX3" fmla="*/ 167791 w 186228"/>
              <a:gd name="connsiteY3" fmla="*/ 224714 h 235149"/>
              <a:gd name="connsiteX4" fmla="*/ 164105 w 186228"/>
              <a:gd name="connsiteY4" fmla="*/ 226552 h 235149"/>
              <a:gd name="connsiteX5" fmla="*/ 162260 w 186228"/>
              <a:gd name="connsiteY5" fmla="*/ 226552 h 235149"/>
              <a:gd name="connsiteX6" fmla="*/ 157959 w 186228"/>
              <a:gd name="connsiteY6" fmla="*/ 224714 h 235149"/>
              <a:gd name="connsiteX7" fmla="*/ 154883 w 186228"/>
              <a:gd name="connsiteY7" fmla="*/ 224714 h 235149"/>
              <a:gd name="connsiteX8" fmla="*/ 152428 w 186228"/>
              <a:gd name="connsiteY8" fmla="*/ 227781 h 235149"/>
              <a:gd name="connsiteX9" fmla="*/ 148737 w 186228"/>
              <a:gd name="connsiteY9" fmla="*/ 228395 h 235149"/>
              <a:gd name="connsiteX10" fmla="*/ 149352 w 186228"/>
              <a:gd name="connsiteY10" fmla="*/ 229010 h 235149"/>
              <a:gd name="connsiteX11" fmla="*/ 149352 w 186228"/>
              <a:gd name="connsiteY11" fmla="*/ 230239 h 235149"/>
              <a:gd name="connsiteX12" fmla="*/ 148122 w 186228"/>
              <a:gd name="connsiteY12" fmla="*/ 232083 h 235149"/>
              <a:gd name="connsiteX13" fmla="*/ 148122 w 186228"/>
              <a:gd name="connsiteY13" fmla="*/ 233306 h 235149"/>
              <a:gd name="connsiteX14" fmla="*/ 148737 w 186228"/>
              <a:gd name="connsiteY14" fmla="*/ 235150 h 235149"/>
              <a:gd name="connsiteX15" fmla="*/ 157959 w 186228"/>
              <a:gd name="connsiteY15" fmla="*/ 234535 h 235149"/>
              <a:gd name="connsiteX16" fmla="*/ 165945 w 186228"/>
              <a:gd name="connsiteY16" fmla="*/ 233306 h 235149"/>
              <a:gd name="connsiteX17" fmla="*/ 170252 w 186228"/>
              <a:gd name="connsiteY17" fmla="*/ 227781 h 235149"/>
              <a:gd name="connsiteX18" fmla="*/ 171475 w 186228"/>
              <a:gd name="connsiteY18" fmla="*/ 224714 h 235149"/>
              <a:gd name="connsiteX19" fmla="*/ 176398 w 186228"/>
              <a:gd name="connsiteY19" fmla="*/ 212435 h 235149"/>
              <a:gd name="connsiteX20" fmla="*/ 173937 w 186228"/>
              <a:gd name="connsiteY20" fmla="*/ 210591 h 235149"/>
              <a:gd name="connsiteX21" fmla="*/ 171475 w 186228"/>
              <a:gd name="connsiteY21" fmla="*/ 212435 h 235149"/>
              <a:gd name="connsiteX22" fmla="*/ 172091 w 186228"/>
              <a:gd name="connsiteY22" fmla="*/ 214272 h 235149"/>
              <a:gd name="connsiteX23" fmla="*/ 176398 w 186228"/>
              <a:gd name="connsiteY23" fmla="*/ 212435 h 235149"/>
              <a:gd name="connsiteX24" fmla="*/ 176398 w 186228"/>
              <a:gd name="connsiteY24" fmla="*/ 176820 h 235149"/>
              <a:gd name="connsiteX25" fmla="*/ 173937 w 186228"/>
              <a:gd name="connsiteY25" fmla="*/ 175597 h 235149"/>
              <a:gd name="connsiteX26" fmla="*/ 172091 w 186228"/>
              <a:gd name="connsiteY26" fmla="*/ 178664 h 235149"/>
              <a:gd name="connsiteX27" fmla="*/ 173937 w 186228"/>
              <a:gd name="connsiteY27" fmla="*/ 179278 h 235149"/>
              <a:gd name="connsiteX28" fmla="*/ 178237 w 186228"/>
              <a:gd name="connsiteY28" fmla="*/ 178664 h 235149"/>
              <a:gd name="connsiteX29" fmla="*/ 181313 w 186228"/>
              <a:gd name="connsiteY29" fmla="*/ 179278 h 235149"/>
              <a:gd name="connsiteX30" fmla="*/ 184383 w 186228"/>
              <a:gd name="connsiteY30" fmla="*/ 181737 h 235149"/>
              <a:gd name="connsiteX31" fmla="*/ 186229 w 186228"/>
              <a:gd name="connsiteY31" fmla="*/ 180508 h 235149"/>
              <a:gd name="connsiteX32" fmla="*/ 185614 w 186228"/>
              <a:gd name="connsiteY32" fmla="*/ 179893 h 235149"/>
              <a:gd name="connsiteX33" fmla="*/ 183159 w 186228"/>
              <a:gd name="connsiteY33" fmla="*/ 178049 h 235149"/>
              <a:gd name="connsiteX34" fmla="*/ 179467 w 186228"/>
              <a:gd name="connsiteY34" fmla="*/ 177435 h 235149"/>
              <a:gd name="connsiteX35" fmla="*/ 178237 w 186228"/>
              <a:gd name="connsiteY35" fmla="*/ 177435 h 235149"/>
              <a:gd name="connsiteX36" fmla="*/ 176398 w 186228"/>
              <a:gd name="connsiteY36" fmla="*/ 176820 h 235149"/>
              <a:gd name="connsiteX37" fmla="*/ 135830 w 186228"/>
              <a:gd name="connsiteY37" fmla="*/ 184804 h 235149"/>
              <a:gd name="connsiteX38" fmla="*/ 140136 w 186228"/>
              <a:gd name="connsiteY38" fmla="*/ 181122 h 235149"/>
              <a:gd name="connsiteX39" fmla="*/ 144437 w 186228"/>
              <a:gd name="connsiteY39" fmla="*/ 179278 h 235149"/>
              <a:gd name="connsiteX40" fmla="*/ 149967 w 186228"/>
              <a:gd name="connsiteY40" fmla="*/ 172524 h 235149"/>
              <a:gd name="connsiteX41" fmla="*/ 149352 w 186228"/>
              <a:gd name="connsiteY41" fmla="*/ 166999 h 235149"/>
              <a:gd name="connsiteX42" fmla="*/ 150583 w 186228"/>
              <a:gd name="connsiteY42" fmla="*/ 164541 h 235149"/>
              <a:gd name="connsiteX43" fmla="*/ 146891 w 186228"/>
              <a:gd name="connsiteY43" fmla="*/ 165155 h 235149"/>
              <a:gd name="connsiteX44" fmla="*/ 146283 w 186228"/>
              <a:gd name="connsiteY44" fmla="*/ 166999 h 235149"/>
              <a:gd name="connsiteX45" fmla="*/ 145667 w 186228"/>
              <a:gd name="connsiteY45" fmla="*/ 168843 h 235149"/>
              <a:gd name="connsiteX46" fmla="*/ 147506 w 186228"/>
              <a:gd name="connsiteY46" fmla="*/ 171295 h 235149"/>
              <a:gd name="connsiteX47" fmla="*/ 147506 w 186228"/>
              <a:gd name="connsiteY47" fmla="*/ 172524 h 235149"/>
              <a:gd name="connsiteX48" fmla="*/ 146283 w 186228"/>
              <a:gd name="connsiteY48" fmla="*/ 174983 h 235149"/>
              <a:gd name="connsiteX49" fmla="*/ 144437 w 186228"/>
              <a:gd name="connsiteY49" fmla="*/ 175597 h 235149"/>
              <a:gd name="connsiteX50" fmla="*/ 143821 w 186228"/>
              <a:gd name="connsiteY50" fmla="*/ 176820 h 235149"/>
              <a:gd name="connsiteX51" fmla="*/ 141975 w 186228"/>
              <a:gd name="connsiteY51" fmla="*/ 177435 h 235149"/>
              <a:gd name="connsiteX52" fmla="*/ 139521 w 186228"/>
              <a:gd name="connsiteY52" fmla="*/ 180508 h 235149"/>
              <a:gd name="connsiteX53" fmla="*/ 134599 w 186228"/>
              <a:gd name="connsiteY53" fmla="*/ 184189 h 235149"/>
              <a:gd name="connsiteX54" fmla="*/ 133375 w 186228"/>
              <a:gd name="connsiteY54" fmla="*/ 186033 h 235149"/>
              <a:gd name="connsiteX55" fmla="*/ 135830 w 186228"/>
              <a:gd name="connsiteY55" fmla="*/ 184804 h 235149"/>
              <a:gd name="connsiteX56" fmla="*/ 143206 w 186228"/>
              <a:gd name="connsiteY56" fmla="*/ 165155 h 235149"/>
              <a:gd name="connsiteX57" fmla="*/ 139521 w 186228"/>
              <a:gd name="connsiteY57" fmla="*/ 163933 h 235149"/>
              <a:gd name="connsiteX58" fmla="*/ 138291 w 186228"/>
              <a:gd name="connsiteY58" fmla="*/ 161474 h 235149"/>
              <a:gd name="connsiteX59" fmla="*/ 135830 w 186228"/>
              <a:gd name="connsiteY59" fmla="*/ 160859 h 235149"/>
              <a:gd name="connsiteX60" fmla="*/ 135214 w 186228"/>
              <a:gd name="connsiteY60" fmla="*/ 162089 h 235149"/>
              <a:gd name="connsiteX61" fmla="*/ 135214 w 186228"/>
              <a:gd name="connsiteY61" fmla="*/ 163318 h 235149"/>
              <a:gd name="connsiteX62" fmla="*/ 135830 w 186228"/>
              <a:gd name="connsiteY62" fmla="*/ 165770 h 235149"/>
              <a:gd name="connsiteX63" fmla="*/ 137060 w 186228"/>
              <a:gd name="connsiteY63" fmla="*/ 165155 h 235149"/>
              <a:gd name="connsiteX64" fmla="*/ 141975 w 186228"/>
              <a:gd name="connsiteY64" fmla="*/ 167614 h 235149"/>
              <a:gd name="connsiteX65" fmla="*/ 144437 w 186228"/>
              <a:gd name="connsiteY65" fmla="*/ 165770 h 235149"/>
              <a:gd name="connsiteX66" fmla="*/ 143206 w 186228"/>
              <a:gd name="connsiteY66" fmla="*/ 165155 h 235149"/>
              <a:gd name="connsiteX67" fmla="*/ 118006 w 186228"/>
              <a:gd name="connsiteY67" fmla="*/ 158401 h 235149"/>
              <a:gd name="connsiteX68" fmla="*/ 118006 w 186228"/>
              <a:gd name="connsiteY68" fmla="*/ 154105 h 235149"/>
              <a:gd name="connsiteX69" fmla="*/ 115545 w 186228"/>
              <a:gd name="connsiteY69" fmla="*/ 151039 h 235149"/>
              <a:gd name="connsiteX70" fmla="*/ 111860 w 186228"/>
              <a:gd name="connsiteY70" fmla="*/ 148580 h 235149"/>
              <a:gd name="connsiteX71" fmla="*/ 111245 w 186228"/>
              <a:gd name="connsiteY71" fmla="*/ 141211 h 235149"/>
              <a:gd name="connsiteX72" fmla="*/ 109399 w 186228"/>
              <a:gd name="connsiteY72" fmla="*/ 136916 h 235149"/>
              <a:gd name="connsiteX73" fmla="*/ 108175 w 186228"/>
              <a:gd name="connsiteY73" fmla="*/ 133228 h 235149"/>
              <a:gd name="connsiteX74" fmla="*/ 105714 w 186228"/>
              <a:gd name="connsiteY74" fmla="*/ 128318 h 235149"/>
              <a:gd name="connsiteX75" fmla="*/ 105714 w 186228"/>
              <a:gd name="connsiteY75" fmla="*/ 131391 h 235149"/>
              <a:gd name="connsiteX76" fmla="*/ 106330 w 186228"/>
              <a:gd name="connsiteY76" fmla="*/ 132005 h 235149"/>
              <a:gd name="connsiteX77" fmla="*/ 106945 w 186228"/>
              <a:gd name="connsiteY77" fmla="*/ 135686 h 235149"/>
              <a:gd name="connsiteX78" fmla="*/ 109399 w 186228"/>
              <a:gd name="connsiteY78" fmla="*/ 141211 h 235149"/>
              <a:gd name="connsiteX79" fmla="*/ 110014 w 186228"/>
              <a:gd name="connsiteY79" fmla="*/ 143670 h 235149"/>
              <a:gd name="connsiteX80" fmla="*/ 109399 w 186228"/>
              <a:gd name="connsiteY80" fmla="*/ 146122 h 235149"/>
              <a:gd name="connsiteX81" fmla="*/ 106945 w 186228"/>
              <a:gd name="connsiteY81" fmla="*/ 146736 h 235149"/>
              <a:gd name="connsiteX82" fmla="*/ 106330 w 186228"/>
              <a:gd name="connsiteY82" fmla="*/ 147966 h 235149"/>
              <a:gd name="connsiteX83" fmla="*/ 109399 w 186228"/>
              <a:gd name="connsiteY83" fmla="*/ 149810 h 235149"/>
              <a:gd name="connsiteX84" fmla="*/ 114322 w 186228"/>
              <a:gd name="connsiteY84" fmla="*/ 151647 h 235149"/>
              <a:gd name="connsiteX85" fmla="*/ 117391 w 186228"/>
              <a:gd name="connsiteY85" fmla="*/ 159630 h 235149"/>
              <a:gd name="connsiteX86" fmla="*/ 118006 w 186228"/>
              <a:gd name="connsiteY86" fmla="*/ 158401 h 235149"/>
              <a:gd name="connsiteX87" fmla="*/ 92807 w 186228"/>
              <a:gd name="connsiteY87" fmla="*/ 136916 h 235149"/>
              <a:gd name="connsiteX88" fmla="*/ 89737 w 186228"/>
              <a:gd name="connsiteY88" fmla="*/ 135072 h 235149"/>
              <a:gd name="connsiteX89" fmla="*/ 88506 w 186228"/>
              <a:gd name="connsiteY89" fmla="*/ 133228 h 235149"/>
              <a:gd name="connsiteX90" fmla="*/ 84206 w 186228"/>
              <a:gd name="connsiteY90" fmla="*/ 128932 h 235149"/>
              <a:gd name="connsiteX91" fmla="*/ 82360 w 186228"/>
              <a:gd name="connsiteY91" fmla="*/ 128318 h 235149"/>
              <a:gd name="connsiteX92" fmla="*/ 81130 w 186228"/>
              <a:gd name="connsiteY92" fmla="*/ 130776 h 235149"/>
              <a:gd name="connsiteX93" fmla="*/ 83591 w 186228"/>
              <a:gd name="connsiteY93" fmla="*/ 131391 h 235149"/>
              <a:gd name="connsiteX94" fmla="*/ 89122 w 186228"/>
              <a:gd name="connsiteY94" fmla="*/ 135686 h 235149"/>
              <a:gd name="connsiteX95" fmla="*/ 91576 w 186228"/>
              <a:gd name="connsiteY95" fmla="*/ 136916 h 235149"/>
              <a:gd name="connsiteX96" fmla="*/ 92807 w 186228"/>
              <a:gd name="connsiteY96" fmla="*/ 136916 h 235149"/>
              <a:gd name="connsiteX97" fmla="*/ 137675 w 186228"/>
              <a:gd name="connsiteY97" fmla="*/ 112357 h 235149"/>
              <a:gd name="connsiteX98" fmla="*/ 137060 w 186228"/>
              <a:gd name="connsiteY98" fmla="*/ 110513 h 235149"/>
              <a:gd name="connsiteX99" fmla="*/ 136445 w 186228"/>
              <a:gd name="connsiteY99" fmla="*/ 110513 h 235149"/>
              <a:gd name="connsiteX100" fmla="*/ 134599 w 186228"/>
              <a:gd name="connsiteY100" fmla="*/ 111128 h 235149"/>
              <a:gd name="connsiteX101" fmla="*/ 132760 w 186228"/>
              <a:gd name="connsiteY101" fmla="*/ 116653 h 235149"/>
              <a:gd name="connsiteX102" fmla="*/ 134599 w 186228"/>
              <a:gd name="connsiteY102" fmla="*/ 116653 h 235149"/>
              <a:gd name="connsiteX103" fmla="*/ 137675 w 186228"/>
              <a:gd name="connsiteY103" fmla="*/ 112357 h 235149"/>
              <a:gd name="connsiteX104" fmla="*/ 29500 w 186228"/>
              <a:gd name="connsiteY104" fmla="*/ 105603 h 235149"/>
              <a:gd name="connsiteX105" fmla="*/ 28276 w 186228"/>
              <a:gd name="connsiteY105" fmla="*/ 103759 h 235149"/>
              <a:gd name="connsiteX106" fmla="*/ 26430 w 186228"/>
              <a:gd name="connsiteY106" fmla="*/ 104988 h 235149"/>
              <a:gd name="connsiteX107" fmla="*/ 23354 w 186228"/>
              <a:gd name="connsiteY107" fmla="*/ 104988 h 235149"/>
              <a:gd name="connsiteX108" fmla="*/ 22130 w 186228"/>
              <a:gd name="connsiteY108" fmla="*/ 105603 h 235149"/>
              <a:gd name="connsiteX109" fmla="*/ 19669 w 186228"/>
              <a:gd name="connsiteY109" fmla="*/ 105603 h 235149"/>
              <a:gd name="connsiteX110" fmla="*/ 17823 w 186228"/>
              <a:gd name="connsiteY110" fmla="*/ 106832 h 235149"/>
              <a:gd name="connsiteX111" fmla="*/ 20284 w 186228"/>
              <a:gd name="connsiteY111" fmla="*/ 111743 h 235149"/>
              <a:gd name="connsiteX112" fmla="*/ 22130 w 186228"/>
              <a:gd name="connsiteY112" fmla="*/ 113586 h 235149"/>
              <a:gd name="connsiteX113" fmla="*/ 22739 w 186228"/>
              <a:gd name="connsiteY113" fmla="*/ 119726 h 235149"/>
              <a:gd name="connsiteX114" fmla="*/ 23969 w 186228"/>
              <a:gd name="connsiteY114" fmla="*/ 120341 h 235149"/>
              <a:gd name="connsiteX115" fmla="*/ 23354 w 186228"/>
              <a:gd name="connsiteY115" fmla="*/ 124636 h 235149"/>
              <a:gd name="connsiteX116" fmla="*/ 30115 w 186228"/>
              <a:gd name="connsiteY116" fmla="*/ 125251 h 235149"/>
              <a:gd name="connsiteX117" fmla="*/ 32576 w 186228"/>
              <a:gd name="connsiteY117" fmla="*/ 120341 h 235149"/>
              <a:gd name="connsiteX118" fmla="*/ 32576 w 186228"/>
              <a:gd name="connsiteY118" fmla="*/ 118497 h 235149"/>
              <a:gd name="connsiteX119" fmla="*/ 32576 w 186228"/>
              <a:gd name="connsiteY119" fmla="*/ 117882 h 235149"/>
              <a:gd name="connsiteX120" fmla="*/ 32576 w 186228"/>
              <a:gd name="connsiteY120" fmla="*/ 116653 h 235149"/>
              <a:gd name="connsiteX121" fmla="*/ 32576 w 186228"/>
              <a:gd name="connsiteY121" fmla="*/ 115424 h 235149"/>
              <a:gd name="connsiteX122" fmla="*/ 32576 w 186228"/>
              <a:gd name="connsiteY122" fmla="*/ 109899 h 235149"/>
              <a:gd name="connsiteX123" fmla="*/ 30730 w 186228"/>
              <a:gd name="connsiteY123" fmla="*/ 106832 h 235149"/>
              <a:gd name="connsiteX124" fmla="*/ 28276 w 186228"/>
              <a:gd name="connsiteY124" fmla="*/ 110513 h 235149"/>
              <a:gd name="connsiteX125" fmla="*/ 25815 w 186228"/>
              <a:gd name="connsiteY125" fmla="*/ 108669 h 235149"/>
              <a:gd name="connsiteX126" fmla="*/ 29500 w 186228"/>
              <a:gd name="connsiteY126" fmla="*/ 106218 h 235149"/>
              <a:gd name="connsiteX127" fmla="*/ 29500 w 186228"/>
              <a:gd name="connsiteY127" fmla="*/ 105603 h 235149"/>
              <a:gd name="connsiteX128" fmla="*/ 108791 w 186228"/>
              <a:gd name="connsiteY128" fmla="*/ 107447 h 235149"/>
              <a:gd name="connsiteX129" fmla="*/ 102644 w 186228"/>
              <a:gd name="connsiteY129" fmla="*/ 98849 h 235149"/>
              <a:gd name="connsiteX130" fmla="*/ 102644 w 186228"/>
              <a:gd name="connsiteY130" fmla="*/ 97619 h 235149"/>
              <a:gd name="connsiteX131" fmla="*/ 99568 w 186228"/>
              <a:gd name="connsiteY131" fmla="*/ 88413 h 235149"/>
              <a:gd name="connsiteX132" fmla="*/ 97722 w 186228"/>
              <a:gd name="connsiteY132" fmla="*/ 87799 h 235149"/>
              <a:gd name="connsiteX133" fmla="*/ 97107 w 186228"/>
              <a:gd name="connsiteY133" fmla="*/ 88413 h 235149"/>
              <a:gd name="connsiteX134" fmla="*/ 96498 w 186228"/>
              <a:gd name="connsiteY134" fmla="*/ 89642 h 235149"/>
              <a:gd name="connsiteX135" fmla="*/ 98953 w 186228"/>
              <a:gd name="connsiteY135" fmla="*/ 92094 h 235149"/>
              <a:gd name="connsiteX136" fmla="*/ 98953 w 186228"/>
              <a:gd name="connsiteY136" fmla="*/ 94553 h 235149"/>
              <a:gd name="connsiteX137" fmla="*/ 100799 w 186228"/>
              <a:gd name="connsiteY137" fmla="*/ 95782 h 235149"/>
              <a:gd name="connsiteX138" fmla="*/ 103253 w 186228"/>
              <a:gd name="connsiteY138" fmla="*/ 102530 h 235149"/>
              <a:gd name="connsiteX139" fmla="*/ 105714 w 186228"/>
              <a:gd name="connsiteY139" fmla="*/ 104988 h 235149"/>
              <a:gd name="connsiteX140" fmla="*/ 105099 w 186228"/>
              <a:gd name="connsiteY140" fmla="*/ 106832 h 235149"/>
              <a:gd name="connsiteX141" fmla="*/ 102644 w 186228"/>
              <a:gd name="connsiteY141" fmla="*/ 108669 h 235149"/>
              <a:gd name="connsiteX142" fmla="*/ 102029 w 186228"/>
              <a:gd name="connsiteY142" fmla="*/ 109899 h 235149"/>
              <a:gd name="connsiteX143" fmla="*/ 102644 w 186228"/>
              <a:gd name="connsiteY143" fmla="*/ 109899 h 235149"/>
              <a:gd name="connsiteX144" fmla="*/ 106330 w 186228"/>
              <a:gd name="connsiteY144" fmla="*/ 109284 h 235149"/>
              <a:gd name="connsiteX145" fmla="*/ 108791 w 186228"/>
              <a:gd name="connsiteY145" fmla="*/ 109284 h 235149"/>
              <a:gd name="connsiteX146" fmla="*/ 108791 w 186228"/>
              <a:gd name="connsiteY146" fmla="*/ 107447 h 235149"/>
              <a:gd name="connsiteX147" fmla="*/ 44253 w 186228"/>
              <a:gd name="connsiteY147" fmla="*/ 75519 h 235149"/>
              <a:gd name="connsiteX148" fmla="*/ 47330 w 186228"/>
              <a:gd name="connsiteY148" fmla="*/ 74290 h 235149"/>
              <a:gd name="connsiteX149" fmla="*/ 45484 w 186228"/>
              <a:gd name="connsiteY149" fmla="*/ 73061 h 235149"/>
              <a:gd name="connsiteX150" fmla="*/ 41183 w 186228"/>
              <a:gd name="connsiteY150" fmla="*/ 73061 h 235149"/>
              <a:gd name="connsiteX151" fmla="*/ 38722 w 186228"/>
              <a:gd name="connsiteY151" fmla="*/ 73676 h 235149"/>
              <a:gd name="connsiteX152" fmla="*/ 37492 w 186228"/>
              <a:gd name="connsiteY152" fmla="*/ 74905 h 235149"/>
              <a:gd name="connsiteX153" fmla="*/ 38107 w 186228"/>
              <a:gd name="connsiteY153" fmla="*/ 75519 h 235149"/>
              <a:gd name="connsiteX154" fmla="*/ 40568 w 186228"/>
              <a:gd name="connsiteY154" fmla="*/ 76134 h 235149"/>
              <a:gd name="connsiteX155" fmla="*/ 44253 w 186228"/>
              <a:gd name="connsiteY155" fmla="*/ 75519 h 235149"/>
              <a:gd name="connsiteX156" fmla="*/ 29500 w 186228"/>
              <a:gd name="connsiteY156" fmla="*/ 87799 h 235149"/>
              <a:gd name="connsiteX157" fmla="*/ 26430 w 186228"/>
              <a:gd name="connsiteY157" fmla="*/ 84111 h 235149"/>
              <a:gd name="connsiteX158" fmla="*/ 24584 w 186228"/>
              <a:gd name="connsiteY158" fmla="*/ 78586 h 235149"/>
              <a:gd name="connsiteX159" fmla="*/ 23354 w 186228"/>
              <a:gd name="connsiteY159" fmla="*/ 76134 h 235149"/>
              <a:gd name="connsiteX160" fmla="*/ 23969 w 186228"/>
              <a:gd name="connsiteY160" fmla="*/ 73061 h 235149"/>
              <a:gd name="connsiteX161" fmla="*/ 22130 w 186228"/>
              <a:gd name="connsiteY161" fmla="*/ 70609 h 235149"/>
              <a:gd name="connsiteX162" fmla="*/ 18438 w 186228"/>
              <a:gd name="connsiteY162" fmla="*/ 68151 h 235149"/>
              <a:gd name="connsiteX163" fmla="*/ 16592 w 186228"/>
              <a:gd name="connsiteY163" fmla="*/ 68765 h 235149"/>
              <a:gd name="connsiteX164" fmla="*/ 17208 w 186228"/>
              <a:gd name="connsiteY164" fmla="*/ 75519 h 235149"/>
              <a:gd name="connsiteX165" fmla="*/ 15984 w 186228"/>
              <a:gd name="connsiteY165" fmla="*/ 79201 h 235149"/>
              <a:gd name="connsiteX166" fmla="*/ 11062 w 186228"/>
              <a:gd name="connsiteY166" fmla="*/ 85955 h 235149"/>
              <a:gd name="connsiteX167" fmla="*/ 11677 w 186228"/>
              <a:gd name="connsiteY167" fmla="*/ 88413 h 235149"/>
              <a:gd name="connsiteX168" fmla="*/ 12292 w 186228"/>
              <a:gd name="connsiteY168" fmla="*/ 89642 h 235149"/>
              <a:gd name="connsiteX169" fmla="*/ 9222 w 186228"/>
              <a:gd name="connsiteY169" fmla="*/ 92094 h 235149"/>
              <a:gd name="connsiteX170" fmla="*/ 9222 w 186228"/>
              <a:gd name="connsiteY170" fmla="*/ 90250 h 235149"/>
              <a:gd name="connsiteX171" fmla="*/ 5531 w 186228"/>
              <a:gd name="connsiteY171" fmla="*/ 90865 h 235149"/>
              <a:gd name="connsiteX172" fmla="*/ 7376 w 186228"/>
              <a:gd name="connsiteY172" fmla="*/ 93938 h 235149"/>
              <a:gd name="connsiteX173" fmla="*/ 11062 w 186228"/>
              <a:gd name="connsiteY173" fmla="*/ 96390 h 235149"/>
              <a:gd name="connsiteX174" fmla="*/ 12907 w 186228"/>
              <a:gd name="connsiteY174" fmla="*/ 97005 h 235149"/>
              <a:gd name="connsiteX175" fmla="*/ 14753 w 186228"/>
              <a:gd name="connsiteY175" fmla="*/ 95782 h 235149"/>
              <a:gd name="connsiteX176" fmla="*/ 14753 w 186228"/>
              <a:gd name="connsiteY176" fmla="*/ 98849 h 235149"/>
              <a:gd name="connsiteX177" fmla="*/ 16592 w 186228"/>
              <a:gd name="connsiteY177" fmla="*/ 101307 h 235149"/>
              <a:gd name="connsiteX178" fmla="*/ 17208 w 186228"/>
              <a:gd name="connsiteY178" fmla="*/ 103759 h 235149"/>
              <a:gd name="connsiteX179" fmla="*/ 19053 w 186228"/>
              <a:gd name="connsiteY179" fmla="*/ 101922 h 235149"/>
              <a:gd name="connsiteX180" fmla="*/ 22739 w 186228"/>
              <a:gd name="connsiteY180" fmla="*/ 100692 h 235149"/>
              <a:gd name="connsiteX181" fmla="*/ 23969 w 186228"/>
              <a:gd name="connsiteY181" fmla="*/ 99463 h 235149"/>
              <a:gd name="connsiteX182" fmla="*/ 28276 w 186228"/>
              <a:gd name="connsiteY182" fmla="*/ 97005 h 235149"/>
              <a:gd name="connsiteX183" fmla="*/ 28276 w 186228"/>
              <a:gd name="connsiteY183" fmla="*/ 95782 h 235149"/>
              <a:gd name="connsiteX184" fmla="*/ 28885 w 186228"/>
              <a:gd name="connsiteY184" fmla="*/ 92094 h 235149"/>
              <a:gd name="connsiteX185" fmla="*/ 29500 w 186228"/>
              <a:gd name="connsiteY185" fmla="*/ 87799 h 235149"/>
              <a:gd name="connsiteX186" fmla="*/ 70683 w 186228"/>
              <a:gd name="connsiteY186" fmla="*/ 57100 h 235149"/>
              <a:gd name="connsiteX187" fmla="*/ 68838 w 186228"/>
              <a:gd name="connsiteY187" fmla="*/ 54027 h 235149"/>
              <a:gd name="connsiteX188" fmla="*/ 68222 w 186228"/>
              <a:gd name="connsiteY188" fmla="*/ 54642 h 235149"/>
              <a:gd name="connsiteX189" fmla="*/ 67607 w 186228"/>
              <a:gd name="connsiteY189" fmla="*/ 57100 h 235149"/>
              <a:gd name="connsiteX190" fmla="*/ 65768 w 186228"/>
              <a:gd name="connsiteY190" fmla="*/ 59552 h 235149"/>
              <a:gd name="connsiteX191" fmla="*/ 68838 w 186228"/>
              <a:gd name="connsiteY191" fmla="*/ 58938 h 235149"/>
              <a:gd name="connsiteX192" fmla="*/ 71299 w 186228"/>
              <a:gd name="connsiteY192" fmla="*/ 59552 h 235149"/>
              <a:gd name="connsiteX193" fmla="*/ 74984 w 186228"/>
              <a:gd name="connsiteY193" fmla="*/ 62625 h 235149"/>
              <a:gd name="connsiteX194" fmla="*/ 79284 w 186228"/>
              <a:gd name="connsiteY194" fmla="*/ 63855 h 235149"/>
              <a:gd name="connsiteX195" fmla="*/ 81130 w 186228"/>
              <a:gd name="connsiteY195" fmla="*/ 67536 h 235149"/>
              <a:gd name="connsiteX196" fmla="*/ 84815 w 186228"/>
              <a:gd name="connsiteY196" fmla="*/ 71217 h 235149"/>
              <a:gd name="connsiteX197" fmla="*/ 84815 w 186228"/>
              <a:gd name="connsiteY197" fmla="*/ 74905 h 235149"/>
              <a:gd name="connsiteX198" fmla="*/ 82360 w 186228"/>
              <a:gd name="connsiteY198" fmla="*/ 78586 h 235149"/>
              <a:gd name="connsiteX199" fmla="*/ 81745 w 186228"/>
              <a:gd name="connsiteY199" fmla="*/ 82888 h 235149"/>
              <a:gd name="connsiteX200" fmla="*/ 78060 w 186228"/>
              <a:gd name="connsiteY200" fmla="*/ 83496 h 235149"/>
              <a:gd name="connsiteX201" fmla="*/ 78669 w 186228"/>
              <a:gd name="connsiteY201" fmla="*/ 84111 h 235149"/>
              <a:gd name="connsiteX202" fmla="*/ 80514 w 186228"/>
              <a:gd name="connsiteY202" fmla="*/ 85955 h 235149"/>
              <a:gd name="connsiteX203" fmla="*/ 81130 w 186228"/>
              <a:gd name="connsiteY203" fmla="*/ 88413 h 235149"/>
              <a:gd name="connsiteX204" fmla="*/ 82360 w 186228"/>
              <a:gd name="connsiteY204" fmla="*/ 89642 h 235149"/>
              <a:gd name="connsiteX205" fmla="*/ 82360 w 186228"/>
              <a:gd name="connsiteY205" fmla="*/ 85340 h 235149"/>
              <a:gd name="connsiteX206" fmla="*/ 84206 w 186228"/>
              <a:gd name="connsiteY206" fmla="*/ 80430 h 235149"/>
              <a:gd name="connsiteX207" fmla="*/ 86661 w 186228"/>
              <a:gd name="connsiteY207" fmla="*/ 72446 h 235149"/>
              <a:gd name="connsiteX208" fmla="*/ 86045 w 186228"/>
              <a:gd name="connsiteY208" fmla="*/ 70609 h 235149"/>
              <a:gd name="connsiteX209" fmla="*/ 84206 w 186228"/>
              <a:gd name="connsiteY209" fmla="*/ 68765 h 235149"/>
              <a:gd name="connsiteX210" fmla="*/ 79899 w 186228"/>
              <a:gd name="connsiteY210" fmla="*/ 63240 h 235149"/>
              <a:gd name="connsiteX211" fmla="*/ 75599 w 186228"/>
              <a:gd name="connsiteY211" fmla="*/ 61396 h 235149"/>
              <a:gd name="connsiteX212" fmla="*/ 70683 w 186228"/>
              <a:gd name="connsiteY212" fmla="*/ 57100 h 235149"/>
              <a:gd name="connsiteX213" fmla="*/ 16592 w 186228"/>
              <a:gd name="connsiteY213" fmla="*/ 8598 h 235149"/>
              <a:gd name="connsiteX214" fmla="*/ 13523 w 186228"/>
              <a:gd name="connsiteY214" fmla="*/ 6140 h 235149"/>
              <a:gd name="connsiteX215" fmla="*/ 12292 w 186228"/>
              <a:gd name="connsiteY215" fmla="*/ 8598 h 235149"/>
              <a:gd name="connsiteX216" fmla="*/ 12292 w 186228"/>
              <a:gd name="connsiteY216" fmla="*/ 9213 h 235149"/>
              <a:gd name="connsiteX217" fmla="*/ 11677 w 186228"/>
              <a:gd name="connsiteY217" fmla="*/ 11050 h 235149"/>
              <a:gd name="connsiteX218" fmla="*/ 8607 w 186228"/>
              <a:gd name="connsiteY218" fmla="*/ 13508 h 235149"/>
              <a:gd name="connsiteX219" fmla="*/ 5531 w 186228"/>
              <a:gd name="connsiteY219" fmla="*/ 14123 h 235149"/>
              <a:gd name="connsiteX220" fmla="*/ 1230 w 186228"/>
              <a:gd name="connsiteY220" fmla="*/ 10435 h 235149"/>
              <a:gd name="connsiteX221" fmla="*/ 0 w 186228"/>
              <a:gd name="connsiteY221" fmla="*/ 9821 h 235149"/>
              <a:gd name="connsiteX222" fmla="*/ 4915 w 186228"/>
              <a:gd name="connsiteY222" fmla="*/ 16575 h 235149"/>
              <a:gd name="connsiteX223" fmla="*/ 6761 w 186228"/>
              <a:gd name="connsiteY223" fmla="*/ 17190 h 235149"/>
              <a:gd name="connsiteX224" fmla="*/ 9222 w 186228"/>
              <a:gd name="connsiteY224" fmla="*/ 17190 h 235149"/>
              <a:gd name="connsiteX225" fmla="*/ 14753 w 186228"/>
              <a:gd name="connsiteY225" fmla="*/ 15352 h 235149"/>
              <a:gd name="connsiteX226" fmla="*/ 24584 w 186228"/>
              <a:gd name="connsiteY226" fmla="*/ 12279 h 235149"/>
              <a:gd name="connsiteX227" fmla="*/ 35031 w 186228"/>
              <a:gd name="connsiteY227" fmla="*/ 11050 h 235149"/>
              <a:gd name="connsiteX228" fmla="*/ 35646 w 186228"/>
              <a:gd name="connsiteY228" fmla="*/ 9821 h 235149"/>
              <a:gd name="connsiteX229" fmla="*/ 35031 w 186228"/>
              <a:gd name="connsiteY229" fmla="*/ 7983 h 235149"/>
              <a:gd name="connsiteX230" fmla="*/ 30115 w 186228"/>
              <a:gd name="connsiteY230" fmla="*/ 9213 h 235149"/>
              <a:gd name="connsiteX231" fmla="*/ 23969 w 186228"/>
              <a:gd name="connsiteY231" fmla="*/ 8598 h 235149"/>
              <a:gd name="connsiteX232" fmla="*/ 22739 w 186228"/>
              <a:gd name="connsiteY232" fmla="*/ 9821 h 235149"/>
              <a:gd name="connsiteX233" fmla="*/ 20284 w 186228"/>
              <a:gd name="connsiteY233" fmla="*/ 9821 h 235149"/>
              <a:gd name="connsiteX234" fmla="*/ 16592 w 186228"/>
              <a:gd name="connsiteY234" fmla="*/ 8598 h 235149"/>
              <a:gd name="connsiteX235" fmla="*/ 54084 w 186228"/>
              <a:gd name="connsiteY235" fmla="*/ 40519 h 235149"/>
              <a:gd name="connsiteX236" fmla="*/ 55315 w 186228"/>
              <a:gd name="connsiteY236" fmla="*/ 38682 h 235149"/>
              <a:gd name="connsiteX237" fmla="*/ 57776 w 186228"/>
              <a:gd name="connsiteY237" fmla="*/ 27632 h 235149"/>
              <a:gd name="connsiteX238" fmla="*/ 62691 w 186228"/>
              <a:gd name="connsiteY238" fmla="*/ 23944 h 235149"/>
              <a:gd name="connsiteX239" fmla="*/ 63307 w 186228"/>
              <a:gd name="connsiteY239" fmla="*/ 16575 h 235149"/>
              <a:gd name="connsiteX240" fmla="*/ 60230 w 186228"/>
              <a:gd name="connsiteY240" fmla="*/ 13508 h 235149"/>
              <a:gd name="connsiteX241" fmla="*/ 57776 w 186228"/>
              <a:gd name="connsiteY241" fmla="*/ 12279 h 235149"/>
              <a:gd name="connsiteX242" fmla="*/ 57160 w 186228"/>
              <a:gd name="connsiteY242" fmla="*/ 11050 h 235149"/>
              <a:gd name="connsiteX243" fmla="*/ 57776 w 186228"/>
              <a:gd name="connsiteY243" fmla="*/ 9821 h 235149"/>
              <a:gd name="connsiteX244" fmla="*/ 56545 w 186228"/>
              <a:gd name="connsiteY244" fmla="*/ 9213 h 235149"/>
              <a:gd name="connsiteX245" fmla="*/ 54700 w 186228"/>
              <a:gd name="connsiteY245" fmla="*/ 7983 h 235149"/>
              <a:gd name="connsiteX246" fmla="*/ 52245 w 186228"/>
              <a:gd name="connsiteY246" fmla="*/ 4296 h 235149"/>
              <a:gd name="connsiteX247" fmla="*/ 49784 w 186228"/>
              <a:gd name="connsiteY247" fmla="*/ 1844 h 235149"/>
              <a:gd name="connsiteX248" fmla="*/ 45484 w 186228"/>
              <a:gd name="connsiteY248" fmla="*/ 1229 h 235149"/>
              <a:gd name="connsiteX249" fmla="*/ 41792 w 186228"/>
              <a:gd name="connsiteY249" fmla="*/ 615 h 235149"/>
              <a:gd name="connsiteX250" fmla="*/ 39338 w 186228"/>
              <a:gd name="connsiteY250" fmla="*/ 0 h 235149"/>
              <a:gd name="connsiteX251" fmla="*/ 36261 w 186228"/>
              <a:gd name="connsiteY251" fmla="*/ 1844 h 235149"/>
              <a:gd name="connsiteX252" fmla="*/ 41183 w 186228"/>
              <a:gd name="connsiteY252" fmla="*/ 1844 h 235149"/>
              <a:gd name="connsiteX253" fmla="*/ 50399 w 186228"/>
              <a:gd name="connsiteY253" fmla="*/ 3681 h 235149"/>
              <a:gd name="connsiteX254" fmla="*/ 54700 w 186228"/>
              <a:gd name="connsiteY254" fmla="*/ 12894 h 235149"/>
              <a:gd name="connsiteX255" fmla="*/ 57776 w 186228"/>
              <a:gd name="connsiteY255" fmla="*/ 15352 h 235149"/>
              <a:gd name="connsiteX256" fmla="*/ 58391 w 186228"/>
              <a:gd name="connsiteY256" fmla="*/ 17804 h 235149"/>
              <a:gd name="connsiteX257" fmla="*/ 57160 w 186228"/>
              <a:gd name="connsiteY257" fmla="*/ 20263 h 235149"/>
              <a:gd name="connsiteX258" fmla="*/ 57160 w 186228"/>
              <a:gd name="connsiteY258" fmla="*/ 22715 h 235149"/>
              <a:gd name="connsiteX259" fmla="*/ 55315 w 186228"/>
              <a:gd name="connsiteY259" fmla="*/ 25788 h 235149"/>
              <a:gd name="connsiteX260" fmla="*/ 54700 w 186228"/>
              <a:gd name="connsiteY260" fmla="*/ 30698 h 235149"/>
              <a:gd name="connsiteX261" fmla="*/ 52860 w 186228"/>
              <a:gd name="connsiteY261" fmla="*/ 33157 h 235149"/>
              <a:gd name="connsiteX262" fmla="*/ 48553 w 186228"/>
              <a:gd name="connsiteY262" fmla="*/ 36223 h 235149"/>
              <a:gd name="connsiteX263" fmla="*/ 51015 w 186228"/>
              <a:gd name="connsiteY263" fmla="*/ 37452 h 235149"/>
              <a:gd name="connsiteX264" fmla="*/ 52860 w 186228"/>
              <a:gd name="connsiteY264" fmla="*/ 41134 h 235149"/>
              <a:gd name="connsiteX265" fmla="*/ 54084 w 186228"/>
              <a:gd name="connsiteY265" fmla="*/ 40519 h 23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86228" h="235149">
                <a:moveTo>
                  <a:pt x="171475" y="224714"/>
                </a:moveTo>
                <a:lnTo>
                  <a:pt x="172706" y="221027"/>
                </a:lnTo>
                <a:lnTo>
                  <a:pt x="170867" y="220412"/>
                </a:lnTo>
                <a:lnTo>
                  <a:pt x="167791" y="224714"/>
                </a:lnTo>
                <a:lnTo>
                  <a:pt x="164105" y="226552"/>
                </a:lnTo>
                <a:lnTo>
                  <a:pt x="162260" y="226552"/>
                </a:lnTo>
                <a:lnTo>
                  <a:pt x="157959" y="224714"/>
                </a:lnTo>
                <a:lnTo>
                  <a:pt x="154883" y="224714"/>
                </a:lnTo>
                <a:lnTo>
                  <a:pt x="152428" y="227781"/>
                </a:lnTo>
                <a:lnTo>
                  <a:pt x="148737" y="228395"/>
                </a:lnTo>
                <a:lnTo>
                  <a:pt x="149352" y="229010"/>
                </a:lnTo>
                <a:lnTo>
                  <a:pt x="149352" y="230239"/>
                </a:lnTo>
                <a:lnTo>
                  <a:pt x="148122" y="232083"/>
                </a:lnTo>
                <a:lnTo>
                  <a:pt x="148122" y="233306"/>
                </a:lnTo>
                <a:lnTo>
                  <a:pt x="148737" y="235150"/>
                </a:lnTo>
                <a:lnTo>
                  <a:pt x="157959" y="234535"/>
                </a:lnTo>
                <a:lnTo>
                  <a:pt x="165945" y="233306"/>
                </a:lnTo>
                <a:lnTo>
                  <a:pt x="170252" y="227781"/>
                </a:lnTo>
                <a:lnTo>
                  <a:pt x="171475" y="224714"/>
                </a:lnTo>
                <a:close/>
                <a:moveTo>
                  <a:pt x="176398" y="212435"/>
                </a:moveTo>
                <a:lnTo>
                  <a:pt x="173937" y="210591"/>
                </a:lnTo>
                <a:lnTo>
                  <a:pt x="171475" y="212435"/>
                </a:lnTo>
                <a:lnTo>
                  <a:pt x="172091" y="214272"/>
                </a:lnTo>
                <a:lnTo>
                  <a:pt x="176398" y="212435"/>
                </a:lnTo>
                <a:close/>
                <a:moveTo>
                  <a:pt x="176398" y="176820"/>
                </a:moveTo>
                <a:lnTo>
                  <a:pt x="173937" y="175597"/>
                </a:lnTo>
                <a:lnTo>
                  <a:pt x="172091" y="178664"/>
                </a:lnTo>
                <a:lnTo>
                  <a:pt x="173937" y="179278"/>
                </a:lnTo>
                <a:lnTo>
                  <a:pt x="178237" y="178664"/>
                </a:lnTo>
                <a:lnTo>
                  <a:pt x="181313" y="179278"/>
                </a:lnTo>
                <a:lnTo>
                  <a:pt x="184383" y="181737"/>
                </a:lnTo>
                <a:lnTo>
                  <a:pt x="186229" y="180508"/>
                </a:lnTo>
                <a:lnTo>
                  <a:pt x="185614" y="179893"/>
                </a:lnTo>
                <a:lnTo>
                  <a:pt x="183159" y="178049"/>
                </a:lnTo>
                <a:lnTo>
                  <a:pt x="179467" y="177435"/>
                </a:lnTo>
                <a:lnTo>
                  <a:pt x="178237" y="177435"/>
                </a:lnTo>
                <a:lnTo>
                  <a:pt x="176398" y="176820"/>
                </a:lnTo>
                <a:close/>
                <a:moveTo>
                  <a:pt x="135830" y="184804"/>
                </a:moveTo>
                <a:lnTo>
                  <a:pt x="140136" y="181122"/>
                </a:lnTo>
                <a:lnTo>
                  <a:pt x="144437" y="179278"/>
                </a:lnTo>
                <a:lnTo>
                  <a:pt x="149967" y="172524"/>
                </a:lnTo>
                <a:lnTo>
                  <a:pt x="149352" y="166999"/>
                </a:lnTo>
                <a:lnTo>
                  <a:pt x="150583" y="164541"/>
                </a:lnTo>
                <a:lnTo>
                  <a:pt x="146891" y="165155"/>
                </a:lnTo>
                <a:lnTo>
                  <a:pt x="146283" y="166999"/>
                </a:lnTo>
                <a:lnTo>
                  <a:pt x="145667" y="168843"/>
                </a:lnTo>
                <a:lnTo>
                  <a:pt x="147506" y="171295"/>
                </a:lnTo>
                <a:lnTo>
                  <a:pt x="147506" y="172524"/>
                </a:lnTo>
                <a:lnTo>
                  <a:pt x="146283" y="174983"/>
                </a:lnTo>
                <a:lnTo>
                  <a:pt x="144437" y="175597"/>
                </a:lnTo>
                <a:lnTo>
                  <a:pt x="143821" y="176820"/>
                </a:lnTo>
                <a:lnTo>
                  <a:pt x="141975" y="177435"/>
                </a:lnTo>
                <a:lnTo>
                  <a:pt x="139521" y="180508"/>
                </a:lnTo>
                <a:lnTo>
                  <a:pt x="134599" y="184189"/>
                </a:lnTo>
                <a:lnTo>
                  <a:pt x="133375" y="186033"/>
                </a:lnTo>
                <a:lnTo>
                  <a:pt x="135830" y="184804"/>
                </a:lnTo>
                <a:close/>
                <a:moveTo>
                  <a:pt x="143206" y="165155"/>
                </a:moveTo>
                <a:lnTo>
                  <a:pt x="139521" y="163933"/>
                </a:lnTo>
                <a:lnTo>
                  <a:pt x="138291" y="161474"/>
                </a:lnTo>
                <a:lnTo>
                  <a:pt x="135830" y="160859"/>
                </a:lnTo>
                <a:lnTo>
                  <a:pt x="135214" y="162089"/>
                </a:lnTo>
                <a:lnTo>
                  <a:pt x="135214" y="163318"/>
                </a:lnTo>
                <a:lnTo>
                  <a:pt x="135830" y="165770"/>
                </a:lnTo>
                <a:lnTo>
                  <a:pt x="137060" y="165155"/>
                </a:lnTo>
                <a:lnTo>
                  <a:pt x="141975" y="167614"/>
                </a:lnTo>
                <a:lnTo>
                  <a:pt x="144437" y="165770"/>
                </a:lnTo>
                <a:lnTo>
                  <a:pt x="143206" y="165155"/>
                </a:lnTo>
                <a:close/>
                <a:moveTo>
                  <a:pt x="118006" y="158401"/>
                </a:moveTo>
                <a:lnTo>
                  <a:pt x="118006" y="154105"/>
                </a:lnTo>
                <a:lnTo>
                  <a:pt x="115545" y="151039"/>
                </a:lnTo>
                <a:lnTo>
                  <a:pt x="111860" y="148580"/>
                </a:lnTo>
                <a:lnTo>
                  <a:pt x="111245" y="141211"/>
                </a:lnTo>
                <a:lnTo>
                  <a:pt x="109399" y="136916"/>
                </a:lnTo>
                <a:lnTo>
                  <a:pt x="108175" y="133228"/>
                </a:lnTo>
                <a:lnTo>
                  <a:pt x="105714" y="128318"/>
                </a:lnTo>
                <a:lnTo>
                  <a:pt x="105714" y="131391"/>
                </a:lnTo>
                <a:lnTo>
                  <a:pt x="106330" y="132005"/>
                </a:lnTo>
                <a:lnTo>
                  <a:pt x="106945" y="135686"/>
                </a:lnTo>
                <a:lnTo>
                  <a:pt x="109399" y="141211"/>
                </a:lnTo>
                <a:lnTo>
                  <a:pt x="110014" y="143670"/>
                </a:lnTo>
                <a:lnTo>
                  <a:pt x="109399" y="146122"/>
                </a:lnTo>
                <a:lnTo>
                  <a:pt x="106945" y="146736"/>
                </a:lnTo>
                <a:lnTo>
                  <a:pt x="106330" y="147966"/>
                </a:lnTo>
                <a:lnTo>
                  <a:pt x="109399" y="149810"/>
                </a:lnTo>
                <a:lnTo>
                  <a:pt x="114322" y="151647"/>
                </a:lnTo>
                <a:lnTo>
                  <a:pt x="117391" y="159630"/>
                </a:lnTo>
                <a:lnTo>
                  <a:pt x="118006" y="158401"/>
                </a:lnTo>
                <a:close/>
                <a:moveTo>
                  <a:pt x="92807" y="136916"/>
                </a:moveTo>
                <a:lnTo>
                  <a:pt x="89737" y="135072"/>
                </a:lnTo>
                <a:lnTo>
                  <a:pt x="88506" y="133228"/>
                </a:lnTo>
                <a:lnTo>
                  <a:pt x="84206" y="128932"/>
                </a:lnTo>
                <a:lnTo>
                  <a:pt x="82360" y="128318"/>
                </a:lnTo>
                <a:lnTo>
                  <a:pt x="81130" y="130776"/>
                </a:lnTo>
                <a:lnTo>
                  <a:pt x="83591" y="131391"/>
                </a:lnTo>
                <a:lnTo>
                  <a:pt x="89122" y="135686"/>
                </a:lnTo>
                <a:lnTo>
                  <a:pt x="91576" y="136916"/>
                </a:lnTo>
                <a:lnTo>
                  <a:pt x="92807" y="136916"/>
                </a:lnTo>
                <a:close/>
                <a:moveTo>
                  <a:pt x="137675" y="112357"/>
                </a:moveTo>
                <a:lnTo>
                  <a:pt x="137060" y="110513"/>
                </a:lnTo>
                <a:lnTo>
                  <a:pt x="136445" y="110513"/>
                </a:lnTo>
                <a:lnTo>
                  <a:pt x="134599" y="111128"/>
                </a:lnTo>
                <a:lnTo>
                  <a:pt x="132760" y="116653"/>
                </a:lnTo>
                <a:lnTo>
                  <a:pt x="134599" y="116653"/>
                </a:lnTo>
                <a:lnTo>
                  <a:pt x="137675" y="112357"/>
                </a:lnTo>
                <a:close/>
                <a:moveTo>
                  <a:pt x="29500" y="105603"/>
                </a:moveTo>
                <a:lnTo>
                  <a:pt x="28276" y="103759"/>
                </a:lnTo>
                <a:lnTo>
                  <a:pt x="26430" y="104988"/>
                </a:lnTo>
                <a:lnTo>
                  <a:pt x="23354" y="104988"/>
                </a:lnTo>
                <a:lnTo>
                  <a:pt x="22130" y="105603"/>
                </a:lnTo>
                <a:lnTo>
                  <a:pt x="19669" y="105603"/>
                </a:lnTo>
                <a:lnTo>
                  <a:pt x="17823" y="106832"/>
                </a:lnTo>
                <a:lnTo>
                  <a:pt x="20284" y="111743"/>
                </a:lnTo>
                <a:lnTo>
                  <a:pt x="22130" y="113586"/>
                </a:lnTo>
                <a:lnTo>
                  <a:pt x="22739" y="119726"/>
                </a:lnTo>
                <a:lnTo>
                  <a:pt x="23969" y="120341"/>
                </a:lnTo>
                <a:lnTo>
                  <a:pt x="23354" y="124636"/>
                </a:lnTo>
                <a:lnTo>
                  <a:pt x="30115" y="125251"/>
                </a:lnTo>
                <a:lnTo>
                  <a:pt x="32576" y="120341"/>
                </a:lnTo>
                <a:lnTo>
                  <a:pt x="32576" y="118497"/>
                </a:lnTo>
                <a:lnTo>
                  <a:pt x="32576" y="117882"/>
                </a:lnTo>
                <a:lnTo>
                  <a:pt x="32576" y="116653"/>
                </a:lnTo>
                <a:lnTo>
                  <a:pt x="32576" y="115424"/>
                </a:lnTo>
                <a:lnTo>
                  <a:pt x="32576" y="109899"/>
                </a:lnTo>
                <a:lnTo>
                  <a:pt x="30730" y="106832"/>
                </a:lnTo>
                <a:lnTo>
                  <a:pt x="28276" y="110513"/>
                </a:lnTo>
                <a:lnTo>
                  <a:pt x="25815" y="108669"/>
                </a:lnTo>
                <a:lnTo>
                  <a:pt x="29500" y="106218"/>
                </a:lnTo>
                <a:lnTo>
                  <a:pt x="29500" y="105603"/>
                </a:lnTo>
                <a:close/>
                <a:moveTo>
                  <a:pt x="108791" y="107447"/>
                </a:moveTo>
                <a:lnTo>
                  <a:pt x="102644" y="98849"/>
                </a:lnTo>
                <a:lnTo>
                  <a:pt x="102644" y="97619"/>
                </a:lnTo>
                <a:lnTo>
                  <a:pt x="99568" y="88413"/>
                </a:lnTo>
                <a:lnTo>
                  <a:pt x="97722" y="87799"/>
                </a:lnTo>
                <a:lnTo>
                  <a:pt x="97107" y="88413"/>
                </a:lnTo>
                <a:lnTo>
                  <a:pt x="96498" y="89642"/>
                </a:lnTo>
                <a:lnTo>
                  <a:pt x="98953" y="92094"/>
                </a:lnTo>
                <a:lnTo>
                  <a:pt x="98953" y="94553"/>
                </a:lnTo>
                <a:lnTo>
                  <a:pt x="100799" y="95782"/>
                </a:lnTo>
                <a:lnTo>
                  <a:pt x="103253" y="102530"/>
                </a:lnTo>
                <a:lnTo>
                  <a:pt x="105714" y="104988"/>
                </a:lnTo>
                <a:lnTo>
                  <a:pt x="105099" y="106832"/>
                </a:lnTo>
                <a:lnTo>
                  <a:pt x="102644" y="108669"/>
                </a:lnTo>
                <a:lnTo>
                  <a:pt x="102029" y="109899"/>
                </a:lnTo>
                <a:lnTo>
                  <a:pt x="102644" y="109899"/>
                </a:lnTo>
                <a:lnTo>
                  <a:pt x="106330" y="109284"/>
                </a:lnTo>
                <a:lnTo>
                  <a:pt x="108791" y="109284"/>
                </a:lnTo>
                <a:lnTo>
                  <a:pt x="108791" y="107447"/>
                </a:lnTo>
                <a:close/>
                <a:moveTo>
                  <a:pt x="44253" y="75519"/>
                </a:moveTo>
                <a:lnTo>
                  <a:pt x="47330" y="74290"/>
                </a:lnTo>
                <a:lnTo>
                  <a:pt x="45484" y="73061"/>
                </a:lnTo>
                <a:lnTo>
                  <a:pt x="41183" y="73061"/>
                </a:lnTo>
                <a:lnTo>
                  <a:pt x="38722" y="73676"/>
                </a:lnTo>
                <a:lnTo>
                  <a:pt x="37492" y="74905"/>
                </a:lnTo>
                <a:lnTo>
                  <a:pt x="38107" y="75519"/>
                </a:lnTo>
                <a:lnTo>
                  <a:pt x="40568" y="76134"/>
                </a:lnTo>
                <a:lnTo>
                  <a:pt x="44253" y="75519"/>
                </a:lnTo>
                <a:close/>
                <a:moveTo>
                  <a:pt x="29500" y="87799"/>
                </a:moveTo>
                <a:lnTo>
                  <a:pt x="26430" y="84111"/>
                </a:lnTo>
                <a:lnTo>
                  <a:pt x="24584" y="78586"/>
                </a:lnTo>
                <a:lnTo>
                  <a:pt x="23354" y="76134"/>
                </a:lnTo>
                <a:lnTo>
                  <a:pt x="23969" y="73061"/>
                </a:lnTo>
                <a:lnTo>
                  <a:pt x="22130" y="70609"/>
                </a:lnTo>
                <a:lnTo>
                  <a:pt x="18438" y="68151"/>
                </a:lnTo>
                <a:lnTo>
                  <a:pt x="16592" y="68765"/>
                </a:lnTo>
                <a:lnTo>
                  <a:pt x="17208" y="75519"/>
                </a:lnTo>
                <a:lnTo>
                  <a:pt x="15984" y="79201"/>
                </a:lnTo>
                <a:lnTo>
                  <a:pt x="11062" y="85955"/>
                </a:lnTo>
                <a:lnTo>
                  <a:pt x="11677" y="88413"/>
                </a:lnTo>
                <a:lnTo>
                  <a:pt x="12292" y="89642"/>
                </a:lnTo>
                <a:lnTo>
                  <a:pt x="9222" y="92094"/>
                </a:lnTo>
                <a:lnTo>
                  <a:pt x="9222" y="90250"/>
                </a:lnTo>
                <a:lnTo>
                  <a:pt x="5531" y="90865"/>
                </a:lnTo>
                <a:lnTo>
                  <a:pt x="7376" y="93938"/>
                </a:lnTo>
                <a:lnTo>
                  <a:pt x="11062" y="96390"/>
                </a:lnTo>
                <a:lnTo>
                  <a:pt x="12907" y="97005"/>
                </a:lnTo>
                <a:lnTo>
                  <a:pt x="14753" y="95782"/>
                </a:lnTo>
                <a:lnTo>
                  <a:pt x="14753" y="98849"/>
                </a:lnTo>
                <a:lnTo>
                  <a:pt x="16592" y="101307"/>
                </a:lnTo>
                <a:lnTo>
                  <a:pt x="17208" y="103759"/>
                </a:lnTo>
                <a:lnTo>
                  <a:pt x="19053" y="101922"/>
                </a:lnTo>
                <a:lnTo>
                  <a:pt x="22739" y="100692"/>
                </a:lnTo>
                <a:lnTo>
                  <a:pt x="23969" y="99463"/>
                </a:lnTo>
                <a:lnTo>
                  <a:pt x="28276" y="97005"/>
                </a:lnTo>
                <a:lnTo>
                  <a:pt x="28276" y="95782"/>
                </a:lnTo>
                <a:lnTo>
                  <a:pt x="28885" y="92094"/>
                </a:lnTo>
                <a:lnTo>
                  <a:pt x="29500" y="87799"/>
                </a:lnTo>
                <a:close/>
                <a:moveTo>
                  <a:pt x="70683" y="57100"/>
                </a:moveTo>
                <a:lnTo>
                  <a:pt x="68838" y="54027"/>
                </a:lnTo>
                <a:lnTo>
                  <a:pt x="68222" y="54642"/>
                </a:lnTo>
                <a:lnTo>
                  <a:pt x="67607" y="57100"/>
                </a:lnTo>
                <a:lnTo>
                  <a:pt x="65768" y="59552"/>
                </a:lnTo>
                <a:lnTo>
                  <a:pt x="68838" y="58938"/>
                </a:lnTo>
                <a:lnTo>
                  <a:pt x="71299" y="59552"/>
                </a:lnTo>
                <a:lnTo>
                  <a:pt x="74984" y="62625"/>
                </a:lnTo>
                <a:lnTo>
                  <a:pt x="79284" y="63855"/>
                </a:lnTo>
                <a:lnTo>
                  <a:pt x="81130" y="67536"/>
                </a:lnTo>
                <a:lnTo>
                  <a:pt x="84815" y="71217"/>
                </a:lnTo>
                <a:lnTo>
                  <a:pt x="84815" y="74905"/>
                </a:lnTo>
                <a:lnTo>
                  <a:pt x="82360" y="78586"/>
                </a:lnTo>
                <a:lnTo>
                  <a:pt x="81745" y="82888"/>
                </a:lnTo>
                <a:lnTo>
                  <a:pt x="78060" y="83496"/>
                </a:lnTo>
                <a:lnTo>
                  <a:pt x="78669" y="84111"/>
                </a:lnTo>
                <a:lnTo>
                  <a:pt x="80514" y="85955"/>
                </a:lnTo>
                <a:lnTo>
                  <a:pt x="81130" y="88413"/>
                </a:lnTo>
                <a:lnTo>
                  <a:pt x="82360" y="89642"/>
                </a:lnTo>
                <a:lnTo>
                  <a:pt x="82360" y="85340"/>
                </a:lnTo>
                <a:lnTo>
                  <a:pt x="84206" y="80430"/>
                </a:lnTo>
                <a:lnTo>
                  <a:pt x="86661" y="72446"/>
                </a:lnTo>
                <a:lnTo>
                  <a:pt x="86045" y="70609"/>
                </a:lnTo>
                <a:lnTo>
                  <a:pt x="84206" y="68765"/>
                </a:lnTo>
                <a:lnTo>
                  <a:pt x="79899" y="63240"/>
                </a:lnTo>
                <a:lnTo>
                  <a:pt x="75599" y="61396"/>
                </a:lnTo>
                <a:lnTo>
                  <a:pt x="70683" y="57100"/>
                </a:lnTo>
                <a:close/>
                <a:moveTo>
                  <a:pt x="16592" y="8598"/>
                </a:moveTo>
                <a:lnTo>
                  <a:pt x="13523" y="6140"/>
                </a:lnTo>
                <a:lnTo>
                  <a:pt x="12292" y="8598"/>
                </a:lnTo>
                <a:lnTo>
                  <a:pt x="12292" y="9213"/>
                </a:lnTo>
                <a:lnTo>
                  <a:pt x="11677" y="11050"/>
                </a:lnTo>
                <a:lnTo>
                  <a:pt x="8607" y="13508"/>
                </a:lnTo>
                <a:lnTo>
                  <a:pt x="5531" y="14123"/>
                </a:lnTo>
                <a:lnTo>
                  <a:pt x="1230" y="10435"/>
                </a:lnTo>
                <a:lnTo>
                  <a:pt x="0" y="9821"/>
                </a:lnTo>
                <a:lnTo>
                  <a:pt x="4915" y="16575"/>
                </a:lnTo>
                <a:lnTo>
                  <a:pt x="6761" y="17190"/>
                </a:lnTo>
                <a:lnTo>
                  <a:pt x="9222" y="17190"/>
                </a:lnTo>
                <a:lnTo>
                  <a:pt x="14753" y="15352"/>
                </a:lnTo>
                <a:lnTo>
                  <a:pt x="24584" y="12279"/>
                </a:lnTo>
                <a:lnTo>
                  <a:pt x="35031" y="11050"/>
                </a:lnTo>
                <a:lnTo>
                  <a:pt x="35646" y="9821"/>
                </a:lnTo>
                <a:lnTo>
                  <a:pt x="35031" y="7983"/>
                </a:lnTo>
                <a:lnTo>
                  <a:pt x="30115" y="9213"/>
                </a:lnTo>
                <a:lnTo>
                  <a:pt x="23969" y="8598"/>
                </a:lnTo>
                <a:lnTo>
                  <a:pt x="22739" y="9821"/>
                </a:lnTo>
                <a:lnTo>
                  <a:pt x="20284" y="9821"/>
                </a:lnTo>
                <a:lnTo>
                  <a:pt x="16592" y="8598"/>
                </a:lnTo>
                <a:close/>
                <a:moveTo>
                  <a:pt x="54084" y="40519"/>
                </a:moveTo>
                <a:lnTo>
                  <a:pt x="55315" y="38682"/>
                </a:lnTo>
                <a:lnTo>
                  <a:pt x="57776" y="27632"/>
                </a:lnTo>
                <a:lnTo>
                  <a:pt x="62691" y="23944"/>
                </a:lnTo>
                <a:lnTo>
                  <a:pt x="63307" y="16575"/>
                </a:lnTo>
                <a:lnTo>
                  <a:pt x="60230" y="13508"/>
                </a:lnTo>
                <a:lnTo>
                  <a:pt x="57776" y="12279"/>
                </a:lnTo>
                <a:lnTo>
                  <a:pt x="57160" y="11050"/>
                </a:lnTo>
                <a:lnTo>
                  <a:pt x="57776" y="9821"/>
                </a:lnTo>
                <a:lnTo>
                  <a:pt x="56545" y="9213"/>
                </a:lnTo>
                <a:lnTo>
                  <a:pt x="54700" y="7983"/>
                </a:lnTo>
                <a:lnTo>
                  <a:pt x="52245" y="4296"/>
                </a:lnTo>
                <a:lnTo>
                  <a:pt x="49784" y="1844"/>
                </a:lnTo>
                <a:lnTo>
                  <a:pt x="45484" y="1229"/>
                </a:lnTo>
                <a:lnTo>
                  <a:pt x="41792" y="615"/>
                </a:lnTo>
                <a:lnTo>
                  <a:pt x="39338" y="0"/>
                </a:lnTo>
                <a:lnTo>
                  <a:pt x="36261" y="1844"/>
                </a:lnTo>
                <a:lnTo>
                  <a:pt x="41183" y="1844"/>
                </a:lnTo>
                <a:lnTo>
                  <a:pt x="50399" y="3681"/>
                </a:lnTo>
                <a:lnTo>
                  <a:pt x="54700" y="12894"/>
                </a:lnTo>
                <a:lnTo>
                  <a:pt x="57776" y="15352"/>
                </a:lnTo>
                <a:lnTo>
                  <a:pt x="58391" y="17804"/>
                </a:lnTo>
                <a:lnTo>
                  <a:pt x="57160" y="20263"/>
                </a:lnTo>
                <a:lnTo>
                  <a:pt x="57160" y="22715"/>
                </a:lnTo>
                <a:lnTo>
                  <a:pt x="55315" y="25788"/>
                </a:lnTo>
                <a:lnTo>
                  <a:pt x="54700" y="30698"/>
                </a:lnTo>
                <a:lnTo>
                  <a:pt x="52860" y="33157"/>
                </a:lnTo>
                <a:lnTo>
                  <a:pt x="48553" y="36223"/>
                </a:lnTo>
                <a:lnTo>
                  <a:pt x="51015" y="37452"/>
                </a:lnTo>
                <a:lnTo>
                  <a:pt x="52860" y="41134"/>
                </a:lnTo>
                <a:lnTo>
                  <a:pt x="54084" y="405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9" name="Freeform 198">
            <a:extLst>
              <a:ext uri="{FF2B5EF4-FFF2-40B4-BE49-F238E27FC236}">
                <a16:creationId xmlns:a16="http://schemas.microsoft.com/office/drawing/2014/main" id="{44B5603A-460B-902D-433A-08C68B9DCAA4}"/>
              </a:ext>
            </a:extLst>
          </p:cNvPr>
          <p:cNvSpPr/>
          <p:nvPr/>
        </p:nvSpPr>
        <p:spPr>
          <a:xfrm>
            <a:off x="7416529" y="2788947"/>
            <a:ext cx="180108" cy="139374"/>
          </a:xfrm>
          <a:custGeom>
            <a:avLst/>
            <a:gdLst>
              <a:gd name="connsiteX0" fmla="*/ 12305 w 180108"/>
              <a:gd name="connsiteY0" fmla="*/ 81659 h 139374"/>
              <a:gd name="connsiteX1" fmla="*/ 6152 w 180108"/>
              <a:gd name="connsiteY1" fmla="*/ 82888 h 139374"/>
              <a:gd name="connsiteX2" fmla="*/ 13535 w 180108"/>
              <a:gd name="connsiteY2" fmla="*/ 97626 h 139374"/>
              <a:gd name="connsiteX3" fmla="*/ 33224 w 180108"/>
              <a:gd name="connsiteY3" fmla="*/ 115430 h 139374"/>
              <a:gd name="connsiteX4" fmla="*/ 55956 w 180108"/>
              <a:gd name="connsiteY4" fmla="*/ 120955 h 139374"/>
              <a:gd name="connsiteX5" fmla="*/ 38729 w 180108"/>
              <a:gd name="connsiteY5" fmla="*/ 98234 h 139374"/>
              <a:gd name="connsiteX6" fmla="*/ 37498 w 180108"/>
              <a:gd name="connsiteY6" fmla="*/ 92094 h 139374"/>
              <a:gd name="connsiteX7" fmla="*/ 23380 w 180108"/>
              <a:gd name="connsiteY7" fmla="*/ 92094 h 139374"/>
              <a:gd name="connsiteX8" fmla="*/ 12305 w 180108"/>
              <a:gd name="connsiteY8" fmla="*/ 81659 h 139374"/>
              <a:gd name="connsiteX9" fmla="*/ 76227 w 180108"/>
              <a:gd name="connsiteY9" fmla="*/ 24558 h 139374"/>
              <a:gd name="connsiteX10" fmla="*/ 49803 w 180108"/>
              <a:gd name="connsiteY10" fmla="*/ 1229 h 139374"/>
              <a:gd name="connsiteX11" fmla="*/ 40607 w 180108"/>
              <a:gd name="connsiteY11" fmla="*/ 0 h 139374"/>
              <a:gd name="connsiteX12" fmla="*/ 33807 w 180108"/>
              <a:gd name="connsiteY12" fmla="*/ 5525 h 139374"/>
              <a:gd name="connsiteX13" fmla="*/ 53495 w 180108"/>
              <a:gd name="connsiteY13" fmla="*/ 26402 h 139374"/>
              <a:gd name="connsiteX14" fmla="*/ 49803 w 180108"/>
              <a:gd name="connsiteY14" fmla="*/ 30698 h 139374"/>
              <a:gd name="connsiteX15" fmla="*/ 32576 w 180108"/>
              <a:gd name="connsiteY15" fmla="*/ 28246 h 139374"/>
              <a:gd name="connsiteX16" fmla="*/ 6800 w 180108"/>
              <a:gd name="connsiteY16" fmla="*/ 17196 h 139374"/>
              <a:gd name="connsiteX17" fmla="*/ 0 w 180108"/>
              <a:gd name="connsiteY17" fmla="*/ 23336 h 139374"/>
              <a:gd name="connsiteX18" fmla="*/ 8613 w 180108"/>
              <a:gd name="connsiteY18" fmla="*/ 33771 h 139374"/>
              <a:gd name="connsiteX19" fmla="*/ 22149 w 180108"/>
              <a:gd name="connsiteY19" fmla="*/ 40525 h 139374"/>
              <a:gd name="connsiteX20" fmla="*/ 17875 w 180108"/>
              <a:gd name="connsiteY20" fmla="*/ 49732 h 139374"/>
              <a:gd name="connsiteX21" fmla="*/ 36915 w 180108"/>
              <a:gd name="connsiteY21" fmla="*/ 63240 h 139374"/>
              <a:gd name="connsiteX22" fmla="*/ 30763 w 180108"/>
              <a:gd name="connsiteY22" fmla="*/ 75519 h 139374"/>
              <a:gd name="connsiteX23" fmla="*/ 46112 w 180108"/>
              <a:gd name="connsiteY23" fmla="*/ 85955 h 139374"/>
              <a:gd name="connsiteX24" fmla="*/ 61461 w 180108"/>
              <a:gd name="connsiteY24" fmla="*/ 92709 h 139374"/>
              <a:gd name="connsiteX25" fmla="*/ 67031 w 180108"/>
              <a:gd name="connsiteY25" fmla="*/ 119726 h 139374"/>
              <a:gd name="connsiteX26" fmla="*/ 99607 w 180108"/>
              <a:gd name="connsiteY26" fmla="*/ 90872 h 139374"/>
              <a:gd name="connsiteX27" fmla="*/ 111264 w 180108"/>
              <a:gd name="connsiteY27" fmla="*/ 87799 h 139374"/>
              <a:gd name="connsiteX28" fmla="*/ 122922 w 180108"/>
              <a:gd name="connsiteY28" fmla="*/ 99463 h 139374"/>
              <a:gd name="connsiteX29" fmla="*/ 115604 w 180108"/>
              <a:gd name="connsiteY29" fmla="*/ 118497 h 139374"/>
              <a:gd name="connsiteX30" fmla="*/ 138919 w 180108"/>
              <a:gd name="connsiteY30" fmla="*/ 139374 h 139374"/>
              <a:gd name="connsiteX31" fmla="*/ 146949 w 180108"/>
              <a:gd name="connsiteY31" fmla="*/ 137530 h 139374"/>
              <a:gd name="connsiteX32" fmla="*/ 142027 w 180108"/>
              <a:gd name="connsiteY32" fmla="*/ 117882 h 139374"/>
              <a:gd name="connsiteX33" fmla="*/ 152454 w 180108"/>
              <a:gd name="connsiteY33" fmla="*/ 108676 h 139374"/>
              <a:gd name="connsiteX34" fmla="*/ 154915 w 180108"/>
              <a:gd name="connsiteY34" fmla="*/ 95167 h 139374"/>
              <a:gd name="connsiteX35" fmla="*/ 154268 w 180108"/>
              <a:gd name="connsiteY35" fmla="*/ 64469 h 139374"/>
              <a:gd name="connsiteX36" fmla="*/ 180108 w 180108"/>
              <a:gd name="connsiteY36" fmla="*/ 61396 h 139374"/>
              <a:gd name="connsiteX37" fmla="*/ 167803 w 180108"/>
              <a:gd name="connsiteY37" fmla="*/ 50961 h 139374"/>
              <a:gd name="connsiteX38" fmla="*/ 152454 w 180108"/>
              <a:gd name="connsiteY38" fmla="*/ 49732 h 139374"/>
              <a:gd name="connsiteX39" fmla="*/ 130953 w 180108"/>
              <a:gd name="connsiteY39" fmla="*/ 22106 h 139374"/>
              <a:gd name="connsiteX40" fmla="*/ 110034 w 180108"/>
              <a:gd name="connsiteY40" fmla="*/ 2458 h 139374"/>
              <a:gd name="connsiteX41" fmla="*/ 94037 w 180108"/>
              <a:gd name="connsiteY41" fmla="*/ 17804 h 139374"/>
              <a:gd name="connsiteX42" fmla="*/ 90993 w 180108"/>
              <a:gd name="connsiteY42" fmla="*/ 27017 h 139374"/>
              <a:gd name="connsiteX43" fmla="*/ 76227 w 180108"/>
              <a:gd name="connsiteY43" fmla="*/ 24558 h 13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0108" h="139374">
                <a:moveTo>
                  <a:pt x="12305" y="81659"/>
                </a:moveTo>
                <a:lnTo>
                  <a:pt x="6152" y="82888"/>
                </a:lnTo>
                <a:lnTo>
                  <a:pt x="13535" y="97626"/>
                </a:lnTo>
                <a:lnTo>
                  <a:pt x="33224" y="115430"/>
                </a:lnTo>
                <a:lnTo>
                  <a:pt x="55956" y="120955"/>
                </a:lnTo>
                <a:lnTo>
                  <a:pt x="38729" y="98234"/>
                </a:lnTo>
                <a:lnTo>
                  <a:pt x="37498" y="92094"/>
                </a:lnTo>
                <a:lnTo>
                  <a:pt x="23380" y="92094"/>
                </a:lnTo>
                <a:lnTo>
                  <a:pt x="12305" y="81659"/>
                </a:lnTo>
                <a:close/>
                <a:moveTo>
                  <a:pt x="76227" y="24558"/>
                </a:moveTo>
                <a:lnTo>
                  <a:pt x="49803" y="1229"/>
                </a:lnTo>
                <a:lnTo>
                  <a:pt x="40607" y="0"/>
                </a:lnTo>
                <a:lnTo>
                  <a:pt x="33807" y="5525"/>
                </a:lnTo>
                <a:lnTo>
                  <a:pt x="53495" y="26402"/>
                </a:lnTo>
                <a:lnTo>
                  <a:pt x="49803" y="30698"/>
                </a:lnTo>
                <a:lnTo>
                  <a:pt x="32576" y="28246"/>
                </a:lnTo>
                <a:lnTo>
                  <a:pt x="6800" y="17196"/>
                </a:lnTo>
                <a:lnTo>
                  <a:pt x="0" y="23336"/>
                </a:lnTo>
                <a:lnTo>
                  <a:pt x="8613" y="33771"/>
                </a:lnTo>
                <a:lnTo>
                  <a:pt x="22149" y="40525"/>
                </a:lnTo>
                <a:lnTo>
                  <a:pt x="17875" y="49732"/>
                </a:lnTo>
                <a:lnTo>
                  <a:pt x="36915" y="63240"/>
                </a:lnTo>
                <a:lnTo>
                  <a:pt x="30763" y="75519"/>
                </a:lnTo>
                <a:lnTo>
                  <a:pt x="46112" y="85955"/>
                </a:lnTo>
                <a:lnTo>
                  <a:pt x="61461" y="92709"/>
                </a:lnTo>
                <a:lnTo>
                  <a:pt x="67031" y="119726"/>
                </a:lnTo>
                <a:lnTo>
                  <a:pt x="99607" y="90872"/>
                </a:lnTo>
                <a:lnTo>
                  <a:pt x="111264" y="87799"/>
                </a:lnTo>
                <a:lnTo>
                  <a:pt x="122922" y="99463"/>
                </a:lnTo>
                <a:lnTo>
                  <a:pt x="115604" y="118497"/>
                </a:lnTo>
                <a:lnTo>
                  <a:pt x="138919" y="139374"/>
                </a:lnTo>
                <a:lnTo>
                  <a:pt x="146949" y="137530"/>
                </a:lnTo>
                <a:lnTo>
                  <a:pt x="142027" y="117882"/>
                </a:lnTo>
                <a:lnTo>
                  <a:pt x="152454" y="108676"/>
                </a:lnTo>
                <a:lnTo>
                  <a:pt x="154915" y="95167"/>
                </a:lnTo>
                <a:lnTo>
                  <a:pt x="154268" y="64469"/>
                </a:lnTo>
                <a:lnTo>
                  <a:pt x="180108" y="61396"/>
                </a:lnTo>
                <a:lnTo>
                  <a:pt x="167803" y="50961"/>
                </a:lnTo>
                <a:lnTo>
                  <a:pt x="152454" y="49732"/>
                </a:lnTo>
                <a:lnTo>
                  <a:pt x="130953" y="22106"/>
                </a:lnTo>
                <a:lnTo>
                  <a:pt x="110034" y="2458"/>
                </a:lnTo>
                <a:lnTo>
                  <a:pt x="94037" y="17804"/>
                </a:lnTo>
                <a:lnTo>
                  <a:pt x="90993" y="27017"/>
                </a:lnTo>
                <a:lnTo>
                  <a:pt x="76227" y="2455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0" name="Freeform 199">
            <a:extLst>
              <a:ext uri="{FF2B5EF4-FFF2-40B4-BE49-F238E27FC236}">
                <a16:creationId xmlns:a16="http://schemas.microsoft.com/office/drawing/2014/main" id="{9FCF56AA-2078-6BD6-CE60-D82B74CD0C31}"/>
              </a:ext>
            </a:extLst>
          </p:cNvPr>
          <p:cNvSpPr/>
          <p:nvPr/>
        </p:nvSpPr>
        <p:spPr>
          <a:xfrm>
            <a:off x="6283806" y="2516345"/>
            <a:ext cx="226181" cy="99463"/>
          </a:xfrm>
          <a:custGeom>
            <a:avLst/>
            <a:gdLst>
              <a:gd name="connsiteX0" fmla="*/ 223721 w 226181"/>
              <a:gd name="connsiteY0" fmla="*/ 17190 h 99463"/>
              <a:gd name="connsiteX1" fmla="*/ 209583 w 226181"/>
              <a:gd name="connsiteY1" fmla="*/ 9827 h 99463"/>
              <a:gd name="connsiteX2" fmla="*/ 195451 w 226181"/>
              <a:gd name="connsiteY2" fmla="*/ 11665 h 99463"/>
              <a:gd name="connsiteX3" fmla="*/ 170867 w 226181"/>
              <a:gd name="connsiteY3" fmla="*/ 0 h 99463"/>
              <a:gd name="connsiteX4" fmla="*/ 160414 w 226181"/>
              <a:gd name="connsiteY4" fmla="*/ 3073 h 99463"/>
              <a:gd name="connsiteX5" fmla="*/ 144437 w 226181"/>
              <a:gd name="connsiteY5" fmla="*/ 18419 h 99463"/>
              <a:gd name="connsiteX6" fmla="*/ 121083 w 226181"/>
              <a:gd name="connsiteY6" fmla="*/ 6140 h 99463"/>
              <a:gd name="connsiteX7" fmla="*/ 111860 w 226181"/>
              <a:gd name="connsiteY7" fmla="*/ 23944 h 99463"/>
              <a:gd name="connsiteX8" fmla="*/ 101414 w 226181"/>
              <a:gd name="connsiteY8" fmla="*/ 28861 h 99463"/>
              <a:gd name="connsiteX9" fmla="*/ 107560 w 226181"/>
              <a:gd name="connsiteY9" fmla="*/ 53419 h 99463"/>
              <a:gd name="connsiteX10" fmla="*/ 105099 w 226181"/>
              <a:gd name="connsiteY10" fmla="*/ 60174 h 99463"/>
              <a:gd name="connsiteX11" fmla="*/ 94653 w 226181"/>
              <a:gd name="connsiteY11" fmla="*/ 52190 h 99463"/>
              <a:gd name="connsiteX12" fmla="*/ 79899 w 226181"/>
              <a:gd name="connsiteY12" fmla="*/ 50961 h 99463"/>
              <a:gd name="connsiteX13" fmla="*/ 59007 w 226181"/>
              <a:gd name="connsiteY13" fmla="*/ 58330 h 99463"/>
              <a:gd name="connsiteX14" fmla="*/ 31961 w 226181"/>
              <a:gd name="connsiteY14" fmla="*/ 56486 h 99463"/>
              <a:gd name="connsiteX15" fmla="*/ 28276 w 226181"/>
              <a:gd name="connsiteY15" fmla="*/ 66313 h 99463"/>
              <a:gd name="connsiteX16" fmla="*/ 12292 w 226181"/>
              <a:gd name="connsiteY16" fmla="*/ 55871 h 99463"/>
              <a:gd name="connsiteX17" fmla="*/ 3076 w 226181"/>
              <a:gd name="connsiteY17" fmla="*/ 57715 h 99463"/>
              <a:gd name="connsiteX18" fmla="*/ 4307 w 226181"/>
              <a:gd name="connsiteY18" fmla="*/ 64469 h 99463"/>
              <a:gd name="connsiteX19" fmla="*/ 0 w 226181"/>
              <a:gd name="connsiteY19" fmla="*/ 74290 h 99463"/>
              <a:gd name="connsiteX20" fmla="*/ 14138 w 226181"/>
              <a:gd name="connsiteY20" fmla="*/ 81044 h 99463"/>
              <a:gd name="connsiteX21" fmla="*/ 30115 w 226181"/>
              <a:gd name="connsiteY21" fmla="*/ 82274 h 99463"/>
              <a:gd name="connsiteX22" fmla="*/ 49169 w 226181"/>
              <a:gd name="connsiteY22" fmla="*/ 87799 h 99463"/>
              <a:gd name="connsiteX23" fmla="*/ 52245 w 226181"/>
              <a:gd name="connsiteY23" fmla="*/ 80430 h 99463"/>
              <a:gd name="connsiteX24" fmla="*/ 81745 w 226181"/>
              <a:gd name="connsiteY24" fmla="*/ 73676 h 99463"/>
              <a:gd name="connsiteX25" fmla="*/ 89737 w 226181"/>
              <a:gd name="connsiteY25" fmla="*/ 87184 h 99463"/>
              <a:gd name="connsiteX26" fmla="*/ 133990 w 226181"/>
              <a:gd name="connsiteY26" fmla="*/ 97011 h 99463"/>
              <a:gd name="connsiteX27" fmla="*/ 159805 w 226181"/>
              <a:gd name="connsiteY27" fmla="*/ 99463 h 99463"/>
              <a:gd name="connsiteX28" fmla="*/ 174552 w 226181"/>
              <a:gd name="connsiteY28" fmla="*/ 90872 h 99463"/>
              <a:gd name="connsiteX29" fmla="*/ 200982 w 226181"/>
              <a:gd name="connsiteY29" fmla="*/ 90257 h 99463"/>
              <a:gd name="connsiteX30" fmla="*/ 206513 w 226181"/>
              <a:gd name="connsiteY30" fmla="*/ 83503 h 99463"/>
              <a:gd name="connsiteX31" fmla="*/ 214505 w 226181"/>
              <a:gd name="connsiteY31" fmla="*/ 58944 h 99463"/>
              <a:gd name="connsiteX32" fmla="*/ 207743 w 226181"/>
              <a:gd name="connsiteY32" fmla="*/ 50961 h 99463"/>
              <a:gd name="connsiteX33" fmla="*/ 224951 w 226181"/>
              <a:gd name="connsiteY33" fmla="*/ 50961 h 99463"/>
              <a:gd name="connsiteX34" fmla="*/ 226182 w 226181"/>
              <a:gd name="connsiteY34" fmla="*/ 35000 h 99463"/>
              <a:gd name="connsiteX35" fmla="*/ 221875 w 226181"/>
              <a:gd name="connsiteY35" fmla="*/ 22107 h 99463"/>
              <a:gd name="connsiteX36" fmla="*/ 223721 w 226181"/>
              <a:gd name="connsiteY36" fmla="*/ 17190 h 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6181" h="99463">
                <a:moveTo>
                  <a:pt x="223721" y="17190"/>
                </a:moveTo>
                <a:lnTo>
                  <a:pt x="209583" y="9827"/>
                </a:lnTo>
                <a:lnTo>
                  <a:pt x="195451" y="11665"/>
                </a:lnTo>
                <a:lnTo>
                  <a:pt x="170867" y="0"/>
                </a:lnTo>
                <a:lnTo>
                  <a:pt x="160414" y="3073"/>
                </a:lnTo>
                <a:lnTo>
                  <a:pt x="144437" y="18419"/>
                </a:lnTo>
                <a:lnTo>
                  <a:pt x="121083" y="6140"/>
                </a:lnTo>
                <a:lnTo>
                  <a:pt x="111860" y="23944"/>
                </a:lnTo>
                <a:lnTo>
                  <a:pt x="101414" y="28861"/>
                </a:lnTo>
                <a:lnTo>
                  <a:pt x="107560" y="53419"/>
                </a:lnTo>
                <a:lnTo>
                  <a:pt x="105099" y="60174"/>
                </a:lnTo>
                <a:lnTo>
                  <a:pt x="94653" y="52190"/>
                </a:lnTo>
                <a:lnTo>
                  <a:pt x="79899" y="50961"/>
                </a:lnTo>
                <a:lnTo>
                  <a:pt x="59007" y="58330"/>
                </a:lnTo>
                <a:lnTo>
                  <a:pt x="31961" y="56486"/>
                </a:lnTo>
                <a:lnTo>
                  <a:pt x="28276" y="66313"/>
                </a:lnTo>
                <a:lnTo>
                  <a:pt x="12292" y="55871"/>
                </a:lnTo>
                <a:lnTo>
                  <a:pt x="3076" y="57715"/>
                </a:lnTo>
                <a:lnTo>
                  <a:pt x="4307" y="64469"/>
                </a:lnTo>
                <a:lnTo>
                  <a:pt x="0" y="74290"/>
                </a:lnTo>
                <a:lnTo>
                  <a:pt x="14138" y="81044"/>
                </a:lnTo>
                <a:lnTo>
                  <a:pt x="30115" y="82274"/>
                </a:lnTo>
                <a:lnTo>
                  <a:pt x="49169" y="87799"/>
                </a:lnTo>
                <a:lnTo>
                  <a:pt x="52245" y="80430"/>
                </a:lnTo>
                <a:lnTo>
                  <a:pt x="81745" y="73676"/>
                </a:lnTo>
                <a:lnTo>
                  <a:pt x="89737" y="87184"/>
                </a:lnTo>
                <a:lnTo>
                  <a:pt x="133990" y="97011"/>
                </a:lnTo>
                <a:lnTo>
                  <a:pt x="159805" y="99463"/>
                </a:lnTo>
                <a:lnTo>
                  <a:pt x="174552" y="90872"/>
                </a:lnTo>
                <a:lnTo>
                  <a:pt x="200982" y="90257"/>
                </a:lnTo>
                <a:lnTo>
                  <a:pt x="206513" y="83503"/>
                </a:lnTo>
                <a:lnTo>
                  <a:pt x="214505" y="58944"/>
                </a:lnTo>
                <a:lnTo>
                  <a:pt x="207743" y="50961"/>
                </a:lnTo>
                <a:lnTo>
                  <a:pt x="224951" y="50961"/>
                </a:lnTo>
                <a:lnTo>
                  <a:pt x="226182" y="35000"/>
                </a:lnTo>
                <a:lnTo>
                  <a:pt x="221875" y="22107"/>
                </a:lnTo>
                <a:lnTo>
                  <a:pt x="223721" y="1719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1" name="Freeform 200">
            <a:extLst>
              <a:ext uri="{FF2B5EF4-FFF2-40B4-BE49-F238E27FC236}">
                <a16:creationId xmlns:a16="http://schemas.microsoft.com/office/drawing/2014/main" id="{C0750135-D153-67CB-9BA9-D8CA5FF89A2C}"/>
              </a:ext>
            </a:extLst>
          </p:cNvPr>
          <p:cNvSpPr/>
          <p:nvPr/>
        </p:nvSpPr>
        <p:spPr>
          <a:xfrm>
            <a:off x="9752114" y="4842061"/>
            <a:ext cx="1376753" cy="1286876"/>
          </a:xfrm>
          <a:custGeom>
            <a:avLst/>
            <a:gdLst>
              <a:gd name="connsiteX0" fmla="*/ 851841 w 1376753"/>
              <a:gd name="connsiteY0" fmla="*/ 1178815 h 1286876"/>
              <a:gd name="connsiteX1" fmla="*/ 833383 w 1376753"/>
              <a:gd name="connsiteY1" fmla="*/ 1175749 h 1286876"/>
              <a:gd name="connsiteX2" fmla="*/ 821726 w 1376753"/>
              <a:gd name="connsiteY2" fmla="*/ 1193553 h 1286876"/>
              <a:gd name="connsiteX3" fmla="*/ 818034 w 1376753"/>
              <a:gd name="connsiteY3" fmla="*/ 1226703 h 1286876"/>
              <a:gd name="connsiteX4" fmla="*/ 805146 w 1376753"/>
              <a:gd name="connsiteY4" fmla="*/ 1251268 h 1286876"/>
              <a:gd name="connsiteX5" fmla="*/ 802038 w 1376753"/>
              <a:gd name="connsiteY5" fmla="*/ 1283804 h 1286876"/>
              <a:gd name="connsiteX6" fmla="*/ 820495 w 1376753"/>
              <a:gd name="connsiteY6" fmla="*/ 1285033 h 1286876"/>
              <a:gd name="connsiteX7" fmla="*/ 825417 w 1376753"/>
              <a:gd name="connsiteY7" fmla="*/ 1286877 h 1286876"/>
              <a:gd name="connsiteX8" fmla="*/ 865960 w 1376753"/>
              <a:gd name="connsiteY8" fmla="*/ 1260474 h 1286876"/>
              <a:gd name="connsiteX9" fmla="*/ 869651 w 1376753"/>
              <a:gd name="connsiteY9" fmla="*/ 1270910 h 1286876"/>
              <a:gd name="connsiteX10" fmla="*/ 894261 w 1376753"/>
              <a:gd name="connsiteY10" fmla="*/ 1240826 h 1286876"/>
              <a:gd name="connsiteX11" fmla="*/ 913885 w 1376753"/>
              <a:gd name="connsiteY11" fmla="*/ 1227318 h 1286876"/>
              <a:gd name="connsiteX12" fmla="*/ 941604 w 1376753"/>
              <a:gd name="connsiteY12" fmla="*/ 1182503 h 1286876"/>
              <a:gd name="connsiteX13" fmla="*/ 924377 w 1376753"/>
              <a:gd name="connsiteY13" fmla="*/ 1179430 h 1286876"/>
              <a:gd name="connsiteX14" fmla="*/ 894844 w 1376753"/>
              <a:gd name="connsiteY14" fmla="*/ 1186799 h 1286876"/>
              <a:gd name="connsiteX15" fmla="*/ 873990 w 1376753"/>
              <a:gd name="connsiteY15" fmla="*/ 1192324 h 1286876"/>
              <a:gd name="connsiteX16" fmla="*/ 851841 w 1376753"/>
              <a:gd name="connsiteY16" fmla="*/ 1178815 h 1286876"/>
              <a:gd name="connsiteX17" fmla="*/ 1159794 w 1376753"/>
              <a:gd name="connsiteY17" fmla="*/ 120949 h 1286876"/>
              <a:gd name="connsiteX18" fmla="*/ 1162838 w 1376753"/>
              <a:gd name="connsiteY18" fmla="*/ 106826 h 1286876"/>
              <a:gd name="connsiteX19" fmla="*/ 1163421 w 1376753"/>
              <a:gd name="connsiteY19" fmla="*/ 84726 h 1286876"/>
              <a:gd name="connsiteX20" fmla="*/ 1153642 w 1376753"/>
              <a:gd name="connsiteY20" fmla="*/ 65078 h 1286876"/>
              <a:gd name="connsiteX21" fmla="*/ 1154224 w 1376753"/>
              <a:gd name="connsiteY21" fmla="*/ 48502 h 1286876"/>
              <a:gd name="connsiteX22" fmla="*/ 1146258 w 1376753"/>
              <a:gd name="connsiteY22" fmla="*/ 43592 h 1286876"/>
              <a:gd name="connsiteX23" fmla="*/ 1146841 w 1376753"/>
              <a:gd name="connsiteY23" fmla="*/ 19642 h 1286876"/>
              <a:gd name="connsiteX24" fmla="*/ 1139458 w 1376753"/>
              <a:gd name="connsiteY24" fmla="*/ 0 h 1286876"/>
              <a:gd name="connsiteX25" fmla="*/ 1125340 w 1376753"/>
              <a:gd name="connsiteY25" fmla="*/ 14731 h 1286876"/>
              <a:gd name="connsiteX26" fmla="*/ 1122879 w 1376753"/>
              <a:gd name="connsiteY26" fmla="*/ 25781 h 1286876"/>
              <a:gd name="connsiteX27" fmla="*/ 1113682 w 1376753"/>
              <a:gd name="connsiteY27" fmla="*/ 47273 h 1286876"/>
              <a:gd name="connsiteX28" fmla="*/ 1102608 w 1376753"/>
              <a:gd name="connsiteY28" fmla="*/ 68151 h 1286876"/>
              <a:gd name="connsiteX29" fmla="*/ 1106299 w 1376753"/>
              <a:gd name="connsiteY29" fmla="*/ 81044 h 1286876"/>
              <a:gd name="connsiteX30" fmla="*/ 1098916 w 1376753"/>
              <a:gd name="connsiteY30" fmla="*/ 89021 h 1286876"/>
              <a:gd name="connsiteX31" fmla="*/ 1089720 w 1376753"/>
              <a:gd name="connsiteY31" fmla="*/ 118490 h 1286876"/>
              <a:gd name="connsiteX32" fmla="*/ 1090302 w 1376753"/>
              <a:gd name="connsiteY32" fmla="*/ 141212 h 1286876"/>
              <a:gd name="connsiteX33" fmla="*/ 1086028 w 1376753"/>
              <a:gd name="connsiteY33" fmla="*/ 152261 h 1286876"/>
              <a:gd name="connsiteX34" fmla="*/ 1087841 w 1376753"/>
              <a:gd name="connsiteY34" fmla="*/ 171295 h 1286876"/>
              <a:gd name="connsiteX35" fmla="*/ 1071845 w 1376753"/>
              <a:gd name="connsiteY35" fmla="*/ 201993 h 1286876"/>
              <a:gd name="connsiteX36" fmla="*/ 1063879 w 1376753"/>
              <a:gd name="connsiteY36" fmla="*/ 223485 h 1286876"/>
              <a:gd name="connsiteX37" fmla="*/ 1053451 w 1376753"/>
              <a:gd name="connsiteY37" fmla="*/ 241290 h 1286876"/>
              <a:gd name="connsiteX38" fmla="*/ 1042959 w 1376753"/>
              <a:gd name="connsiteY38" fmla="*/ 262160 h 1286876"/>
              <a:gd name="connsiteX39" fmla="*/ 1017767 w 1376753"/>
              <a:gd name="connsiteY39" fmla="*/ 275054 h 1286876"/>
              <a:gd name="connsiteX40" fmla="*/ 987651 w 1376753"/>
              <a:gd name="connsiteY40" fmla="*/ 262160 h 1286876"/>
              <a:gd name="connsiteX41" fmla="*/ 984607 w 1376753"/>
              <a:gd name="connsiteY41" fmla="*/ 249881 h 1286876"/>
              <a:gd name="connsiteX42" fmla="*/ 969258 w 1376753"/>
              <a:gd name="connsiteY42" fmla="*/ 240060 h 1286876"/>
              <a:gd name="connsiteX43" fmla="*/ 959414 w 1376753"/>
              <a:gd name="connsiteY43" fmla="*/ 240060 h 1286876"/>
              <a:gd name="connsiteX44" fmla="*/ 939143 w 1376753"/>
              <a:gd name="connsiteY44" fmla="*/ 216731 h 1286876"/>
              <a:gd name="connsiteX45" fmla="*/ 923729 w 1376753"/>
              <a:gd name="connsiteY45" fmla="*/ 203222 h 1286876"/>
              <a:gd name="connsiteX46" fmla="*/ 899766 w 1376753"/>
              <a:gd name="connsiteY46" fmla="*/ 190943 h 1286876"/>
              <a:gd name="connsiteX47" fmla="*/ 875804 w 1376753"/>
              <a:gd name="connsiteY47" fmla="*/ 169451 h 1286876"/>
              <a:gd name="connsiteX48" fmla="*/ 875221 w 1376753"/>
              <a:gd name="connsiteY48" fmla="*/ 158401 h 1286876"/>
              <a:gd name="connsiteX49" fmla="*/ 890570 w 1376753"/>
              <a:gd name="connsiteY49" fmla="*/ 139368 h 1286876"/>
              <a:gd name="connsiteX50" fmla="*/ 903458 w 1376753"/>
              <a:gd name="connsiteY50" fmla="*/ 119720 h 1286876"/>
              <a:gd name="connsiteX51" fmla="*/ 901645 w 1376753"/>
              <a:gd name="connsiteY51" fmla="*/ 103759 h 1286876"/>
              <a:gd name="connsiteX52" fmla="*/ 913302 w 1376753"/>
              <a:gd name="connsiteY52" fmla="*/ 102530 h 1286876"/>
              <a:gd name="connsiteX53" fmla="*/ 928651 w 1376753"/>
              <a:gd name="connsiteY53" fmla="*/ 87184 h 1286876"/>
              <a:gd name="connsiteX54" fmla="*/ 940956 w 1376753"/>
              <a:gd name="connsiteY54" fmla="*/ 66307 h 1286876"/>
              <a:gd name="connsiteX55" fmla="*/ 927421 w 1376753"/>
              <a:gd name="connsiteY55" fmla="*/ 46658 h 1286876"/>
              <a:gd name="connsiteX56" fmla="*/ 918224 w 1376753"/>
              <a:gd name="connsiteY56" fmla="*/ 54028 h 1286876"/>
              <a:gd name="connsiteX57" fmla="*/ 905919 w 1376753"/>
              <a:gd name="connsiteY57" fmla="*/ 50954 h 1286876"/>
              <a:gd name="connsiteX58" fmla="*/ 884417 w 1376753"/>
              <a:gd name="connsiteY58" fmla="*/ 62011 h 1286876"/>
              <a:gd name="connsiteX59" fmla="*/ 864729 w 1376753"/>
              <a:gd name="connsiteY59" fmla="*/ 49732 h 1286876"/>
              <a:gd name="connsiteX60" fmla="*/ 854302 w 1376753"/>
              <a:gd name="connsiteY60" fmla="*/ 54028 h 1286876"/>
              <a:gd name="connsiteX61" fmla="*/ 826648 w 1376753"/>
              <a:gd name="connsiteY61" fmla="*/ 44207 h 1286876"/>
              <a:gd name="connsiteX62" fmla="*/ 810068 w 1376753"/>
              <a:gd name="connsiteY62" fmla="*/ 27625 h 1286876"/>
              <a:gd name="connsiteX63" fmla="*/ 788502 w 1376753"/>
              <a:gd name="connsiteY63" fmla="*/ 18419 h 1286876"/>
              <a:gd name="connsiteX64" fmla="*/ 769461 w 1376753"/>
              <a:gd name="connsiteY64" fmla="*/ 23944 h 1286876"/>
              <a:gd name="connsiteX65" fmla="*/ 793424 w 1376753"/>
              <a:gd name="connsiteY65" fmla="*/ 36838 h 1286876"/>
              <a:gd name="connsiteX66" fmla="*/ 791611 w 1376753"/>
              <a:gd name="connsiteY66" fmla="*/ 56486 h 1286876"/>
              <a:gd name="connsiteX67" fmla="*/ 762078 w 1376753"/>
              <a:gd name="connsiteY67" fmla="*/ 63848 h 1286876"/>
              <a:gd name="connsiteX68" fmla="*/ 744916 w 1376753"/>
              <a:gd name="connsiteY68" fmla="*/ 59553 h 1286876"/>
              <a:gd name="connsiteX69" fmla="*/ 722766 w 1376753"/>
              <a:gd name="connsiteY69" fmla="*/ 73061 h 1286876"/>
              <a:gd name="connsiteX70" fmla="*/ 704956 w 1376753"/>
              <a:gd name="connsiteY70" fmla="*/ 95776 h 1286876"/>
              <a:gd name="connsiteX71" fmla="*/ 708647 w 1376753"/>
              <a:gd name="connsiteY71" fmla="*/ 104988 h 1286876"/>
              <a:gd name="connsiteX72" fmla="*/ 692068 w 1376753"/>
              <a:gd name="connsiteY72" fmla="*/ 115424 h 1286876"/>
              <a:gd name="connsiteX73" fmla="*/ 671150 w 1376753"/>
              <a:gd name="connsiteY73" fmla="*/ 146737 h 1286876"/>
              <a:gd name="connsiteX74" fmla="*/ 674841 w 1376753"/>
              <a:gd name="connsiteY74" fmla="*/ 168222 h 1286876"/>
              <a:gd name="connsiteX75" fmla="*/ 653922 w 1376753"/>
              <a:gd name="connsiteY75" fmla="*/ 164541 h 1286876"/>
              <a:gd name="connsiteX76" fmla="*/ 632421 w 1376753"/>
              <a:gd name="connsiteY76" fmla="*/ 164541 h 1286876"/>
              <a:gd name="connsiteX77" fmla="*/ 617071 w 1376753"/>
              <a:gd name="connsiteY77" fmla="*/ 141212 h 1286876"/>
              <a:gd name="connsiteX78" fmla="*/ 594340 w 1376753"/>
              <a:gd name="connsiteY78" fmla="*/ 123407 h 1286876"/>
              <a:gd name="connsiteX79" fmla="*/ 577112 w 1376753"/>
              <a:gd name="connsiteY79" fmla="*/ 128318 h 1286876"/>
              <a:gd name="connsiteX80" fmla="*/ 561116 w 1376753"/>
              <a:gd name="connsiteY80" fmla="*/ 133843 h 1286876"/>
              <a:gd name="connsiteX81" fmla="*/ 559302 w 1376753"/>
              <a:gd name="connsiteY81" fmla="*/ 143663 h 1286876"/>
              <a:gd name="connsiteX82" fmla="*/ 544536 w 1376753"/>
              <a:gd name="connsiteY82" fmla="*/ 139368 h 1286876"/>
              <a:gd name="connsiteX83" fmla="*/ 542657 w 1376753"/>
              <a:gd name="connsiteY83" fmla="*/ 150418 h 1286876"/>
              <a:gd name="connsiteX84" fmla="*/ 524264 w 1376753"/>
              <a:gd name="connsiteY84" fmla="*/ 157172 h 1286876"/>
              <a:gd name="connsiteX85" fmla="*/ 513773 w 1376753"/>
              <a:gd name="connsiteY85" fmla="*/ 172524 h 1286876"/>
              <a:gd name="connsiteX86" fmla="*/ 492271 w 1376753"/>
              <a:gd name="connsiteY86" fmla="*/ 191558 h 1286876"/>
              <a:gd name="connsiteX87" fmla="*/ 483657 w 1376753"/>
              <a:gd name="connsiteY87" fmla="*/ 221027 h 1286876"/>
              <a:gd name="connsiteX88" fmla="*/ 469539 w 1376753"/>
              <a:gd name="connsiteY88" fmla="*/ 213043 h 1286876"/>
              <a:gd name="connsiteX89" fmla="*/ 456003 w 1376753"/>
              <a:gd name="connsiteY89" fmla="*/ 232077 h 1286876"/>
              <a:gd name="connsiteX90" fmla="*/ 465265 w 1376753"/>
              <a:gd name="connsiteY90" fmla="*/ 250496 h 1286876"/>
              <a:gd name="connsiteX91" fmla="*/ 449268 w 1376753"/>
              <a:gd name="connsiteY91" fmla="*/ 257864 h 1286876"/>
              <a:gd name="connsiteX92" fmla="*/ 440654 w 1376753"/>
              <a:gd name="connsiteY92" fmla="*/ 224093 h 1286876"/>
              <a:gd name="connsiteX93" fmla="*/ 411187 w 1376753"/>
              <a:gd name="connsiteY93" fmla="*/ 257250 h 1286876"/>
              <a:gd name="connsiteX94" fmla="*/ 406265 w 1376753"/>
              <a:gd name="connsiteY94" fmla="*/ 278742 h 1286876"/>
              <a:gd name="connsiteX95" fmla="*/ 401925 w 1376753"/>
              <a:gd name="connsiteY95" fmla="*/ 294088 h 1286876"/>
              <a:gd name="connsiteX96" fmla="*/ 378610 w 1376753"/>
              <a:gd name="connsiteY96" fmla="*/ 314350 h 1286876"/>
              <a:gd name="connsiteX97" fmla="*/ 366305 w 1376753"/>
              <a:gd name="connsiteY97" fmla="*/ 335221 h 1286876"/>
              <a:gd name="connsiteX98" fmla="*/ 344804 w 1376753"/>
              <a:gd name="connsiteY98" fmla="*/ 352417 h 1286876"/>
              <a:gd name="connsiteX99" fmla="*/ 307305 w 1376753"/>
              <a:gd name="connsiteY99" fmla="*/ 364082 h 1286876"/>
              <a:gd name="connsiteX100" fmla="*/ 288265 w 1376753"/>
              <a:gd name="connsiteY100" fmla="*/ 362853 h 1286876"/>
              <a:gd name="connsiteX101" fmla="*/ 279003 w 1376753"/>
              <a:gd name="connsiteY101" fmla="*/ 366534 h 1286876"/>
              <a:gd name="connsiteX102" fmla="*/ 272267 w 1376753"/>
              <a:gd name="connsiteY102" fmla="*/ 375132 h 1286876"/>
              <a:gd name="connsiteX103" fmla="*/ 250766 w 1376753"/>
              <a:gd name="connsiteY103" fmla="*/ 379428 h 1286876"/>
              <a:gd name="connsiteX104" fmla="*/ 221882 w 1376753"/>
              <a:gd name="connsiteY104" fmla="*/ 394166 h 1286876"/>
              <a:gd name="connsiteX105" fmla="*/ 213268 w 1376753"/>
              <a:gd name="connsiteY105" fmla="*/ 389255 h 1286876"/>
              <a:gd name="connsiteX106" fmla="*/ 197271 w 1376753"/>
              <a:gd name="connsiteY106" fmla="*/ 392322 h 1286876"/>
              <a:gd name="connsiteX107" fmla="*/ 168969 w 1376753"/>
              <a:gd name="connsiteY107" fmla="*/ 406445 h 1286876"/>
              <a:gd name="connsiteX108" fmla="*/ 149345 w 1376753"/>
              <a:gd name="connsiteY108" fmla="*/ 423020 h 1286876"/>
              <a:gd name="connsiteX109" fmla="*/ 119813 w 1376753"/>
              <a:gd name="connsiteY109" fmla="*/ 435914 h 1286876"/>
              <a:gd name="connsiteX110" fmla="*/ 100772 w 1376753"/>
              <a:gd name="connsiteY110" fmla="*/ 462931 h 1286876"/>
              <a:gd name="connsiteX111" fmla="*/ 103233 w 1376753"/>
              <a:gd name="connsiteY111" fmla="*/ 433462 h 1286876"/>
              <a:gd name="connsiteX112" fmla="*/ 84193 w 1376753"/>
              <a:gd name="connsiteY112" fmla="*/ 461701 h 1286876"/>
              <a:gd name="connsiteX113" fmla="*/ 83546 w 1376753"/>
              <a:gd name="connsiteY113" fmla="*/ 484416 h 1286876"/>
              <a:gd name="connsiteX114" fmla="*/ 75579 w 1376753"/>
              <a:gd name="connsiteY114" fmla="*/ 504064 h 1286876"/>
              <a:gd name="connsiteX115" fmla="*/ 66383 w 1376753"/>
              <a:gd name="connsiteY115" fmla="*/ 513277 h 1286876"/>
              <a:gd name="connsiteX116" fmla="*/ 58352 w 1376753"/>
              <a:gd name="connsiteY116" fmla="*/ 535992 h 1286876"/>
              <a:gd name="connsiteX117" fmla="*/ 63922 w 1376753"/>
              <a:gd name="connsiteY117" fmla="*/ 547656 h 1286876"/>
              <a:gd name="connsiteX118" fmla="*/ 64505 w 1376753"/>
              <a:gd name="connsiteY118" fmla="*/ 559936 h 1286876"/>
              <a:gd name="connsiteX119" fmla="*/ 74349 w 1376753"/>
              <a:gd name="connsiteY119" fmla="*/ 590634 h 1286876"/>
              <a:gd name="connsiteX120" fmla="*/ 70074 w 1376753"/>
              <a:gd name="connsiteY120" fmla="*/ 610897 h 1286876"/>
              <a:gd name="connsiteX121" fmla="*/ 63922 w 1376753"/>
              <a:gd name="connsiteY121" fmla="*/ 595544 h 1286876"/>
              <a:gd name="connsiteX122" fmla="*/ 49738 w 1376753"/>
              <a:gd name="connsiteY122" fmla="*/ 584494 h 1286876"/>
              <a:gd name="connsiteX123" fmla="*/ 52199 w 1376753"/>
              <a:gd name="connsiteY123" fmla="*/ 620717 h 1286876"/>
              <a:gd name="connsiteX124" fmla="*/ 41772 w 1376753"/>
              <a:gd name="connsiteY124" fmla="*/ 603527 h 1286876"/>
              <a:gd name="connsiteX125" fmla="*/ 42420 w 1376753"/>
              <a:gd name="connsiteY125" fmla="*/ 620717 h 1286876"/>
              <a:gd name="connsiteX126" fmla="*/ 53430 w 1376753"/>
              <a:gd name="connsiteY126" fmla="*/ 651415 h 1286876"/>
              <a:gd name="connsiteX127" fmla="*/ 49738 w 1376753"/>
              <a:gd name="connsiteY127" fmla="*/ 682114 h 1286876"/>
              <a:gd name="connsiteX128" fmla="*/ 60230 w 1376753"/>
              <a:gd name="connsiteY128" fmla="*/ 697466 h 1286876"/>
              <a:gd name="connsiteX129" fmla="*/ 57769 w 1376753"/>
              <a:gd name="connsiteY129" fmla="*/ 709130 h 1286876"/>
              <a:gd name="connsiteX130" fmla="*/ 63275 w 1376753"/>
              <a:gd name="connsiteY130" fmla="*/ 734303 h 1286876"/>
              <a:gd name="connsiteX131" fmla="*/ 55308 w 1376753"/>
              <a:gd name="connsiteY131" fmla="*/ 756404 h 1286876"/>
              <a:gd name="connsiteX132" fmla="*/ 53430 w 1376753"/>
              <a:gd name="connsiteY132" fmla="*/ 778510 h 1286876"/>
              <a:gd name="connsiteX133" fmla="*/ 57769 w 1376753"/>
              <a:gd name="connsiteY133" fmla="*/ 818415 h 1286876"/>
              <a:gd name="connsiteX134" fmla="*/ 53430 w 1376753"/>
              <a:gd name="connsiteY134" fmla="*/ 841136 h 1286876"/>
              <a:gd name="connsiteX135" fmla="*/ 39959 w 1376753"/>
              <a:gd name="connsiteY135" fmla="*/ 868146 h 1286876"/>
              <a:gd name="connsiteX136" fmla="*/ 36268 w 1376753"/>
              <a:gd name="connsiteY136" fmla="*/ 882269 h 1286876"/>
              <a:gd name="connsiteX137" fmla="*/ 27006 w 1376753"/>
              <a:gd name="connsiteY137" fmla="*/ 891482 h 1286876"/>
              <a:gd name="connsiteX138" fmla="*/ 9196 w 1376753"/>
              <a:gd name="connsiteY138" fmla="*/ 896392 h 1286876"/>
              <a:gd name="connsiteX139" fmla="*/ 0 w 1376753"/>
              <a:gd name="connsiteY139" fmla="*/ 919107 h 1286876"/>
              <a:gd name="connsiteX140" fmla="*/ 14702 w 1376753"/>
              <a:gd name="connsiteY140" fmla="*/ 926476 h 1286876"/>
              <a:gd name="connsiteX141" fmla="*/ 39311 w 1376753"/>
              <a:gd name="connsiteY141" fmla="*/ 951649 h 1286876"/>
              <a:gd name="connsiteX142" fmla="*/ 61461 w 1376753"/>
              <a:gd name="connsiteY142" fmla="*/ 951649 h 1286876"/>
              <a:gd name="connsiteX143" fmla="*/ 84776 w 1376753"/>
              <a:gd name="connsiteY143" fmla="*/ 953493 h 1286876"/>
              <a:gd name="connsiteX144" fmla="*/ 105112 w 1376753"/>
              <a:gd name="connsiteY144" fmla="*/ 940599 h 1286876"/>
              <a:gd name="connsiteX145" fmla="*/ 125966 w 1376753"/>
              <a:gd name="connsiteY145" fmla="*/ 929549 h 1286876"/>
              <a:gd name="connsiteX146" fmla="*/ 134579 w 1376753"/>
              <a:gd name="connsiteY146" fmla="*/ 931386 h 1286876"/>
              <a:gd name="connsiteX147" fmla="*/ 162233 w 1376753"/>
              <a:gd name="connsiteY147" fmla="*/ 910515 h 1286876"/>
              <a:gd name="connsiteX148" fmla="*/ 185613 w 1376753"/>
              <a:gd name="connsiteY148" fmla="*/ 908672 h 1286876"/>
              <a:gd name="connsiteX149" fmla="*/ 210806 w 1376753"/>
              <a:gd name="connsiteY149" fmla="*/ 904376 h 1286876"/>
              <a:gd name="connsiteX150" fmla="*/ 236582 w 1376753"/>
              <a:gd name="connsiteY150" fmla="*/ 911738 h 1286876"/>
              <a:gd name="connsiteX151" fmla="*/ 258732 w 1376753"/>
              <a:gd name="connsiteY151" fmla="*/ 908057 h 1286876"/>
              <a:gd name="connsiteX152" fmla="*/ 287034 w 1376753"/>
              <a:gd name="connsiteY152" fmla="*/ 906828 h 1286876"/>
              <a:gd name="connsiteX153" fmla="*/ 305427 w 1376753"/>
              <a:gd name="connsiteY153" fmla="*/ 890867 h 1286876"/>
              <a:gd name="connsiteX154" fmla="*/ 319610 w 1376753"/>
              <a:gd name="connsiteY154" fmla="*/ 870605 h 1286876"/>
              <a:gd name="connsiteX155" fmla="*/ 351539 w 1376753"/>
              <a:gd name="connsiteY155" fmla="*/ 861398 h 1286876"/>
              <a:gd name="connsiteX156" fmla="*/ 393959 w 1376753"/>
              <a:gd name="connsiteY156" fmla="*/ 841750 h 1286876"/>
              <a:gd name="connsiteX157" fmla="*/ 424657 w 1376753"/>
              <a:gd name="connsiteY157" fmla="*/ 844202 h 1286876"/>
              <a:gd name="connsiteX158" fmla="*/ 467078 w 1376753"/>
              <a:gd name="connsiteY158" fmla="*/ 831308 h 1286876"/>
              <a:gd name="connsiteX159" fmla="*/ 515004 w 1376753"/>
              <a:gd name="connsiteY159" fmla="*/ 817192 h 1286876"/>
              <a:gd name="connsiteX160" fmla="*/ 575234 w 1376753"/>
              <a:gd name="connsiteY160" fmla="*/ 813504 h 1286876"/>
              <a:gd name="connsiteX161" fmla="*/ 599844 w 1376753"/>
              <a:gd name="connsiteY161" fmla="*/ 832538 h 1286876"/>
              <a:gd name="connsiteX162" fmla="*/ 622577 w 1376753"/>
              <a:gd name="connsiteY162" fmla="*/ 833767 h 1286876"/>
              <a:gd name="connsiteX163" fmla="*/ 655152 w 1376753"/>
              <a:gd name="connsiteY163" fmla="*/ 857096 h 1286876"/>
              <a:gd name="connsiteX164" fmla="*/ 645309 w 1376753"/>
              <a:gd name="connsiteY164" fmla="*/ 866309 h 1286876"/>
              <a:gd name="connsiteX165" fmla="*/ 656383 w 1376753"/>
              <a:gd name="connsiteY165" fmla="*/ 881040 h 1286876"/>
              <a:gd name="connsiteX166" fmla="*/ 664349 w 1376753"/>
              <a:gd name="connsiteY166" fmla="*/ 909286 h 1286876"/>
              <a:gd name="connsiteX167" fmla="*/ 654570 w 1376753"/>
              <a:gd name="connsiteY167" fmla="*/ 930157 h 1286876"/>
              <a:gd name="connsiteX168" fmla="*/ 672380 w 1376753"/>
              <a:gd name="connsiteY168" fmla="*/ 946124 h 1286876"/>
              <a:gd name="connsiteX169" fmla="*/ 698804 w 1376753"/>
              <a:gd name="connsiteY169" fmla="*/ 914811 h 1286876"/>
              <a:gd name="connsiteX170" fmla="*/ 725227 w 1376753"/>
              <a:gd name="connsiteY170" fmla="*/ 901917 h 1286876"/>
              <a:gd name="connsiteX171" fmla="*/ 766417 w 1376753"/>
              <a:gd name="connsiteY171" fmla="*/ 868146 h 1286876"/>
              <a:gd name="connsiteX172" fmla="*/ 756573 w 1376753"/>
              <a:gd name="connsiteY172" fmla="*/ 897007 h 1286876"/>
              <a:gd name="connsiteX173" fmla="*/ 735654 w 1376753"/>
              <a:gd name="connsiteY173" fmla="*/ 916655 h 1286876"/>
              <a:gd name="connsiteX174" fmla="*/ 720305 w 1376753"/>
              <a:gd name="connsiteY174" fmla="*/ 939370 h 1286876"/>
              <a:gd name="connsiteX175" fmla="*/ 693298 w 1376753"/>
              <a:gd name="connsiteY175" fmla="*/ 960855 h 1286876"/>
              <a:gd name="connsiteX176" fmla="*/ 725227 w 1376753"/>
              <a:gd name="connsiteY176" fmla="*/ 953493 h 1286876"/>
              <a:gd name="connsiteX177" fmla="*/ 754112 w 1376753"/>
              <a:gd name="connsiteY177" fmla="*/ 926476 h 1286876"/>
              <a:gd name="connsiteX178" fmla="*/ 748607 w 1376753"/>
              <a:gd name="connsiteY178" fmla="*/ 955945 h 1286876"/>
              <a:gd name="connsiteX179" fmla="*/ 728919 w 1376753"/>
              <a:gd name="connsiteY179" fmla="*/ 974978 h 1286876"/>
              <a:gd name="connsiteX180" fmla="*/ 757804 w 1376753"/>
              <a:gd name="connsiteY180" fmla="*/ 979889 h 1286876"/>
              <a:gd name="connsiteX181" fmla="*/ 765770 w 1376753"/>
              <a:gd name="connsiteY181" fmla="*/ 995856 h 1286876"/>
              <a:gd name="connsiteX182" fmla="*/ 763309 w 1376753"/>
              <a:gd name="connsiteY182" fmla="*/ 1016118 h 1286876"/>
              <a:gd name="connsiteX183" fmla="*/ 754112 w 1376753"/>
              <a:gd name="connsiteY183" fmla="*/ 1046202 h 1286876"/>
              <a:gd name="connsiteX184" fmla="*/ 762726 w 1376753"/>
              <a:gd name="connsiteY184" fmla="*/ 1070761 h 1286876"/>
              <a:gd name="connsiteX185" fmla="*/ 787336 w 1376753"/>
              <a:gd name="connsiteY185" fmla="*/ 1082425 h 1286876"/>
              <a:gd name="connsiteX186" fmla="*/ 804499 w 1376753"/>
              <a:gd name="connsiteY186" fmla="*/ 1084877 h 1286876"/>
              <a:gd name="connsiteX187" fmla="*/ 819265 w 1376753"/>
              <a:gd name="connsiteY187" fmla="*/ 1091017 h 1286876"/>
              <a:gd name="connsiteX188" fmla="*/ 840766 w 1376753"/>
              <a:gd name="connsiteY188" fmla="*/ 1102073 h 1286876"/>
              <a:gd name="connsiteX189" fmla="*/ 885001 w 1376753"/>
              <a:gd name="connsiteY189" fmla="*/ 1073212 h 1286876"/>
              <a:gd name="connsiteX190" fmla="*/ 906567 w 1376753"/>
              <a:gd name="connsiteY190" fmla="*/ 1065844 h 1286876"/>
              <a:gd name="connsiteX191" fmla="*/ 889922 w 1376753"/>
              <a:gd name="connsiteY191" fmla="*/ 1086721 h 1286876"/>
              <a:gd name="connsiteX192" fmla="*/ 905919 w 1376753"/>
              <a:gd name="connsiteY192" fmla="*/ 1093475 h 1286876"/>
              <a:gd name="connsiteX193" fmla="*/ 922498 w 1376753"/>
              <a:gd name="connsiteY193" fmla="*/ 1110665 h 1286876"/>
              <a:gd name="connsiteX194" fmla="*/ 951384 w 1376753"/>
              <a:gd name="connsiteY194" fmla="*/ 1094090 h 1286876"/>
              <a:gd name="connsiteX195" fmla="*/ 974763 w 1376753"/>
              <a:gd name="connsiteY195" fmla="*/ 1078737 h 1286876"/>
              <a:gd name="connsiteX196" fmla="*/ 1013492 w 1376753"/>
              <a:gd name="connsiteY196" fmla="*/ 1062162 h 1286876"/>
              <a:gd name="connsiteX197" fmla="*/ 1050343 w 1376753"/>
              <a:gd name="connsiteY197" fmla="*/ 1060933 h 1286876"/>
              <a:gd name="connsiteX198" fmla="*/ 1076183 w 1376753"/>
              <a:gd name="connsiteY198" fmla="*/ 1046817 h 1286876"/>
              <a:gd name="connsiteX199" fmla="*/ 1081689 w 1376753"/>
              <a:gd name="connsiteY199" fmla="*/ 1034537 h 1286876"/>
              <a:gd name="connsiteX200" fmla="*/ 1100147 w 1376753"/>
              <a:gd name="connsiteY200" fmla="*/ 1006906 h 1286876"/>
              <a:gd name="connsiteX201" fmla="*/ 1124109 w 1376753"/>
              <a:gd name="connsiteY201" fmla="*/ 977437 h 1286876"/>
              <a:gd name="connsiteX202" fmla="*/ 1146258 w 1376753"/>
              <a:gd name="connsiteY202" fmla="*/ 957789 h 1286876"/>
              <a:gd name="connsiteX203" fmla="*/ 1173265 w 1376753"/>
              <a:gd name="connsiteY203" fmla="*/ 923409 h 1286876"/>
              <a:gd name="connsiteX204" fmla="*/ 1193536 w 1376753"/>
              <a:gd name="connsiteY204" fmla="*/ 904376 h 1286876"/>
              <a:gd name="connsiteX205" fmla="*/ 1220607 w 1376753"/>
              <a:gd name="connsiteY205" fmla="*/ 873678 h 1286876"/>
              <a:gd name="connsiteX206" fmla="*/ 1253767 w 1376753"/>
              <a:gd name="connsiteY206" fmla="*/ 854644 h 1286876"/>
              <a:gd name="connsiteX207" fmla="*/ 1284530 w 1376753"/>
              <a:gd name="connsiteY207" fmla="*/ 819029 h 1286876"/>
              <a:gd name="connsiteX208" fmla="*/ 1303570 w 1376753"/>
              <a:gd name="connsiteY208" fmla="*/ 791404 h 1286876"/>
              <a:gd name="connsiteX209" fmla="*/ 1312184 w 1376753"/>
              <a:gd name="connsiteY209" fmla="*/ 769297 h 1286876"/>
              <a:gd name="connsiteX210" fmla="*/ 1335564 w 1376753"/>
              <a:gd name="connsiteY210" fmla="*/ 734303 h 1286876"/>
              <a:gd name="connsiteX211" fmla="*/ 1348452 w 1376753"/>
              <a:gd name="connsiteY211" fmla="*/ 716499 h 1286876"/>
              <a:gd name="connsiteX212" fmla="*/ 1363801 w 1376753"/>
              <a:gd name="connsiteY212" fmla="*/ 681505 h 1286876"/>
              <a:gd name="connsiteX213" fmla="*/ 1359526 w 1376753"/>
              <a:gd name="connsiteY213" fmla="*/ 648349 h 1286876"/>
              <a:gd name="connsiteX214" fmla="*/ 1369953 w 1376753"/>
              <a:gd name="connsiteY214" fmla="*/ 624405 h 1286876"/>
              <a:gd name="connsiteX215" fmla="*/ 1376753 w 1376753"/>
              <a:gd name="connsiteY215" fmla="*/ 601684 h 1286876"/>
              <a:gd name="connsiteX216" fmla="*/ 1376753 w 1376753"/>
              <a:gd name="connsiteY216" fmla="*/ 570378 h 1286876"/>
              <a:gd name="connsiteX217" fmla="*/ 1359526 w 1376753"/>
              <a:gd name="connsiteY217" fmla="*/ 539065 h 1286876"/>
              <a:gd name="connsiteX218" fmla="*/ 1347804 w 1376753"/>
              <a:gd name="connsiteY218" fmla="*/ 523712 h 1286876"/>
              <a:gd name="connsiteX219" fmla="*/ 1329994 w 1376753"/>
              <a:gd name="connsiteY219" fmla="*/ 499769 h 1286876"/>
              <a:gd name="connsiteX220" fmla="*/ 1334333 w 1376753"/>
              <a:gd name="connsiteY220" fmla="*/ 458635 h 1286876"/>
              <a:gd name="connsiteX221" fmla="*/ 1325072 w 1376753"/>
              <a:gd name="connsiteY221" fmla="*/ 464775 h 1286876"/>
              <a:gd name="connsiteX222" fmla="*/ 1315228 w 1376753"/>
              <a:gd name="connsiteY222" fmla="*/ 447578 h 1286876"/>
              <a:gd name="connsiteX223" fmla="*/ 1299879 w 1376753"/>
              <a:gd name="connsiteY223" fmla="*/ 456176 h 1286876"/>
              <a:gd name="connsiteX224" fmla="*/ 1296187 w 1376753"/>
              <a:gd name="connsiteY224" fmla="*/ 413814 h 1286876"/>
              <a:gd name="connsiteX225" fmla="*/ 1282716 w 1376753"/>
              <a:gd name="connsiteY225" fmla="*/ 389255 h 1286876"/>
              <a:gd name="connsiteX226" fmla="*/ 1288804 w 1376753"/>
              <a:gd name="connsiteY226" fmla="*/ 380042 h 1286876"/>
              <a:gd name="connsiteX227" fmla="*/ 1269763 w 1376753"/>
              <a:gd name="connsiteY227" fmla="*/ 362853 h 1286876"/>
              <a:gd name="connsiteX228" fmla="*/ 1250139 w 1376753"/>
              <a:gd name="connsiteY228" fmla="*/ 344434 h 1286876"/>
              <a:gd name="connsiteX229" fmla="*/ 1217564 w 1376753"/>
              <a:gd name="connsiteY229" fmla="*/ 324171 h 1286876"/>
              <a:gd name="connsiteX230" fmla="*/ 1211994 w 1376753"/>
              <a:gd name="connsiteY230" fmla="*/ 297775 h 1286876"/>
              <a:gd name="connsiteX231" fmla="*/ 1220025 w 1376753"/>
              <a:gd name="connsiteY231" fmla="*/ 277513 h 1286876"/>
              <a:gd name="connsiteX232" fmla="*/ 1217564 w 1376753"/>
              <a:gd name="connsiteY232" fmla="*/ 243741 h 1286876"/>
              <a:gd name="connsiteX233" fmla="*/ 1209533 w 1376753"/>
              <a:gd name="connsiteY233" fmla="*/ 239445 h 1286876"/>
              <a:gd name="connsiteX234" fmla="*/ 1208302 w 1376753"/>
              <a:gd name="connsiteY234" fmla="*/ 219797 h 1286876"/>
              <a:gd name="connsiteX235" fmla="*/ 1207072 w 1376753"/>
              <a:gd name="connsiteY235" fmla="*/ 186033 h 1286876"/>
              <a:gd name="connsiteX236" fmla="*/ 1213872 w 1376753"/>
              <a:gd name="connsiteY236" fmla="*/ 168836 h 1286876"/>
              <a:gd name="connsiteX237" fmla="*/ 1199689 w 1376753"/>
              <a:gd name="connsiteY237" fmla="*/ 153491 h 1286876"/>
              <a:gd name="connsiteX238" fmla="*/ 1191075 w 1376753"/>
              <a:gd name="connsiteY238" fmla="*/ 136916 h 1286876"/>
              <a:gd name="connsiteX239" fmla="*/ 1167112 w 1376753"/>
              <a:gd name="connsiteY239" fmla="*/ 151647 h 1286876"/>
              <a:gd name="connsiteX240" fmla="*/ 1159794 w 1376753"/>
              <a:gd name="connsiteY240" fmla="*/ 120949 h 128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376753" h="1286876">
                <a:moveTo>
                  <a:pt x="851841" y="1178815"/>
                </a:moveTo>
                <a:lnTo>
                  <a:pt x="833383" y="1175749"/>
                </a:lnTo>
                <a:lnTo>
                  <a:pt x="821726" y="1193553"/>
                </a:lnTo>
                <a:lnTo>
                  <a:pt x="818034" y="1226703"/>
                </a:lnTo>
                <a:lnTo>
                  <a:pt x="805146" y="1251268"/>
                </a:lnTo>
                <a:lnTo>
                  <a:pt x="802038" y="1283804"/>
                </a:lnTo>
                <a:lnTo>
                  <a:pt x="820495" y="1285033"/>
                </a:lnTo>
                <a:lnTo>
                  <a:pt x="825417" y="1286877"/>
                </a:lnTo>
                <a:lnTo>
                  <a:pt x="865960" y="1260474"/>
                </a:lnTo>
                <a:lnTo>
                  <a:pt x="869651" y="1270910"/>
                </a:lnTo>
                <a:lnTo>
                  <a:pt x="894261" y="1240826"/>
                </a:lnTo>
                <a:lnTo>
                  <a:pt x="913885" y="1227318"/>
                </a:lnTo>
                <a:lnTo>
                  <a:pt x="941604" y="1182503"/>
                </a:lnTo>
                <a:lnTo>
                  <a:pt x="924377" y="1179430"/>
                </a:lnTo>
                <a:lnTo>
                  <a:pt x="894844" y="1186799"/>
                </a:lnTo>
                <a:lnTo>
                  <a:pt x="873990" y="1192324"/>
                </a:lnTo>
                <a:lnTo>
                  <a:pt x="851841" y="1178815"/>
                </a:lnTo>
                <a:close/>
                <a:moveTo>
                  <a:pt x="1159794" y="120949"/>
                </a:moveTo>
                <a:lnTo>
                  <a:pt x="1162838" y="106826"/>
                </a:lnTo>
                <a:lnTo>
                  <a:pt x="1163421" y="84726"/>
                </a:lnTo>
                <a:lnTo>
                  <a:pt x="1153642" y="65078"/>
                </a:lnTo>
                <a:lnTo>
                  <a:pt x="1154224" y="48502"/>
                </a:lnTo>
                <a:lnTo>
                  <a:pt x="1146258" y="43592"/>
                </a:lnTo>
                <a:lnTo>
                  <a:pt x="1146841" y="19642"/>
                </a:lnTo>
                <a:lnTo>
                  <a:pt x="1139458" y="0"/>
                </a:lnTo>
                <a:lnTo>
                  <a:pt x="1125340" y="14731"/>
                </a:lnTo>
                <a:lnTo>
                  <a:pt x="1122879" y="25781"/>
                </a:lnTo>
                <a:lnTo>
                  <a:pt x="1113682" y="47273"/>
                </a:lnTo>
                <a:lnTo>
                  <a:pt x="1102608" y="68151"/>
                </a:lnTo>
                <a:lnTo>
                  <a:pt x="1106299" y="81044"/>
                </a:lnTo>
                <a:lnTo>
                  <a:pt x="1098916" y="89021"/>
                </a:lnTo>
                <a:lnTo>
                  <a:pt x="1089720" y="118490"/>
                </a:lnTo>
                <a:lnTo>
                  <a:pt x="1090302" y="141212"/>
                </a:lnTo>
                <a:lnTo>
                  <a:pt x="1086028" y="152261"/>
                </a:lnTo>
                <a:lnTo>
                  <a:pt x="1087841" y="171295"/>
                </a:lnTo>
                <a:lnTo>
                  <a:pt x="1071845" y="201993"/>
                </a:lnTo>
                <a:lnTo>
                  <a:pt x="1063879" y="223485"/>
                </a:lnTo>
                <a:lnTo>
                  <a:pt x="1053451" y="241290"/>
                </a:lnTo>
                <a:lnTo>
                  <a:pt x="1042959" y="262160"/>
                </a:lnTo>
                <a:lnTo>
                  <a:pt x="1017767" y="275054"/>
                </a:lnTo>
                <a:lnTo>
                  <a:pt x="987651" y="262160"/>
                </a:lnTo>
                <a:lnTo>
                  <a:pt x="984607" y="249881"/>
                </a:lnTo>
                <a:lnTo>
                  <a:pt x="969258" y="240060"/>
                </a:lnTo>
                <a:lnTo>
                  <a:pt x="959414" y="240060"/>
                </a:lnTo>
                <a:lnTo>
                  <a:pt x="939143" y="216731"/>
                </a:lnTo>
                <a:lnTo>
                  <a:pt x="923729" y="203222"/>
                </a:lnTo>
                <a:lnTo>
                  <a:pt x="899766" y="190943"/>
                </a:lnTo>
                <a:lnTo>
                  <a:pt x="875804" y="169451"/>
                </a:lnTo>
                <a:lnTo>
                  <a:pt x="875221" y="158401"/>
                </a:lnTo>
                <a:lnTo>
                  <a:pt x="890570" y="139368"/>
                </a:lnTo>
                <a:lnTo>
                  <a:pt x="903458" y="119720"/>
                </a:lnTo>
                <a:lnTo>
                  <a:pt x="901645" y="103759"/>
                </a:lnTo>
                <a:lnTo>
                  <a:pt x="913302" y="102530"/>
                </a:lnTo>
                <a:lnTo>
                  <a:pt x="928651" y="87184"/>
                </a:lnTo>
                <a:lnTo>
                  <a:pt x="940956" y="66307"/>
                </a:lnTo>
                <a:lnTo>
                  <a:pt x="927421" y="46658"/>
                </a:lnTo>
                <a:lnTo>
                  <a:pt x="918224" y="54028"/>
                </a:lnTo>
                <a:lnTo>
                  <a:pt x="905919" y="50954"/>
                </a:lnTo>
                <a:lnTo>
                  <a:pt x="884417" y="62011"/>
                </a:lnTo>
                <a:lnTo>
                  <a:pt x="864729" y="49732"/>
                </a:lnTo>
                <a:lnTo>
                  <a:pt x="854302" y="54028"/>
                </a:lnTo>
                <a:lnTo>
                  <a:pt x="826648" y="44207"/>
                </a:lnTo>
                <a:lnTo>
                  <a:pt x="810068" y="27625"/>
                </a:lnTo>
                <a:lnTo>
                  <a:pt x="788502" y="18419"/>
                </a:lnTo>
                <a:lnTo>
                  <a:pt x="769461" y="23944"/>
                </a:lnTo>
                <a:lnTo>
                  <a:pt x="793424" y="36838"/>
                </a:lnTo>
                <a:lnTo>
                  <a:pt x="791611" y="56486"/>
                </a:lnTo>
                <a:lnTo>
                  <a:pt x="762078" y="63848"/>
                </a:lnTo>
                <a:lnTo>
                  <a:pt x="744916" y="59553"/>
                </a:lnTo>
                <a:lnTo>
                  <a:pt x="722766" y="73061"/>
                </a:lnTo>
                <a:lnTo>
                  <a:pt x="704956" y="95776"/>
                </a:lnTo>
                <a:lnTo>
                  <a:pt x="708647" y="104988"/>
                </a:lnTo>
                <a:lnTo>
                  <a:pt x="692068" y="115424"/>
                </a:lnTo>
                <a:lnTo>
                  <a:pt x="671150" y="146737"/>
                </a:lnTo>
                <a:lnTo>
                  <a:pt x="674841" y="168222"/>
                </a:lnTo>
                <a:lnTo>
                  <a:pt x="653922" y="164541"/>
                </a:lnTo>
                <a:lnTo>
                  <a:pt x="632421" y="164541"/>
                </a:lnTo>
                <a:lnTo>
                  <a:pt x="617071" y="141212"/>
                </a:lnTo>
                <a:lnTo>
                  <a:pt x="594340" y="123407"/>
                </a:lnTo>
                <a:lnTo>
                  <a:pt x="577112" y="128318"/>
                </a:lnTo>
                <a:lnTo>
                  <a:pt x="561116" y="133843"/>
                </a:lnTo>
                <a:lnTo>
                  <a:pt x="559302" y="143663"/>
                </a:lnTo>
                <a:lnTo>
                  <a:pt x="544536" y="139368"/>
                </a:lnTo>
                <a:lnTo>
                  <a:pt x="542657" y="150418"/>
                </a:lnTo>
                <a:lnTo>
                  <a:pt x="524264" y="157172"/>
                </a:lnTo>
                <a:lnTo>
                  <a:pt x="513773" y="172524"/>
                </a:lnTo>
                <a:lnTo>
                  <a:pt x="492271" y="191558"/>
                </a:lnTo>
                <a:lnTo>
                  <a:pt x="483657" y="221027"/>
                </a:lnTo>
                <a:lnTo>
                  <a:pt x="469539" y="213043"/>
                </a:lnTo>
                <a:lnTo>
                  <a:pt x="456003" y="232077"/>
                </a:lnTo>
                <a:lnTo>
                  <a:pt x="465265" y="250496"/>
                </a:lnTo>
                <a:lnTo>
                  <a:pt x="449268" y="257864"/>
                </a:lnTo>
                <a:lnTo>
                  <a:pt x="440654" y="224093"/>
                </a:lnTo>
                <a:lnTo>
                  <a:pt x="411187" y="257250"/>
                </a:lnTo>
                <a:lnTo>
                  <a:pt x="406265" y="278742"/>
                </a:lnTo>
                <a:lnTo>
                  <a:pt x="401925" y="294088"/>
                </a:lnTo>
                <a:lnTo>
                  <a:pt x="378610" y="314350"/>
                </a:lnTo>
                <a:lnTo>
                  <a:pt x="366305" y="335221"/>
                </a:lnTo>
                <a:lnTo>
                  <a:pt x="344804" y="352417"/>
                </a:lnTo>
                <a:lnTo>
                  <a:pt x="307305" y="364082"/>
                </a:lnTo>
                <a:lnTo>
                  <a:pt x="288265" y="362853"/>
                </a:lnTo>
                <a:lnTo>
                  <a:pt x="279003" y="366534"/>
                </a:lnTo>
                <a:lnTo>
                  <a:pt x="272267" y="375132"/>
                </a:lnTo>
                <a:lnTo>
                  <a:pt x="250766" y="379428"/>
                </a:lnTo>
                <a:lnTo>
                  <a:pt x="221882" y="394166"/>
                </a:lnTo>
                <a:lnTo>
                  <a:pt x="213268" y="389255"/>
                </a:lnTo>
                <a:lnTo>
                  <a:pt x="197271" y="392322"/>
                </a:lnTo>
                <a:lnTo>
                  <a:pt x="168969" y="406445"/>
                </a:lnTo>
                <a:lnTo>
                  <a:pt x="149345" y="423020"/>
                </a:lnTo>
                <a:lnTo>
                  <a:pt x="119813" y="435914"/>
                </a:lnTo>
                <a:lnTo>
                  <a:pt x="100772" y="462931"/>
                </a:lnTo>
                <a:lnTo>
                  <a:pt x="103233" y="433462"/>
                </a:lnTo>
                <a:lnTo>
                  <a:pt x="84193" y="461701"/>
                </a:lnTo>
                <a:lnTo>
                  <a:pt x="83546" y="484416"/>
                </a:lnTo>
                <a:lnTo>
                  <a:pt x="75579" y="504064"/>
                </a:lnTo>
                <a:lnTo>
                  <a:pt x="66383" y="513277"/>
                </a:lnTo>
                <a:lnTo>
                  <a:pt x="58352" y="535992"/>
                </a:lnTo>
                <a:lnTo>
                  <a:pt x="63922" y="547656"/>
                </a:lnTo>
                <a:lnTo>
                  <a:pt x="64505" y="559936"/>
                </a:lnTo>
                <a:lnTo>
                  <a:pt x="74349" y="590634"/>
                </a:lnTo>
                <a:lnTo>
                  <a:pt x="70074" y="610897"/>
                </a:lnTo>
                <a:lnTo>
                  <a:pt x="63922" y="595544"/>
                </a:lnTo>
                <a:lnTo>
                  <a:pt x="49738" y="584494"/>
                </a:lnTo>
                <a:lnTo>
                  <a:pt x="52199" y="620717"/>
                </a:lnTo>
                <a:lnTo>
                  <a:pt x="41772" y="603527"/>
                </a:lnTo>
                <a:lnTo>
                  <a:pt x="42420" y="620717"/>
                </a:lnTo>
                <a:lnTo>
                  <a:pt x="53430" y="651415"/>
                </a:lnTo>
                <a:lnTo>
                  <a:pt x="49738" y="682114"/>
                </a:lnTo>
                <a:lnTo>
                  <a:pt x="60230" y="697466"/>
                </a:lnTo>
                <a:lnTo>
                  <a:pt x="57769" y="709130"/>
                </a:lnTo>
                <a:lnTo>
                  <a:pt x="63275" y="734303"/>
                </a:lnTo>
                <a:lnTo>
                  <a:pt x="55308" y="756404"/>
                </a:lnTo>
                <a:lnTo>
                  <a:pt x="53430" y="778510"/>
                </a:lnTo>
                <a:lnTo>
                  <a:pt x="57769" y="818415"/>
                </a:lnTo>
                <a:lnTo>
                  <a:pt x="53430" y="841136"/>
                </a:lnTo>
                <a:lnTo>
                  <a:pt x="39959" y="868146"/>
                </a:lnTo>
                <a:lnTo>
                  <a:pt x="36268" y="882269"/>
                </a:lnTo>
                <a:lnTo>
                  <a:pt x="27006" y="891482"/>
                </a:lnTo>
                <a:lnTo>
                  <a:pt x="9196" y="896392"/>
                </a:lnTo>
                <a:lnTo>
                  <a:pt x="0" y="919107"/>
                </a:lnTo>
                <a:lnTo>
                  <a:pt x="14702" y="926476"/>
                </a:lnTo>
                <a:lnTo>
                  <a:pt x="39311" y="951649"/>
                </a:lnTo>
                <a:lnTo>
                  <a:pt x="61461" y="951649"/>
                </a:lnTo>
                <a:lnTo>
                  <a:pt x="84776" y="953493"/>
                </a:lnTo>
                <a:lnTo>
                  <a:pt x="105112" y="940599"/>
                </a:lnTo>
                <a:lnTo>
                  <a:pt x="125966" y="929549"/>
                </a:lnTo>
                <a:lnTo>
                  <a:pt x="134579" y="931386"/>
                </a:lnTo>
                <a:lnTo>
                  <a:pt x="162233" y="910515"/>
                </a:lnTo>
                <a:lnTo>
                  <a:pt x="185613" y="908672"/>
                </a:lnTo>
                <a:lnTo>
                  <a:pt x="210806" y="904376"/>
                </a:lnTo>
                <a:lnTo>
                  <a:pt x="236582" y="911738"/>
                </a:lnTo>
                <a:lnTo>
                  <a:pt x="258732" y="908057"/>
                </a:lnTo>
                <a:lnTo>
                  <a:pt x="287034" y="906828"/>
                </a:lnTo>
                <a:lnTo>
                  <a:pt x="305427" y="890867"/>
                </a:lnTo>
                <a:lnTo>
                  <a:pt x="319610" y="870605"/>
                </a:lnTo>
                <a:lnTo>
                  <a:pt x="351539" y="861398"/>
                </a:lnTo>
                <a:lnTo>
                  <a:pt x="393959" y="841750"/>
                </a:lnTo>
                <a:lnTo>
                  <a:pt x="424657" y="844202"/>
                </a:lnTo>
                <a:lnTo>
                  <a:pt x="467078" y="831308"/>
                </a:lnTo>
                <a:lnTo>
                  <a:pt x="515004" y="817192"/>
                </a:lnTo>
                <a:lnTo>
                  <a:pt x="575234" y="813504"/>
                </a:lnTo>
                <a:lnTo>
                  <a:pt x="599844" y="832538"/>
                </a:lnTo>
                <a:lnTo>
                  <a:pt x="622577" y="833767"/>
                </a:lnTo>
                <a:lnTo>
                  <a:pt x="655152" y="857096"/>
                </a:lnTo>
                <a:lnTo>
                  <a:pt x="645309" y="866309"/>
                </a:lnTo>
                <a:lnTo>
                  <a:pt x="656383" y="881040"/>
                </a:lnTo>
                <a:lnTo>
                  <a:pt x="664349" y="909286"/>
                </a:lnTo>
                <a:lnTo>
                  <a:pt x="654570" y="930157"/>
                </a:lnTo>
                <a:lnTo>
                  <a:pt x="672380" y="946124"/>
                </a:lnTo>
                <a:lnTo>
                  <a:pt x="698804" y="914811"/>
                </a:lnTo>
                <a:lnTo>
                  <a:pt x="725227" y="901917"/>
                </a:lnTo>
                <a:lnTo>
                  <a:pt x="766417" y="868146"/>
                </a:lnTo>
                <a:lnTo>
                  <a:pt x="756573" y="897007"/>
                </a:lnTo>
                <a:lnTo>
                  <a:pt x="735654" y="916655"/>
                </a:lnTo>
                <a:lnTo>
                  <a:pt x="720305" y="939370"/>
                </a:lnTo>
                <a:lnTo>
                  <a:pt x="693298" y="960855"/>
                </a:lnTo>
                <a:lnTo>
                  <a:pt x="725227" y="953493"/>
                </a:lnTo>
                <a:lnTo>
                  <a:pt x="754112" y="926476"/>
                </a:lnTo>
                <a:lnTo>
                  <a:pt x="748607" y="955945"/>
                </a:lnTo>
                <a:lnTo>
                  <a:pt x="728919" y="974978"/>
                </a:lnTo>
                <a:lnTo>
                  <a:pt x="757804" y="979889"/>
                </a:lnTo>
                <a:lnTo>
                  <a:pt x="765770" y="995856"/>
                </a:lnTo>
                <a:lnTo>
                  <a:pt x="763309" y="1016118"/>
                </a:lnTo>
                <a:lnTo>
                  <a:pt x="754112" y="1046202"/>
                </a:lnTo>
                <a:lnTo>
                  <a:pt x="762726" y="1070761"/>
                </a:lnTo>
                <a:lnTo>
                  <a:pt x="787336" y="1082425"/>
                </a:lnTo>
                <a:lnTo>
                  <a:pt x="804499" y="1084877"/>
                </a:lnTo>
                <a:lnTo>
                  <a:pt x="819265" y="1091017"/>
                </a:lnTo>
                <a:lnTo>
                  <a:pt x="840766" y="1102073"/>
                </a:lnTo>
                <a:lnTo>
                  <a:pt x="885001" y="1073212"/>
                </a:lnTo>
                <a:lnTo>
                  <a:pt x="906567" y="1065844"/>
                </a:lnTo>
                <a:lnTo>
                  <a:pt x="889922" y="1086721"/>
                </a:lnTo>
                <a:lnTo>
                  <a:pt x="905919" y="1093475"/>
                </a:lnTo>
                <a:lnTo>
                  <a:pt x="922498" y="1110665"/>
                </a:lnTo>
                <a:lnTo>
                  <a:pt x="951384" y="1094090"/>
                </a:lnTo>
                <a:lnTo>
                  <a:pt x="974763" y="1078737"/>
                </a:lnTo>
                <a:lnTo>
                  <a:pt x="1013492" y="1062162"/>
                </a:lnTo>
                <a:lnTo>
                  <a:pt x="1050343" y="1060933"/>
                </a:lnTo>
                <a:lnTo>
                  <a:pt x="1076183" y="1046817"/>
                </a:lnTo>
                <a:lnTo>
                  <a:pt x="1081689" y="1034537"/>
                </a:lnTo>
                <a:lnTo>
                  <a:pt x="1100147" y="1006906"/>
                </a:lnTo>
                <a:lnTo>
                  <a:pt x="1124109" y="977437"/>
                </a:lnTo>
                <a:lnTo>
                  <a:pt x="1146258" y="957789"/>
                </a:lnTo>
                <a:lnTo>
                  <a:pt x="1173265" y="923409"/>
                </a:lnTo>
                <a:lnTo>
                  <a:pt x="1193536" y="904376"/>
                </a:lnTo>
                <a:lnTo>
                  <a:pt x="1220607" y="873678"/>
                </a:lnTo>
                <a:lnTo>
                  <a:pt x="1253767" y="854644"/>
                </a:lnTo>
                <a:lnTo>
                  <a:pt x="1284530" y="819029"/>
                </a:lnTo>
                <a:lnTo>
                  <a:pt x="1303570" y="791404"/>
                </a:lnTo>
                <a:lnTo>
                  <a:pt x="1312184" y="769297"/>
                </a:lnTo>
                <a:lnTo>
                  <a:pt x="1335564" y="734303"/>
                </a:lnTo>
                <a:lnTo>
                  <a:pt x="1348452" y="716499"/>
                </a:lnTo>
                <a:lnTo>
                  <a:pt x="1363801" y="681505"/>
                </a:lnTo>
                <a:lnTo>
                  <a:pt x="1359526" y="648349"/>
                </a:lnTo>
                <a:lnTo>
                  <a:pt x="1369953" y="624405"/>
                </a:lnTo>
                <a:lnTo>
                  <a:pt x="1376753" y="601684"/>
                </a:lnTo>
                <a:lnTo>
                  <a:pt x="1376753" y="570378"/>
                </a:lnTo>
                <a:lnTo>
                  <a:pt x="1359526" y="539065"/>
                </a:lnTo>
                <a:lnTo>
                  <a:pt x="1347804" y="523712"/>
                </a:lnTo>
                <a:lnTo>
                  <a:pt x="1329994" y="499769"/>
                </a:lnTo>
                <a:lnTo>
                  <a:pt x="1334333" y="458635"/>
                </a:lnTo>
                <a:lnTo>
                  <a:pt x="1325072" y="464775"/>
                </a:lnTo>
                <a:lnTo>
                  <a:pt x="1315228" y="447578"/>
                </a:lnTo>
                <a:lnTo>
                  <a:pt x="1299879" y="456176"/>
                </a:lnTo>
                <a:lnTo>
                  <a:pt x="1296187" y="413814"/>
                </a:lnTo>
                <a:lnTo>
                  <a:pt x="1282716" y="389255"/>
                </a:lnTo>
                <a:lnTo>
                  <a:pt x="1288804" y="380042"/>
                </a:lnTo>
                <a:lnTo>
                  <a:pt x="1269763" y="362853"/>
                </a:lnTo>
                <a:lnTo>
                  <a:pt x="1250139" y="344434"/>
                </a:lnTo>
                <a:lnTo>
                  <a:pt x="1217564" y="324171"/>
                </a:lnTo>
                <a:lnTo>
                  <a:pt x="1211994" y="297775"/>
                </a:lnTo>
                <a:lnTo>
                  <a:pt x="1220025" y="277513"/>
                </a:lnTo>
                <a:lnTo>
                  <a:pt x="1217564" y="243741"/>
                </a:lnTo>
                <a:lnTo>
                  <a:pt x="1209533" y="239445"/>
                </a:lnTo>
                <a:lnTo>
                  <a:pt x="1208302" y="219797"/>
                </a:lnTo>
                <a:lnTo>
                  <a:pt x="1207072" y="186033"/>
                </a:lnTo>
                <a:lnTo>
                  <a:pt x="1213872" y="168836"/>
                </a:lnTo>
                <a:lnTo>
                  <a:pt x="1199689" y="153491"/>
                </a:lnTo>
                <a:lnTo>
                  <a:pt x="1191075" y="136916"/>
                </a:lnTo>
                <a:lnTo>
                  <a:pt x="1167112" y="151647"/>
                </a:lnTo>
                <a:lnTo>
                  <a:pt x="1159794" y="12094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2" name="Freeform 201">
            <a:extLst>
              <a:ext uri="{FF2B5EF4-FFF2-40B4-BE49-F238E27FC236}">
                <a16:creationId xmlns:a16="http://schemas.microsoft.com/office/drawing/2014/main" id="{7CA087D0-2FD7-4993-186B-33289A58ED7E}"/>
              </a:ext>
            </a:extLst>
          </p:cNvPr>
          <p:cNvSpPr/>
          <p:nvPr/>
        </p:nvSpPr>
        <p:spPr>
          <a:xfrm>
            <a:off x="3591183" y="3932769"/>
            <a:ext cx="5530" cy="7368"/>
          </a:xfrm>
          <a:custGeom>
            <a:avLst/>
            <a:gdLst>
              <a:gd name="connsiteX0" fmla="*/ 5531 w 5530"/>
              <a:gd name="connsiteY0" fmla="*/ 6140 h 7368"/>
              <a:gd name="connsiteX1" fmla="*/ 4916 w 5530"/>
              <a:gd name="connsiteY1" fmla="*/ 5532 h 7368"/>
              <a:gd name="connsiteX2" fmla="*/ 3070 w 5530"/>
              <a:gd name="connsiteY2" fmla="*/ 1844 h 7368"/>
              <a:gd name="connsiteX3" fmla="*/ 1224 w 5530"/>
              <a:gd name="connsiteY3" fmla="*/ 0 h 7368"/>
              <a:gd name="connsiteX4" fmla="*/ 615 w 5530"/>
              <a:gd name="connsiteY4" fmla="*/ 615 h 7368"/>
              <a:gd name="connsiteX5" fmla="*/ 0 w 5530"/>
              <a:gd name="connsiteY5" fmla="*/ 2458 h 7368"/>
              <a:gd name="connsiteX6" fmla="*/ 1840 w 5530"/>
              <a:gd name="connsiteY6" fmla="*/ 4302 h 7368"/>
              <a:gd name="connsiteX7" fmla="*/ 3685 w 5530"/>
              <a:gd name="connsiteY7" fmla="*/ 6754 h 7368"/>
              <a:gd name="connsiteX8" fmla="*/ 5531 w 5530"/>
              <a:gd name="connsiteY8" fmla="*/ 7369 h 7368"/>
              <a:gd name="connsiteX9" fmla="*/ 5531 w 5530"/>
              <a:gd name="connsiteY9" fmla="*/ 6140 h 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 h="7368">
                <a:moveTo>
                  <a:pt x="5531" y="6140"/>
                </a:moveTo>
                <a:lnTo>
                  <a:pt x="4916" y="5532"/>
                </a:lnTo>
                <a:lnTo>
                  <a:pt x="3070" y="1844"/>
                </a:lnTo>
                <a:lnTo>
                  <a:pt x="1224" y="0"/>
                </a:lnTo>
                <a:lnTo>
                  <a:pt x="615" y="615"/>
                </a:lnTo>
                <a:lnTo>
                  <a:pt x="0" y="2458"/>
                </a:lnTo>
                <a:lnTo>
                  <a:pt x="1840" y="4302"/>
                </a:lnTo>
                <a:lnTo>
                  <a:pt x="3685" y="6754"/>
                </a:lnTo>
                <a:lnTo>
                  <a:pt x="5531" y="7369"/>
                </a:lnTo>
                <a:lnTo>
                  <a:pt x="5531" y="614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3" name="Freeform 202">
            <a:extLst>
              <a:ext uri="{FF2B5EF4-FFF2-40B4-BE49-F238E27FC236}">
                <a16:creationId xmlns:a16="http://schemas.microsoft.com/office/drawing/2014/main" id="{053049BE-7277-F34B-E8BA-63D9110BC9B7}"/>
              </a:ext>
            </a:extLst>
          </p:cNvPr>
          <p:cNvSpPr/>
          <p:nvPr/>
        </p:nvSpPr>
        <p:spPr>
          <a:xfrm>
            <a:off x="7374173" y="2812283"/>
            <a:ext cx="109386" cy="97619"/>
          </a:xfrm>
          <a:custGeom>
            <a:avLst/>
            <a:gdLst>
              <a:gd name="connsiteX0" fmla="*/ 109387 w 109386"/>
              <a:gd name="connsiteY0" fmla="*/ 96390 h 97619"/>
              <a:gd name="connsiteX1" fmla="*/ 103882 w 109386"/>
              <a:gd name="connsiteY1" fmla="*/ 69373 h 97619"/>
              <a:gd name="connsiteX2" fmla="*/ 88468 w 109386"/>
              <a:gd name="connsiteY2" fmla="*/ 62619 h 97619"/>
              <a:gd name="connsiteX3" fmla="*/ 73119 w 109386"/>
              <a:gd name="connsiteY3" fmla="*/ 52184 h 97619"/>
              <a:gd name="connsiteX4" fmla="*/ 79271 w 109386"/>
              <a:gd name="connsiteY4" fmla="*/ 39904 h 97619"/>
              <a:gd name="connsiteX5" fmla="*/ 60231 w 109386"/>
              <a:gd name="connsiteY5" fmla="*/ 26396 h 97619"/>
              <a:gd name="connsiteX6" fmla="*/ 64505 w 109386"/>
              <a:gd name="connsiteY6" fmla="*/ 17190 h 97619"/>
              <a:gd name="connsiteX7" fmla="*/ 50969 w 109386"/>
              <a:gd name="connsiteY7" fmla="*/ 10435 h 97619"/>
              <a:gd name="connsiteX8" fmla="*/ 42421 w 109386"/>
              <a:gd name="connsiteY8" fmla="*/ 0 h 97619"/>
              <a:gd name="connsiteX9" fmla="*/ 0 w 109386"/>
              <a:gd name="connsiteY9" fmla="*/ 6140 h 97619"/>
              <a:gd name="connsiteX10" fmla="*/ 7966 w 109386"/>
              <a:gd name="connsiteY10" fmla="*/ 19642 h 97619"/>
              <a:gd name="connsiteX11" fmla="*/ 7966 w 109386"/>
              <a:gd name="connsiteY11" fmla="*/ 38675 h 97619"/>
              <a:gd name="connsiteX12" fmla="*/ 33807 w 109386"/>
              <a:gd name="connsiteY12" fmla="*/ 47888 h 97619"/>
              <a:gd name="connsiteX13" fmla="*/ 48508 w 109386"/>
              <a:gd name="connsiteY13" fmla="*/ 59553 h 97619"/>
              <a:gd name="connsiteX14" fmla="*/ 54661 w 109386"/>
              <a:gd name="connsiteY14" fmla="*/ 58323 h 97619"/>
              <a:gd name="connsiteX15" fmla="*/ 65736 w 109386"/>
              <a:gd name="connsiteY15" fmla="*/ 68759 h 97619"/>
              <a:gd name="connsiteX16" fmla="*/ 79854 w 109386"/>
              <a:gd name="connsiteY16" fmla="*/ 68759 h 97619"/>
              <a:gd name="connsiteX17" fmla="*/ 81085 w 109386"/>
              <a:gd name="connsiteY17" fmla="*/ 74898 h 97619"/>
              <a:gd name="connsiteX18" fmla="*/ 98312 w 109386"/>
              <a:gd name="connsiteY18" fmla="*/ 97620 h 97619"/>
              <a:gd name="connsiteX19" fmla="*/ 109387 w 109386"/>
              <a:gd name="connsiteY19" fmla="*/ 96390 h 9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386" h="97619">
                <a:moveTo>
                  <a:pt x="109387" y="96390"/>
                </a:moveTo>
                <a:lnTo>
                  <a:pt x="103882" y="69373"/>
                </a:lnTo>
                <a:lnTo>
                  <a:pt x="88468" y="62619"/>
                </a:lnTo>
                <a:lnTo>
                  <a:pt x="73119" y="52184"/>
                </a:lnTo>
                <a:lnTo>
                  <a:pt x="79271" y="39904"/>
                </a:lnTo>
                <a:lnTo>
                  <a:pt x="60231" y="26396"/>
                </a:lnTo>
                <a:lnTo>
                  <a:pt x="64505" y="17190"/>
                </a:lnTo>
                <a:lnTo>
                  <a:pt x="50969" y="10435"/>
                </a:lnTo>
                <a:lnTo>
                  <a:pt x="42421" y="0"/>
                </a:lnTo>
                <a:lnTo>
                  <a:pt x="0" y="6140"/>
                </a:lnTo>
                <a:lnTo>
                  <a:pt x="7966" y="19642"/>
                </a:lnTo>
                <a:lnTo>
                  <a:pt x="7966" y="38675"/>
                </a:lnTo>
                <a:lnTo>
                  <a:pt x="33807" y="47888"/>
                </a:lnTo>
                <a:lnTo>
                  <a:pt x="48508" y="59553"/>
                </a:lnTo>
                <a:lnTo>
                  <a:pt x="54661" y="58323"/>
                </a:lnTo>
                <a:lnTo>
                  <a:pt x="65736" y="68759"/>
                </a:lnTo>
                <a:lnTo>
                  <a:pt x="79854" y="68759"/>
                </a:lnTo>
                <a:lnTo>
                  <a:pt x="81085" y="74898"/>
                </a:lnTo>
                <a:lnTo>
                  <a:pt x="98312" y="97620"/>
                </a:lnTo>
                <a:lnTo>
                  <a:pt x="109387" y="9639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4" name="Freeform 203">
            <a:extLst>
              <a:ext uri="{FF2B5EF4-FFF2-40B4-BE49-F238E27FC236}">
                <a16:creationId xmlns:a16="http://schemas.microsoft.com/office/drawing/2014/main" id="{994A31C7-A0F9-B1FD-3173-2BFFA2260D3D}"/>
              </a:ext>
            </a:extLst>
          </p:cNvPr>
          <p:cNvSpPr/>
          <p:nvPr/>
        </p:nvSpPr>
        <p:spPr>
          <a:xfrm>
            <a:off x="3665552" y="5278590"/>
            <a:ext cx="534102" cy="1288720"/>
          </a:xfrm>
          <a:custGeom>
            <a:avLst/>
            <a:gdLst>
              <a:gd name="connsiteX0" fmla="*/ 442526 w 534102"/>
              <a:gd name="connsiteY0" fmla="*/ 1286877 h 1288720"/>
              <a:gd name="connsiteX1" fmla="*/ 448057 w 534102"/>
              <a:gd name="connsiteY1" fmla="*/ 1268458 h 1288720"/>
              <a:gd name="connsiteX2" fmla="*/ 403188 w 534102"/>
              <a:gd name="connsiteY2" fmla="*/ 1259252 h 1288720"/>
              <a:gd name="connsiteX3" fmla="*/ 355865 w 534102"/>
              <a:gd name="connsiteY3" fmla="*/ 1237145 h 1288720"/>
              <a:gd name="connsiteX4" fmla="*/ 329435 w 534102"/>
              <a:gd name="connsiteY4" fmla="*/ 1208905 h 1288720"/>
              <a:gd name="connsiteX5" fmla="*/ 310997 w 534102"/>
              <a:gd name="connsiteY5" fmla="*/ 1191716 h 1288720"/>
              <a:gd name="connsiteX6" fmla="*/ 347258 w 534102"/>
              <a:gd name="connsiteY6" fmla="*/ 1274597 h 1288720"/>
              <a:gd name="connsiteX7" fmla="*/ 377989 w 534102"/>
              <a:gd name="connsiteY7" fmla="*/ 1274597 h 1288720"/>
              <a:gd name="connsiteX8" fmla="*/ 395818 w 534102"/>
              <a:gd name="connsiteY8" fmla="*/ 1275826 h 1288720"/>
              <a:gd name="connsiteX9" fmla="*/ 416096 w 534102"/>
              <a:gd name="connsiteY9" fmla="*/ 1288721 h 1288720"/>
              <a:gd name="connsiteX10" fmla="*/ 442526 w 534102"/>
              <a:gd name="connsiteY10" fmla="*/ 1286877 h 1288720"/>
              <a:gd name="connsiteX11" fmla="*/ 132760 w 534102"/>
              <a:gd name="connsiteY11" fmla="*/ 9213 h 1288720"/>
              <a:gd name="connsiteX12" fmla="*/ 87276 w 534102"/>
              <a:gd name="connsiteY12" fmla="*/ 0 h 1288720"/>
              <a:gd name="connsiteX13" fmla="*/ 62692 w 534102"/>
              <a:gd name="connsiteY13" fmla="*/ 34994 h 1288720"/>
              <a:gd name="connsiteX14" fmla="*/ 68222 w 534102"/>
              <a:gd name="connsiteY14" fmla="*/ 44821 h 1288720"/>
              <a:gd name="connsiteX15" fmla="*/ 61467 w 534102"/>
              <a:gd name="connsiteY15" fmla="*/ 85340 h 1288720"/>
              <a:gd name="connsiteX16" fmla="*/ 27046 w 534102"/>
              <a:gd name="connsiteY16" fmla="*/ 104988 h 1288720"/>
              <a:gd name="connsiteX17" fmla="*/ 36876 w 534102"/>
              <a:gd name="connsiteY17" fmla="*/ 170072 h 1288720"/>
              <a:gd name="connsiteX18" fmla="*/ 31346 w 534102"/>
              <a:gd name="connsiteY18" fmla="*/ 182351 h 1288720"/>
              <a:gd name="connsiteX19" fmla="*/ 43638 w 534102"/>
              <a:gd name="connsiteY19" fmla="*/ 197697 h 1288720"/>
              <a:gd name="connsiteX20" fmla="*/ 23976 w 534102"/>
              <a:gd name="connsiteY20" fmla="*/ 222256 h 1288720"/>
              <a:gd name="connsiteX21" fmla="*/ 7992 w 534102"/>
              <a:gd name="connsiteY21" fmla="*/ 258479 h 1288720"/>
              <a:gd name="connsiteX22" fmla="*/ 2461 w 534102"/>
              <a:gd name="connsiteY22" fmla="*/ 294094 h 1288720"/>
              <a:gd name="connsiteX23" fmla="*/ 12907 w 534102"/>
              <a:gd name="connsiteY23" fmla="*/ 332155 h 1288720"/>
              <a:gd name="connsiteX24" fmla="*/ 0 w 534102"/>
              <a:gd name="connsiteY24" fmla="*/ 372065 h 1288720"/>
              <a:gd name="connsiteX25" fmla="*/ 30122 w 534102"/>
              <a:gd name="connsiteY25" fmla="*/ 438987 h 1288720"/>
              <a:gd name="connsiteX26" fmla="*/ 39953 w 534102"/>
              <a:gd name="connsiteY26" fmla="*/ 446355 h 1288720"/>
              <a:gd name="connsiteX27" fmla="*/ 47945 w 534102"/>
              <a:gd name="connsiteY27" fmla="*/ 482579 h 1288720"/>
              <a:gd name="connsiteX28" fmla="*/ 38107 w 534102"/>
              <a:gd name="connsiteY28" fmla="*/ 520646 h 1288720"/>
              <a:gd name="connsiteX29" fmla="*/ 46714 w 534102"/>
              <a:gd name="connsiteY29" fmla="*/ 553802 h 1288720"/>
              <a:gd name="connsiteX30" fmla="*/ 28891 w 534102"/>
              <a:gd name="connsiteY30" fmla="*/ 580198 h 1288720"/>
              <a:gd name="connsiteX31" fmla="*/ 38107 w 534102"/>
              <a:gd name="connsiteY31" fmla="*/ 616428 h 1288720"/>
              <a:gd name="connsiteX32" fmla="*/ 58391 w 534102"/>
              <a:gd name="connsiteY32" fmla="*/ 655103 h 1288720"/>
              <a:gd name="connsiteX33" fmla="*/ 43023 w 534102"/>
              <a:gd name="connsiteY33" fmla="*/ 669841 h 1288720"/>
              <a:gd name="connsiteX34" fmla="*/ 44868 w 534102"/>
              <a:gd name="connsiteY34" fmla="*/ 704835 h 1288720"/>
              <a:gd name="connsiteX35" fmla="*/ 49169 w 534102"/>
              <a:gd name="connsiteY35" fmla="*/ 744131 h 1288720"/>
              <a:gd name="connsiteX36" fmla="*/ 69453 w 534102"/>
              <a:gd name="connsiteY36" fmla="*/ 790789 h 1288720"/>
              <a:gd name="connsiteX37" fmla="*/ 59622 w 534102"/>
              <a:gd name="connsiteY37" fmla="*/ 798158 h 1288720"/>
              <a:gd name="connsiteX38" fmla="*/ 81745 w 534102"/>
              <a:gd name="connsiteY38" fmla="*/ 841750 h 1288720"/>
              <a:gd name="connsiteX39" fmla="*/ 100799 w 534102"/>
              <a:gd name="connsiteY39" fmla="*/ 855873 h 1288720"/>
              <a:gd name="connsiteX40" fmla="*/ 95883 w 534102"/>
              <a:gd name="connsiteY40" fmla="*/ 871834 h 1288720"/>
              <a:gd name="connsiteX41" fmla="*/ 113091 w 534102"/>
              <a:gd name="connsiteY41" fmla="*/ 879817 h 1288720"/>
              <a:gd name="connsiteX42" fmla="*/ 121083 w 534102"/>
              <a:gd name="connsiteY42" fmla="*/ 893941 h 1288720"/>
              <a:gd name="connsiteX43" fmla="*/ 110021 w 534102"/>
              <a:gd name="connsiteY43" fmla="*/ 900695 h 1288720"/>
              <a:gd name="connsiteX44" fmla="*/ 121083 w 534102"/>
              <a:gd name="connsiteY44" fmla="*/ 923409 h 1288720"/>
              <a:gd name="connsiteX45" fmla="*/ 127844 w 534102"/>
              <a:gd name="connsiteY45" fmla="*/ 973756 h 1288720"/>
              <a:gd name="connsiteX46" fmla="*/ 123544 w 534102"/>
              <a:gd name="connsiteY46" fmla="*/ 1006298 h 1288720"/>
              <a:gd name="connsiteX47" fmla="*/ 134606 w 534102"/>
              <a:gd name="connsiteY47" fmla="*/ 1025939 h 1288720"/>
              <a:gd name="connsiteX48" fmla="*/ 133990 w 534102"/>
              <a:gd name="connsiteY48" fmla="*/ 1049883 h 1288720"/>
              <a:gd name="connsiteX49" fmla="*/ 117398 w 534102"/>
              <a:gd name="connsiteY49" fmla="*/ 1066465 h 1288720"/>
              <a:gd name="connsiteX50" fmla="*/ 136445 w 534102"/>
              <a:gd name="connsiteY50" fmla="*/ 1106984 h 1288720"/>
              <a:gd name="connsiteX51" fmla="*/ 152429 w 534102"/>
              <a:gd name="connsiteY51" fmla="*/ 1120492 h 1288720"/>
              <a:gd name="connsiteX52" fmla="*/ 171482 w 534102"/>
              <a:gd name="connsiteY52" fmla="*/ 1118040 h 1288720"/>
              <a:gd name="connsiteX53" fmla="*/ 182544 w 534102"/>
              <a:gd name="connsiteY53" fmla="*/ 1146280 h 1288720"/>
              <a:gd name="connsiteX54" fmla="*/ 204058 w 534102"/>
              <a:gd name="connsiteY54" fmla="*/ 1168380 h 1288720"/>
              <a:gd name="connsiteX55" fmla="*/ 277812 w 534102"/>
              <a:gd name="connsiteY55" fmla="*/ 1173297 h 1288720"/>
              <a:gd name="connsiteX56" fmla="*/ 307312 w 534102"/>
              <a:gd name="connsiteY56" fmla="*/ 1178822 h 1288720"/>
              <a:gd name="connsiteX57" fmla="*/ 320835 w 534102"/>
              <a:gd name="connsiteY57" fmla="*/ 1181274 h 1288720"/>
              <a:gd name="connsiteX58" fmla="*/ 291943 w 534102"/>
              <a:gd name="connsiteY58" fmla="*/ 1159173 h 1288720"/>
              <a:gd name="connsiteX59" fmla="*/ 266744 w 534102"/>
              <a:gd name="connsiteY59" fmla="*/ 1120492 h 1288720"/>
              <a:gd name="connsiteX60" fmla="*/ 272275 w 534102"/>
              <a:gd name="connsiteY60" fmla="*/ 1102688 h 1288720"/>
              <a:gd name="connsiteX61" fmla="*/ 293789 w 534102"/>
              <a:gd name="connsiteY61" fmla="*/ 1087336 h 1288720"/>
              <a:gd name="connsiteX62" fmla="*/ 296865 w 534102"/>
              <a:gd name="connsiteY62" fmla="*/ 1043135 h 1288720"/>
              <a:gd name="connsiteX63" fmla="*/ 325750 w 534102"/>
              <a:gd name="connsiteY63" fmla="*/ 1021643 h 1288720"/>
              <a:gd name="connsiteX64" fmla="*/ 324519 w 534102"/>
              <a:gd name="connsiteY64" fmla="*/ 987264 h 1288720"/>
              <a:gd name="connsiteX65" fmla="*/ 292558 w 534102"/>
              <a:gd name="connsiteY65" fmla="*/ 979281 h 1288720"/>
              <a:gd name="connsiteX66" fmla="*/ 253227 w 534102"/>
              <a:gd name="connsiteY66" fmla="*/ 951649 h 1288720"/>
              <a:gd name="connsiteX67" fmla="*/ 252612 w 534102"/>
              <a:gd name="connsiteY67" fmla="*/ 922795 h 1288720"/>
              <a:gd name="connsiteX68" fmla="*/ 270435 w 534102"/>
              <a:gd name="connsiteY68" fmla="*/ 903761 h 1288720"/>
              <a:gd name="connsiteX69" fmla="*/ 299320 w 534102"/>
              <a:gd name="connsiteY69" fmla="*/ 903147 h 1288720"/>
              <a:gd name="connsiteX70" fmla="*/ 300550 w 534102"/>
              <a:gd name="connsiteY70" fmla="*/ 882890 h 1288720"/>
              <a:gd name="connsiteX71" fmla="*/ 293174 w 534102"/>
              <a:gd name="connsiteY71" fmla="*/ 845438 h 1288720"/>
              <a:gd name="connsiteX72" fmla="*/ 310997 w 534102"/>
              <a:gd name="connsiteY72" fmla="*/ 821488 h 1288720"/>
              <a:gd name="connsiteX73" fmla="*/ 336197 w 534102"/>
              <a:gd name="connsiteY73" fmla="*/ 809823 h 1288720"/>
              <a:gd name="connsiteX74" fmla="*/ 320835 w 534102"/>
              <a:gd name="connsiteY74" fmla="*/ 790175 h 1288720"/>
              <a:gd name="connsiteX75" fmla="*/ 307312 w 534102"/>
              <a:gd name="connsiteY75" fmla="*/ 802454 h 1288720"/>
              <a:gd name="connsiteX76" fmla="*/ 282727 w 534102"/>
              <a:gd name="connsiteY76" fmla="*/ 790789 h 1288720"/>
              <a:gd name="connsiteX77" fmla="*/ 267359 w 534102"/>
              <a:gd name="connsiteY77" fmla="*/ 752729 h 1288720"/>
              <a:gd name="connsiteX78" fmla="*/ 276581 w 534102"/>
              <a:gd name="connsiteY78" fmla="*/ 742902 h 1288720"/>
              <a:gd name="connsiteX79" fmla="*/ 310997 w 534102"/>
              <a:gd name="connsiteY79" fmla="*/ 757025 h 1288720"/>
              <a:gd name="connsiteX80" fmla="*/ 341727 w 534102"/>
              <a:gd name="connsiteY80" fmla="*/ 751500 h 1288720"/>
              <a:gd name="connsiteX81" fmla="*/ 357096 w 534102"/>
              <a:gd name="connsiteY81" fmla="*/ 737991 h 1288720"/>
              <a:gd name="connsiteX82" fmla="*/ 346034 w 534102"/>
              <a:gd name="connsiteY82" fmla="*/ 718958 h 1288720"/>
              <a:gd name="connsiteX83" fmla="*/ 345419 w 534102"/>
              <a:gd name="connsiteY83" fmla="*/ 689489 h 1288720"/>
              <a:gd name="connsiteX84" fmla="*/ 333127 w 534102"/>
              <a:gd name="connsiteY84" fmla="*/ 666153 h 1288720"/>
              <a:gd name="connsiteX85" fmla="*/ 368773 w 534102"/>
              <a:gd name="connsiteY85" fmla="*/ 669841 h 1288720"/>
              <a:gd name="connsiteX86" fmla="*/ 431464 w 534102"/>
              <a:gd name="connsiteY86" fmla="*/ 661857 h 1288720"/>
              <a:gd name="connsiteX87" fmla="*/ 473872 w 534102"/>
              <a:gd name="connsiteY87" fmla="*/ 640987 h 1288720"/>
              <a:gd name="connsiteX88" fmla="*/ 494156 w 534102"/>
              <a:gd name="connsiteY88" fmla="*/ 590026 h 1288720"/>
              <a:gd name="connsiteX89" fmla="*/ 492310 w 534102"/>
              <a:gd name="connsiteY89" fmla="*/ 570378 h 1288720"/>
              <a:gd name="connsiteX90" fmla="*/ 468341 w 534102"/>
              <a:gd name="connsiteY90" fmla="*/ 553188 h 1288720"/>
              <a:gd name="connsiteX91" fmla="*/ 467726 w 534102"/>
              <a:gd name="connsiteY91" fmla="*/ 525556 h 1288720"/>
              <a:gd name="connsiteX92" fmla="*/ 419787 w 534102"/>
              <a:gd name="connsiteY92" fmla="*/ 491791 h 1288720"/>
              <a:gd name="connsiteX93" fmla="*/ 417942 w 534102"/>
              <a:gd name="connsiteY93" fmla="*/ 471529 h 1288720"/>
              <a:gd name="connsiteX94" fmla="*/ 415481 w 534102"/>
              <a:gd name="connsiteY94" fmla="*/ 445741 h 1288720"/>
              <a:gd name="connsiteX95" fmla="*/ 421018 w 534102"/>
              <a:gd name="connsiteY95" fmla="*/ 437143 h 1288720"/>
              <a:gd name="connsiteX96" fmla="*/ 414257 w 534102"/>
              <a:gd name="connsiteY96" fmla="*/ 398468 h 1288720"/>
              <a:gd name="connsiteX97" fmla="*/ 416096 w 534102"/>
              <a:gd name="connsiteY97" fmla="*/ 358557 h 1288720"/>
              <a:gd name="connsiteX98" fmla="*/ 419172 w 534102"/>
              <a:gd name="connsiteY98" fmla="*/ 327244 h 1288720"/>
              <a:gd name="connsiteX99" fmla="*/ 455434 w 534102"/>
              <a:gd name="connsiteY99" fmla="*/ 274446 h 1288720"/>
              <a:gd name="connsiteX100" fmla="*/ 488010 w 534102"/>
              <a:gd name="connsiteY100" fmla="*/ 236379 h 1288720"/>
              <a:gd name="connsiteX101" fmla="*/ 508287 w 534102"/>
              <a:gd name="connsiteY101" fmla="*/ 220412 h 1288720"/>
              <a:gd name="connsiteX102" fmla="*/ 534102 w 534102"/>
              <a:gd name="connsiteY102" fmla="*/ 198926 h 1288720"/>
              <a:gd name="connsiteX103" fmla="*/ 531033 w 534102"/>
              <a:gd name="connsiteY103" fmla="*/ 167614 h 1288720"/>
              <a:gd name="connsiteX104" fmla="*/ 511979 w 534102"/>
              <a:gd name="connsiteY104" fmla="*/ 144899 h 1288720"/>
              <a:gd name="connsiteX105" fmla="*/ 495995 w 534102"/>
              <a:gd name="connsiteY105" fmla="*/ 152268 h 1288720"/>
              <a:gd name="connsiteX106" fmla="*/ 494156 w 534102"/>
              <a:gd name="connsiteY106" fmla="*/ 187262 h 1288720"/>
              <a:gd name="connsiteX107" fmla="*/ 467726 w 534102"/>
              <a:gd name="connsiteY107" fmla="*/ 216731 h 1288720"/>
              <a:gd name="connsiteX108" fmla="*/ 441911 w 534102"/>
              <a:gd name="connsiteY108" fmla="*/ 223485 h 1288720"/>
              <a:gd name="connsiteX109" fmla="*/ 403804 w 534102"/>
              <a:gd name="connsiteY109" fmla="*/ 217346 h 1288720"/>
              <a:gd name="connsiteX110" fmla="*/ 368773 w 534102"/>
              <a:gd name="connsiteY110" fmla="*/ 206296 h 1288720"/>
              <a:gd name="connsiteX111" fmla="*/ 394588 w 534102"/>
              <a:gd name="connsiteY111" fmla="*/ 147351 h 1288720"/>
              <a:gd name="connsiteX112" fmla="*/ 387826 w 534102"/>
              <a:gd name="connsiteY112" fmla="*/ 130162 h 1288720"/>
              <a:gd name="connsiteX113" fmla="*/ 351565 w 534102"/>
              <a:gd name="connsiteY113" fmla="*/ 114816 h 1288720"/>
              <a:gd name="connsiteX114" fmla="*/ 307312 w 534102"/>
              <a:gd name="connsiteY114" fmla="*/ 85955 h 1288720"/>
              <a:gd name="connsiteX115" fmla="*/ 279036 w 534102"/>
              <a:gd name="connsiteY115" fmla="*/ 79815 h 1288720"/>
              <a:gd name="connsiteX116" fmla="*/ 210204 w 534102"/>
              <a:gd name="connsiteY116" fmla="*/ 15967 h 1288720"/>
              <a:gd name="connsiteX117" fmla="*/ 204058 w 534102"/>
              <a:gd name="connsiteY117" fmla="*/ 7984 h 1288720"/>
              <a:gd name="connsiteX118" fmla="*/ 165336 w 534102"/>
              <a:gd name="connsiteY118" fmla="*/ 6139 h 1288720"/>
              <a:gd name="connsiteX119" fmla="*/ 155498 w 534102"/>
              <a:gd name="connsiteY119" fmla="*/ 37452 h 1288720"/>
              <a:gd name="connsiteX120" fmla="*/ 132760 w 534102"/>
              <a:gd name="connsiteY120" fmla="*/ 9213 h 12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4102" h="1288720">
                <a:moveTo>
                  <a:pt x="442526" y="1286877"/>
                </a:moveTo>
                <a:lnTo>
                  <a:pt x="448057" y="1268458"/>
                </a:lnTo>
                <a:lnTo>
                  <a:pt x="403188" y="1259252"/>
                </a:lnTo>
                <a:lnTo>
                  <a:pt x="355865" y="1237145"/>
                </a:lnTo>
                <a:lnTo>
                  <a:pt x="329435" y="1208905"/>
                </a:lnTo>
                <a:lnTo>
                  <a:pt x="310997" y="1191716"/>
                </a:lnTo>
                <a:lnTo>
                  <a:pt x="347258" y="1274597"/>
                </a:lnTo>
                <a:lnTo>
                  <a:pt x="377989" y="1274597"/>
                </a:lnTo>
                <a:lnTo>
                  <a:pt x="395818" y="1275826"/>
                </a:lnTo>
                <a:lnTo>
                  <a:pt x="416096" y="1288721"/>
                </a:lnTo>
                <a:lnTo>
                  <a:pt x="442526" y="1286877"/>
                </a:lnTo>
                <a:close/>
                <a:moveTo>
                  <a:pt x="132760" y="9213"/>
                </a:moveTo>
                <a:lnTo>
                  <a:pt x="87276" y="0"/>
                </a:lnTo>
                <a:lnTo>
                  <a:pt x="62692" y="34994"/>
                </a:lnTo>
                <a:lnTo>
                  <a:pt x="68222" y="44821"/>
                </a:lnTo>
                <a:lnTo>
                  <a:pt x="61467" y="85340"/>
                </a:lnTo>
                <a:lnTo>
                  <a:pt x="27046" y="104988"/>
                </a:lnTo>
                <a:lnTo>
                  <a:pt x="36876" y="170072"/>
                </a:lnTo>
                <a:lnTo>
                  <a:pt x="31346" y="182351"/>
                </a:lnTo>
                <a:lnTo>
                  <a:pt x="43638" y="197697"/>
                </a:lnTo>
                <a:lnTo>
                  <a:pt x="23976" y="222256"/>
                </a:lnTo>
                <a:lnTo>
                  <a:pt x="7992" y="258479"/>
                </a:lnTo>
                <a:lnTo>
                  <a:pt x="2461" y="294094"/>
                </a:lnTo>
                <a:lnTo>
                  <a:pt x="12907" y="332155"/>
                </a:lnTo>
                <a:lnTo>
                  <a:pt x="0" y="372065"/>
                </a:lnTo>
                <a:lnTo>
                  <a:pt x="30122" y="438987"/>
                </a:lnTo>
                <a:lnTo>
                  <a:pt x="39953" y="446355"/>
                </a:lnTo>
                <a:lnTo>
                  <a:pt x="47945" y="482579"/>
                </a:lnTo>
                <a:lnTo>
                  <a:pt x="38107" y="520646"/>
                </a:lnTo>
                <a:lnTo>
                  <a:pt x="46714" y="553802"/>
                </a:lnTo>
                <a:lnTo>
                  <a:pt x="28891" y="580198"/>
                </a:lnTo>
                <a:lnTo>
                  <a:pt x="38107" y="616428"/>
                </a:lnTo>
                <a:lnTo>
                  <a:pt x="58391" y="655103"/>
                </a:lnTo>
                <a:lnTo>
                  <a:pt x="43023" y="669841"/>
                </a:lnTo>
                <a:lnTo>
                  <a:pt x="44868" y="704835"/>
                </a:lnTo>
                <a:lnTo>
                  <a:pt x="49169" y="744131"/>
                </a:lnTo>
                <a:lnTo>
                  <a:pt x="69453" y="790789"/>
                </a:lnTo>
                <a:lnTo>
                  <a:pt x="59622" y="798158"/>
                </a:lnTo>
                <a:lnTo>
                  <a:pt x="81745" y="841750"/>
                </a:lnTo>
                <a:lnTo>
                  <a:pt x="100799" y="855873"/>
                </a:lnTo>
                <a:lnTo>
                  <a:pt x="95883" y="871834"/>
                </a:lnTo>
                <a:lnTo>
                  <a:pt x="113091" y="879817"/>
                </a:lnTo>
                <a:lnTo>
                  <a:pt x="121083" y="893941"/>
                </a:lnTo>
                <a:lnTo>
                  <a:pt x="110021" y="900695"/>
                </a:lnTo>
                <a:lnTo>
                  <a:pt x="121083" y="923409"/>
                </a:lnTo>
                <a:lnTo>
                  <a:pt x="127844" y="973756"/>
                </a:lnTo>
                <a:lnTo>
                  <a:pt x="123544" y="1006298"/>
                </a:lnTo>
                <a:lnTo>
                  <a:pt x="134606" y="1025939"/>
                </a:lnTo>
                <a:lnTo>
                  <a:pt x="133990" y="1049883"/>
                </a:lnTo>
                <a:lnTo>
                  <a:pt x="117398" y="1066465"/>
                </a:lnTo>
                <a:lnTo>
                  <a:pt x="136445" y="1106984"/>
                </a:lnTo>
                <a:lnTo>
                  <a:pt x="152429" y="1120492"/>
                </a:lnTo>
                <a:lnTo>
                  <a:pt x="171482" y="1118040"/>
                </a:lnTo>
                <a:lnTo>
                  <a:pt x="182544" y="1146280"/>
                </a:lnTo>
                <a:lnTo>
                  <a:pt x="204058" y="1168380"/>
                </a:lnTo>
                <a:lnTo>
                  <a:pt x="277812" y="1173297"/>
                </a:lnTo>
                <a:lnTo>
                  <a:pt x="307312" y="1178822"/>
                </a:lnTo>
                <a:lnTo>
                  <a:pt x="320835" y="1181274"/>
                </a:lnTo>
                <a:lnTo>
                  <a:pt x="291943" y="1159173"/>
                </a:lnTo>
                <a:lnTo>
                  <a:pt x="266744" y="1120492"/>
                </a:lnTo>
                <a:lnTo>
                  <a:pt x="272275" y="1102688"/>
                </a:lnTo>
                <a:lnTo>
                  <a:pt x="293789" y="1087336"/>
                </a:lnTo>
                <a:lnTo>
                  <a:pt x="296865" y="1043135"/>
                </a:lnTo>
                <a:lnTo>
                  <a:pt x="325750" y="1021643"/>
                </a:lnTo>
                <a:lnTo>
                  <a:pt x="324519" y="987264"/>
                </a:lnTo>
                <a:lnTo>
                  <a:pt x="292558" y="979281"/>
                </a:lnTo>
                <a:lnTo>
                  <a:pt x="253227" y="951649"/>
                </a:lnTo>
                <a:lnTo>
                  <a:pt x="252612" y="922795"/>
                </a:lnTo>
                <a:lnTo>
                  <a:pt x="270435" y="903761"/>
                </a:lnTo>
                <a:lnTo>
                  <a:pt x="299320" y="903147"/>
                </a:lnTo>
                <a:lnTo>
                  <a:pt x="300550" y="882890"/>
                </a:lnTo>
                <a:lnTo>
                  <a:pt x="293174" y="845438"/>
                </a:lnTo>
                <a:lnTo>
                  <a:pt x="310997" y="821488"/>
                </a:lnTo>
                <a:lnTo>
                  <a:pt x="336197" y="809823"/>
                </a:lnTo>
                <a:lnTo>
                  <a:pt x="320835" y="790175"/>
                </a:lnTo>
                <a:lnTo>
                  <a:pt x="307312" y="802454"/>
                </a:lnTo>
                <a:lnTo>
                  <a:pt x="282727" y="790789"/>
                </a:lnTo>
                <a:lnTo>
                  <a:pt x="267359" y="752729"/>
                </a:lnTo>
                <a:lnTo>
                  <a:pt x="276581" y="742902"/>
                </a:lnTo>
                <a:lnTo>
                  <a:pt x="310997" y="757025"/>
                </a:lnTo>
                <a:lnTo>
                  <a:pt x="341727" y="751500"/>
                </a:lnTo>
                <a:lnTo>
                  <a:pt x="357096" y="737991"/>
                </a:lnTo>
                <a:lnTo>
                  <a:pt x="346034" y="718958"/>
                </a:lnTo>
                <a:lnTo>
                  <a:pt x="345419" y="689489"/>
                </a:lnTo>
                <a:lnTo>
                  <a:pt x="333127" y="666153"/>
                </a:lnTo>
                <a:lnTo>
                  <a:pt x="368773" y="669841"/>
                </a:lnTo>
                <a:lnTo>
                  <a:pt x="431464" y="661857"/>
                </a:lnTo>
                <a:lnTo>
                  <a:pt x="473872" y="640987"/>
                </a:lnTo>
                <a:lnTo>
                  <a:pt x="494156" y="590026"/>
                </a:lnTo>
                <a:lnTo>
                  <a:pt x="492310" y="570378"/>
                </a:lnTo>
                <a:lnTo>
                  <a:pt x="468341" y="553188"/>
                </a:lnTo>
                <a:lnTo>
                  <a:pt x="467726" y="525556"/>
                </a:lnTo>
                <a:lnTo>
                  <a:pt x="419787" y="491791"/>
                </a:lnTo>
                <a:lnTo>
                  <a:pt x="417942" y="471529"/>
                </a:lnTo>
                <a:lnTo>
                  <a:pt x="415481" y="445741"/>
                </a:lnTo>
                <a:lnTo>
                  <a:pt x="421018" y="437143"/>
                </a:lnTo>
                <a:lnTo>
                  <a:pt x="414257" y="398468"/>
                </a:lnTo>
                <a:lnTo>
                  <a:pt x="416096" y="358557"/>
                </a:lnTo>
                <a:lnTo>
                  <a:pt x="419172" y="327244"/>
                </a:lnTo>
                <a:lnTo>
                  <a:pt x="455434" y="274446"/>
                </a:lnTo>
                <a:lnTo>
                  <a:pt x="488010" y="236379"/>
                </a:lnTo>
                <a:lnTo>
                  <a:pt x="508287" y="220412"/>
                </a:lnTo>
                <a:lnTo>
                  <a:pt x="534102" y="198926"/>
                </a:lnTo>
                <a:lnTo>
                  <a:pt x="531033" y="167614"/>
                </a:lnTo>
                <a:lnTo>
                  <a:pt x="511979" y="144899"/>
                </a:lnTo>
                <a:lnTo>
                  <a:pt x="495995" y="152268"/>
                </a:lnTo>
                <a:lnTo>
                  <a:pt x="494156" y="187262"/>
                </a:lnTo>
                <a:lnTo>
                  <a:pt x="467726" y="216731"/>
                </a:lnTo>
                <a:lnTo>
                  <a:pt x="441911" y="223485"/>
                </a:lnTo>
                <a:lnTo>
                  <a:pt x="403804" y="217346"/>
                </a:lnTo>
                <a:lnTo>
                  <a:pt x="368773" y="206296"/>
                </a:lnTo>
                <a:lnTo>
                  <a:pt x="394588" y="147351"/>
                </a:lnTo>
                <a:lnTo>
                  <a:pt x="387826" y="130162"/>
                </a:lnTo>
                <a:lnTo>
                  <a:pt x="351565" y="114816"/>
                </a:lnTo>
                <a:lnTo>
                  <a:pt x="307312" y="85955"/>
                </a:lnTo>
                <a:lnTo>
                  <a:pt x="279036" y="79815"/>
                </a:lnTo>
                <a:lnTo>
                  <a:pt x="210204" y="15967"/>
                </a:lnTo>
                <a:lnTo>
                  <a:pt x="204058" y="7984"/>
                </a:lnTo>
                <a:lnTo>
                  <a:pt x="165336" y="6139"/>
                </a:lnTo>
                <a:lnTo>
                  <a:pt x="155498" y="37452"/>
                </a:lnTo>
                <a:lnTo>
                  <a:pt x="132760" y="921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5" name="Freeform 204">
            <a:extLst>
              <a:ext uri="{FF2B5EF4-FFF2-40B4-BE49-F238E27FC236}">
                <a16:creationId xmlns:a16="http://schemas.microsoft.com/office/drawing/2014/main" id="{67E44C73-F160-A4C7-4D76-D602505E3B82}"/>
              </a:ext>
            </a:extLst>
          </p:cNvPr>
          <p:cNvSpPr/>
          <p:nvPr/>
        </p:nvSpPr>
        <p:spPr>
          <a:xfrm>
            <a:off x="3884364" y="3733849"/>
            <a:ext cx="6761" cy="27625"/>
          </a:xfrm>
          <a:custGeom>
            <a:avLst/>
            <a:gdLst>
              <a:gd name="connsiteX0" fmla="*/ 5531 w 6761"/>
              <a:gd name="connsiteY0" fmla="*/ 26396 h 27625"/>
              <a:gd name="connsiteX1" fmla="*/ 6761 w 6761"/>
              <a:gd name="connsiteY1" fmla="*/ 25781 h 27625"/>
              <a:gd name="connsiteX2" fmla="*/ 6761 w 6761"/>
              <a:gd name="connsiteY2" fmla="*/ 25173 h 27625"/>
              <a:gd name="connsiteX3" fmla="*/ 6761 w 6761"/>
              <a:gd name="connsiteY3" fmla="*/ 23944 h 27625"/>
              <a:gd name="connsiteX4" fmla="*/ 6146 w 6761"/>
              <a:gd name="connsiteY4" fmla="*/ 23329 h 27625"/>
              <a:gd name="connsiteX5" fmla="*/ 5531 w 6761"/>
              <a:gd name="connsiteY5" fmla="*/ 22100 h 27625"/>
              <a:gd name="connsiteX6" fmla="*/ 3076 w 6761"/>
              <a:gd name="connsiteY6" fmla="*/ 20871 h 27625"/>
              <a:gd name="connsiteX7" fmla="*/ 0 w 6761"/>
              <a:gd name="connsiteY7" fmla="*/ 23944 h 27625"/>
              <a:gd name="connsiteX8" fmla="*/ 0 w 6761"/>
              <a:gd name="connsiteY8" fmla="*/ 25173 h 27625"/>
              <a:gd name="connsiteX9" fmla="*/ 615 w 6761"/>
              <a:gd name="connsiteY9" fmla="*/ 27010 h 27625"/>
              <a:gd name="connsiteX10" fmla="*/ 4300 w 6761"/>
              <a:gd name="connsiteY10" fmla="*/ 27625 h 27625"/>
              <a:gd name="connsiteX11" fmla="*/ 5531 w 6761"/>
              <a:gd name="connsiteY11" fmla="*/ 26396 h 27625"/>
              <a:gd name="connsiteX12" fmla="*/ 6761 w 6761"/>
              <a:gd name="connsiteY12" fmla="*/ 4910 h 27625"/>
              <a:gd name="connsiteX13" fmla="*/ 6761 w 6761"/>
              <a:gd name="connsiteY13" fmla="*/ 1837 h 27625"/>
              <a:gd name="connsiteX14" fmla="*/ 6146 w 6761"/>
              <a:gd name="connsiteY14" fmla="*/ 615 h 27625"/>
              <a:gd name="connsiteX15" fmla="*/ 4300 w 6761"/>
              <a:gd name="connsiteY15" fmla="*/ 615 h 27625"/>
              <a:gd name="connsiteX16" fmla="*/ 3685 w 6761"/>
              <a:gd name="connsiteY16" fmla="*/ 0 h 27625"/>
              <a:gd name="connsiteX17" fmla="*/ 3076 w 6761"/>
              <a:gd name="connsiteY17" fmla="*/ 0 h 27625"/>
              <a:gd name="connsiteX18" fmla="*/ 2461 w 6761"/>
              <a:gd name="connsiteY18" fmla="*/ 615 h 27625"/>
              <a:gd name="connsiteX19" fmla="*/ 3076 w 6761"/>
              <a:gd name="connsiteY19" fmla="*/ 4296 h 27625"/>
              <a:gd name="connsiteX20" fmla="*/ 6146 w 6761"/>
              <a:gd name="connsiteY20" fmla="*/ 6140 h 27625"/>
              <a:gd name="connsiteX21" fmla="*/ 6761 w 6761"/>
              <a:gd name="connsiteY21" fmla="*/ 4910 h 2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61" h="27625">
                <a:moveTo>
                  <a:pt x="5531" y="26396"/>
                </a:moveTo>
                <a:lnTo>
                  <a:pt x="6761" y="25781"/>
                </a:lnTo>
                <a:lnTo>
                  <a:pt x="6761" y="25173"/>
                </a:lnTo>
                <a:lnTo>
                  <a:pt x="6761" y="23944"/>
                </a:lnTo>
                <a:lnTo>
                  <a:pt x="6146" y="23329"/>
                </a:lnTo>
                <a:lnTo>
                  <a:pt x="5531" y="22100"/>
                </a:lnTo>
                <a:lnTo>
                  <a:pt x="3076" y="20871"/>
                </a:lnTo>
                <a:lnTo>
                  <a:pt x="0" y="23944"/>
                </a:lnTo>
                <a:lnTo>
                  <a:pt x="0" y="25173"/>
                </a:lnTo>
                <a:lnTo>
                  <a:pt x="615" y="27010"/>
                </a:lnTo>
                <a:lnTo>
                  <a:pt x="4300" y="27625"/>
                </a:lnTo>
                <a:lnTo>
                  <a:pt x="5531" y="26396"/>
                </a:lnTo>
                <a:close/>
                <a:moveTo>
                  <a:pt x="6761" y="4910"/>
                </a:moveTo>
                <a:lnTo>
                  <a:pt x="6761" y="1837"/>
                </a:lnTo>
                <a:lnTo>
                  <a:pt x="6146" y="615"/>
                </a:lnTo>
                <a:lnTo>
                  <a:pt x="4300" y="615"/>
                </a:lnTo>
                <a:lnTo>
                  <a:pt x="3685" y="0"/>
                </a:lnTo>
                <a:lnTo>
                  <a:pt x="3076" y="0"/>
                </a:lnTo>
                <a:lnTo>
                  <a:pt x="2461" y="615"/>
                </a:lnTo>
                <a:lnTo>
                  <a:pt x="3076" y="4296"/>
                </a:lnTo>
                <a:lnTo>
                  <a:pt x="6146" y="6140"/>
                </a:lnTo>
                <a:lnTo>
                  <a:pt x="6761" y="4910"/>
                </a:lnTo>
                <a:close/>
              </a:path>
            </a:pathLst>
          </a:custGeom>
          <a:solidFill>
            <a:srgbClr val="E6E8F5"/>
          </a:solidFill>
          <a:ln w="647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FEFF2098-B10E-46F3-EA3A-CD80B4A7FF50}"/>
              </a:ext>
            </a:extLst>
          </p:cNvPr>
          <p:cNvSpPr/>
          <p:nvPr/>
        </p:nvSpPr>
        <p:spPr>
          <a:xfrm>
            <a:off x="3845019" y="3711742"/>
            <a:ext cx="6145" cy="3687"/>
          </a:xfrm>
          <a:custGeom>
            <a:avLst/>
            <a:gdLst>
              <a:gd name="connsiteX0" fmla="*/ 5537 w 6145"/>
              <a:gd name="connsiteY0" fmla="*/ 1844 h 3687"/>
              <a:gd name="connsiteX1" fmla="*/ 6146 w 6145"/>
              <a:gd name="connsiteY1" fmla="*/ 615 h 3687"/>
              <a:gd name="connsiteX2" fmla="*/ 4922 w 6145"/>
              <a:gd name="connsiteY2" fmla="*/ 0 h 3687"/>
              <a:gd name="connsiteX3" fmla="*/ 0 w 6145"/>
              <a:gd name="connsiteY3" fmla="*/ 3073 h 3687"/>
              <a:gd name="connsiteX4" fmla="*/ 0 w 6145"/>
              <a:gd name="connsiteY4" fmla="*/ 3688 h 3687"/>
              <a:gd name="connsiteX5" fmla="*/ 5537 w 6145"/>
              <a:gd name="connsiteY5" fmla="*/ 1844 h 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5" h="3687">
                <a:moveTo>
                  <a:pt x="5537" y="1844"/>
                </a:moveTo>
                <a:lnTo>
                  <a:pt x="6146" y="615"/>
                </a:lnTo>
                <a:lnTo>
                  <a:pt x="4922" y="0"/>
                </a:lnTo>
                <a:lnTo>
                  <a:pt x="0" y="3073"/>
                </a:lnTo>
                <a:lnTo>
                  <a:pt x="0" y="3688"/>
                </a:lnTo>
                <a:lnTo>
                  <a:pt x="5537" y="1844"/>
                </a:lnTo>
                <a:close/>
              </a:path>
            </a:pathLst>
          </a:custGeom>
          <a:solidFill>
            <a:srgbClr val="E6E8F5"/>
          </a:solidFill>
          <a:ln w="647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448618DC-FF38-C1B8-EA8E-1D4A49875C29}"/>
              </a:ext>
            </a:extLst>
          </p:cNvPr>
          <p:cNvSpPr/>
          <p:nvPr/>
        </p:nvSpPr>
        <p:spPr>
          <a:xfrm>
            <a:off x="6391360" y="4598928"/>
            <a:ext cx="429016" cy="526785"/>
          </a:xfrm>
          <a:custGeom>
            <a:avLst/>
            <a:gdLst>
              <a:gd name="connsiteX0" fmla="*/ 165945 w 429016"/>
              <a:gd name="connsiteY0" fmla="*/ 56486 h 526785"/>
              <a:gd name="connsiteX1" fmla="*/ 63922 w 429016"/>
              <a:gd name="connsiteY1" fmla="*/ 55871 h 526785"/>
              <a:gd name="connsiteX2" fmla="*/ 52245 w 429016"/>
              <a:gd name="connsiteY2" fmla="*/ 60167 h 526785"/>
              <a:gd name="connsiteX3" fmla="*/ 41799 w 429016"/>
              <a:gd name="connsiteY3" fmla="*/ 59553 h 526785"/>
              <a:gd name="connsiteX4" fmla="*/ 27661 w 429016"/>
              <a:gd name="connsiteY4" fmla="*/ 65078 h 526785"/>
              <a:gd name="connsiteX5" fmla="*/ 24591 w 429016"/>
              <a:gd name="connsiteY5" fmla="*/ 72446 h 526785"/>
              <a:gd name="connsiteX6" fmla="*/ 41799 w 429016"/>
              <a:gd name="connsiteY6" fmla="*/ 97005 h 526785"/>
              <a:gd name="connsiteX7" fmla="*/ 48560 w 429016"/>
              <a:gd name="connsiteY7" fmla="*/ 123407 h 526785"/>
              <a:gd name="connsiteX8" fmla="*/ 58391 w 429016"/>
              <a:gd name="connsiteY8" fmla="*/ 160860 h 526785"/>
              <a:gd name="connsiteX9" fmla="*/ 47945 w 429016"/>
              <a:gd name="connsiteY9" fmla="*/ 176820 h 526785"/>
              <a:gd name="connsiteX10" fmla="*/ 46099 w 429016"/>
              <a:gd name="connsiteY10" fmla="*/ 184804 h 526785"/>
              <a:gd name="connsiteX11" fmla="*/ 54091 w 429016"/>
              <a:gd name="connsiteY11" fmla="*/ 208133 h 526785"/>
              <a:gd name="connsiteX12" fmla="*/ 63307 w 429016"/>
              <a:gd name="connsiteY12" fmla="*/ 232083 h 526785"/>
              <a:gd name="connsiteX13" fmla="*/ 73145 w 429016"/>
              <a:gd name="connsiteY13" fmla="*/ 245585 h 526785"/>
              <a:gd name="connsiteX14" fmla="*/ 74984 w 429016"/>
              <a:gd name="connsiteY14" fmla="*/ 267692 h 526785"/>
              <a:gd name="connsiteX15" fmla="*/ 70683 w 429016"/>
              <a:gd name="connsiteY15" fmla="*/ 297161 h 526785"/>
              <a:gd name="connsiteX16" fmla="*/ 59622 w 429016"/>
              <a:gd name="connsiteY16" fmla="*/ 314350 h 526785"/>
              <a:gd name="connsiteX17" fmla="*/ 39338 w 429016"/>
              <a:gd name="connsiteY17" fmla="*/ 340138 h 526785"/>
              <a:gd name="connsiteX18" fmla="*/ 31346 w 429016"/>
              <a:gd name="connsiteY18" fmla="*/ 356098 h 526785"/>
              <a:gd name="connsiteX19" fmla="*/ 19669 w 429016"/>
              <a:gd name="connsiteY19" fmla="*/ 391099 h 526785"/>
              <a:gd name="connsiteX20" fmla="*/ 17829 w 429016"/>
              <a:gd name="connsiteY20" fmla="*/ 407674 h 526785"/>
              <a:gd name="connsiteX21" fmla="*/ 5537 w 429016"/>
              <a:gd name="connsiteY21" fmla="*/ 443897 h 526785"/>
              <a:gd name="connsiteX22" fmla="*/ 0 w 429016"/>
              <a:gd name="connsiteY22" fmla="*/ 477668 h 526785"/>
              <a:gd name="connsiteX23" fmla="*/ 3076 w 429016"/>
              <a:gd name="connsiteY23" fmla="*/ 502227 h 526785"/>
              <a:gd name="connsiteX24" fmla="*/ 19669 w 429016"/>
              <a:gd name="connsiteY24" fmla="*/ 494858 h 526785"/>
              <a:gd name="connsiteX25" fmla="*/ 39953 w 429016"/>
              <a:gd name="connsiteY25" fmla="*/ 488718 h 526785"/>
              <a:gd name="connsiteX26" fmla="*/ 62076 w 429016"/>
              <a:gd name="connsiteY26" fmla="*/ 489333 h 526785"/>
              <a:gd name="connsiteX27" fmla="*/ 81745 w 429016"/>
              <a:gd name="connsiteY27" fmla="*/ 507137 h 526785"/>
              <a:gd name="connsiteX28" fmla="*/ 87276 w 429016"/>
              <a:gd name="connsiteY28" fmla="*/ 504679 h 526785"/>
              <a:gd name="connsiteX29" fmla="*/ 225593 w 429016"/>
              <a:gd name="connsiteY29" fmla="*/ 502841 h 526785"/>
              <a:gd name="connsiteX30" fmla="*/ 248325 w 429016"/>
              <a:gd name="connsiteY30" fmla="*/ 521260 h 526785"/>
              <a:gd name="connsiteX31" fmla="*/ 330640 w 429016"/>
              <a:gd name="connsiteY31" fmla="*/ 526785 h 526785"/>
              <a:gd name="connsiteX32" fmla="*/ 393979 w 429016"/>
              <a:gd name="connsiteY32" fmla="*/ 511433 h 526785"/>
              <a:gd name="connsiteX33" fmla="*/ 372477 w 429016"/>
              <a:gd name="connsiteY33" fmla="*/ 486874 h 526785"/>
              <a:gd name="connsiteX34" fmla="*/ 350328 w 429016"/>
              <a:gd name="connsiteY34" fmla="*/ 454947 h 526785"/>
              <a:gd name="connsiteX35" fmla="*/ 355250 w 429016"/>
              <a:gd name="connsiteY35" fmla="*/ 330317 h 526785"/>
              <a:gd name="connsiteX36" fmla="*/ 426555 w 429016"/>
              <a:gd name="connsiteY36" fmla="*/ 330932 h 526785"/>
              <a:gd name="connsiteX37" fmla="*/ 423447 w 429016"/>
              <a:gd name="connsiteY37" fmla="*/ 317423 h 526785"/>
              <a:gd name="connsiteX38" fmla="*/ 429016 w 429016"/>
              <a:gd name="connsiteY38" fmla="*/ 302686 h 526785"/>
              <a:gd name="connsiteX39" fmla="*/ 423447 w 429016"/>
              <a:gd name="connsiteY39" fmla="*/ 284267 h 526785"/>
              <a:gd name="connsiteX40" fmla="*/ 427786 w 429016"/>
              <a:gd name="connsiteY40" fmla="*/ 265848 h 526785"/>
              <a:gd name="connsiteX41" fmla="*/ 424678 w 429016"/>
              <a:gd name="connsiteY41" fmla="*/ 253568 h 526785"/>
              <a:gd name="connsiteX42" fmla="*/ 408745 w 429016"/>
              <a:gd name="connsiteY42" fmla="*/ 251110 h 526785"/>
              <a:gd name="connsiteX43" fmla="*/ 387244 w 429016"/>
              <a:gd name="connsiteY43" fmla="*/ 257250 h 526785"/>
              <a:gd name="connsiteX44" fmla="*/ 372477 w 429016"/>
              <a:gd name="connsiteY44" fmla="*/ 256027 h 526785"/>
              <a:gd name="connsiteX45" fmla="*/ 363864 w 429016"/>
              <a:gd name="connsiteY45" fmla="*/ 259708 h 526785"/>
              <a:gd name="connsiteX46" fmla="*/ 366908 w 429016"/>
              <a:gd name="connsiteY46" fmla="*/ 213049 h 526785"/>
              <a:gd name="connsiteX47" fmla="*/ 355250 w 429016"/>
              <a:gd name="connsiteY47" fmla="*/ 198926 h 526785"/>
              <a:gd name="connsiteX48" fmla="*/ 353437 w 429016"/>
              <a:gd name="connsiteY48" fmla="*/ 174368 h 526785"/>
              <a:gd name="connsiteX49" fmla="*/ 358942 w 429016"/>
              <a:gd name="connsiteY49" fmla="*/ 151039 h 526785"/>
              <a:gd name="connsiteX50" fmla="*/ 351559 w 429016"/>
              <a:gd name="connsiteY50" fmla="*/ 136301 h 526785"/>
              <a:gd name="connsiteX51" fmla="*/ 351559 w 429016"/>
              <a:gd name="connsiteY51" fmla="*/ 111742 h 526785"/>
              <a:gd name="connsiteX52" fmla="*/ 309785 w 429016"/>
              <a:gd name="connsiteY52" fmla="*/ 111742 h 526785"/>
              <a:gd name="connsiteX53" fmla="*/ 312830 w 429016"/>
              <a:gd name="connsiteY53" fmla="*/ 97619 h 526785"/>
              <a:gd name="connsiteX54" fmla="*/ 295020 w 429016"/>
              <a:gd name="connsiteY54" fmla="*/ 97619 h 526785"/>
              <a:gd name="connsiteX55" fmla="*/ 293206 w 429016"/>
              <a:gd name="connsiteY55" fmla="*/ 104374 h 526785"/>
              <a:gd name="connsiteX56" fmla="*/ 272288 w 429016"/>
              <a:gd name="connsiteY56" fmla="*/ 106217 h 526785"/>
              <a:gd name="connsiteX57" fmla="*/ 263026 w 429016"/>
              <a:gd name="connsiteY57" fmla="*/ 128932 h 526785"/>
              <a:gd name="connsiteX58" fmla="*/ 257521 w 429016"/>
              <a:gd name="connsiteY58" fmla="*/ 138759 h 526785"/>
              <a:gd name="connsiteX59" fmla="*/ 239064 w 429016"/>
              <a:gd name="connsiteY59" fmla="*/ 133228 h 526785"/>
              <a:gd name="connsiteX60" fmla="*/ 227406 w 429016"/>
              <a:gd name="connsiteY60" fmla="*/ 138759 h 526785"/>
              <a:gd name="connsiteX61" fmla="*/ 204674 w 429016"/>
              <a:gd name="connsiteY61" fmla="*/ 141826 h 526785"/>
              <a:gd name="connsiteX62" fmla="*/ 191786 w 429016"/>
              <a:gd name="connsiteY62" fmla="*/ 121563 h 526785"/>
              <a:gd name="connsiteX63" fmla="*/ 183755 w 429016"/>
              <a:gd name="connsiteY63" fmla="*/ 108669 h 526785"/>
              <a:gd name="connsiteX64" fmla="*/ 173911 w 429016"/>
              <a:gd name="connsiteY64" fmla="*/ 85340 h 526785"/>
              <a:gd name="connsiteX65" fmla="*/ 165945 w 429016"/>
              <a:gd name="connsiteY65" fmla="*/ 56486 h 526785"/>
              <a:gd name="connsiteX66" fmla="*/ 31961 w 429016"/>
              <a:gd name="connsiteY66" fmla="*/ 48502 h 526785"/>
              <a:gd name="connsiteX67" fmla="*/ 33192 w 429016"/>
              <a:gd name="connsiteY67" fmla="*/ 31927 h 526785"/>
              <a:gd name="connsiteX68" fmla="*/ 38722 w 429016"/>
              <a:gd name="connsiteY68" fmla="*/ 21492 h 526785"/>
              <a:gd name="connsiteX69" fmla="*/ 51015 w 429016"/>
              <a:gd name="connsiteY69" fmla="*/ 13509 h 526785"/>
              <a:gd name="connsiteX70" fmla="*/ 38722 w 429016"/>
              <a:gd name="connsiteY70" fmla="*/ 0 h 526785"/>
              <a:gd name="connsiteX71" fmla="*/ 27661 w 429016"/>
              <a:gd name="connsiteY71" fmla="*/ 6754 h 526785"/>
              <a:gd name="connsiteX72" fmla="*/ 14138 w 429016"/>
              <a:gd name="connsiteY72" fmla="*/ 23329 h 526785"/>
              <a:gd name="connsiteX73" fmla="*/ 22745 w 429016"/>
              <a:gd name="connsiteY73" fmla="*/ 52798 h 526785"/>
              <a:gd name="connsiteX74" fmla="*/ 31961 w 429016"/>
              <a:gd name="connsiteY74" fmla="*/ 48502 h 52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9016" h="526785">
                <a:moveTo>
                  <a:pt x="165945" y="56486"/>
                </a:moveTo>
                <a:lnTo>
                  <a:pt x="63922" y="55871"/>
                </a:lnTo>
                <a:lnTo>
                  <a:pt x="52245" y="60167"/>
                </a:lnTo>
                <a:lnTo>
                  <a:pt x="41799" y="59553"/>
                </a:lnTo>
                <a:lnTo>
                  <a:pt x="27661" y="65078"/>
                </a:lnTo>
                <a:lnTo>
                  <a:pt x="24591" y="72446"/>
                </a:lnTo>
                <a:lnTo>
                  <a:pt x="41799" y="97005"/>
                </a:lnTo>
                <a:lnTo>
                  <a:pt x="48560" y="123407"/>
                </a:lnTo>
                <a:lnTo>
                  <a:pt x="58391" y="160860"/>
                </a:lnTo>
                <a:lnTo>
                  <a:pt x="47945" y="176820"/>
                </a:lnTo>
                <a:lnTo>
                  <a:pt x="46099" y="184804"/>
                </a:lnTo>
                <a:lnTo>
                  <a:pt x="54091" y="208133"/>
                </a:lnTo>
                <a:lnTo>
                  <a:pt x="63307" y="232083"/>
                </a:lnTo>
                <a:lnTo>
                  <a:pt x="73145" y="245585"/>
                </a:lnTo>
                <a:lnTo>
                  <a:pt x="74984" y="267692"/>
                </a:lnTo>
                <a:lnTo>
                  <a:pt x="70683" y="297161"/>
                </a:lnTo>
                <a:lnTo>
                  <a:pt x="59622" y="314350"/>
                </a:lnTo>
                <a:lnTo>
                  <a:pt x="39338" y="340138"/>
                </a:lnTo>
                <a:lnTo>
                  <a:pt x="31346" y="356098"/>
                </a:lnTo>
                <a:lnTo>
                  <a:pt x="19669" y="391099"/>
                </a:lnTo>
                <a:lnTo>
                  <a:pt x="17829" y="407674"/>
                </a:lnTo>
                <a:lnTo>
                  <a:pt x="5537" y="443897"/>
                </a:lnTo>
                <a:lnTo>
                  <a:pt x="0" y="477668"/>
                </a:lnTo>
                <a:lnTo>
                  <a:pt x="3076" y="502227"/>
                </a:lnTo>
                <a:lnTo>
                  <a:pt x="19669" y="494858"/>
                </a:lnTo>
                <a:lnTo>
                  <a:pt x="39953" y="488718"/>
                </a:lnTo>
                <a:lnTo>
                  <a:pt x="62076" y="489333"/>
                </a:lnTo>
                <a:lnTo>
                  <a:pt x="81745" y="507137"/>
                </a:lnTo>
                <a:lnTo>
                  <a:pt x="87276" y="504679"/>
                </a:lnTo>
                <a:lnTo>
                  <a:pt x="225593" y="502841"/>
                </a:lnTo>
                <a:lnTo>
                  <a:pt x="248325" y="521260"/>
                </a:lnTo>
                <a:lnTo>
                  <a:pt x="330640" y="526785"/>
                </a:lnTo>
                <a:lnTo>
                  <a:pt x="393979" y="511433"/>
                </a:lnTo>
                <a:lnTo>
                  <a:pt x="372477" y="486874"/>
                </a:lnTo>
                <a:lnTo>
                  <a:pt x="350328" y="454947"/>
                </a:lnTo>
                <a:lnTo>
                  <a:pt x="355250" y="330317"/>
                </a:lnTo>
                <a:lnTo>
                  <a:pt x="426555" y="330932"/>
                </a:lnTo>
                <a:lnTo>
                  <a:pt x="423447" y="317423"/>
                </a:lnTo>
                <a:lnTo>
                  <a:pt x="429016" y="302686"/>
                </a:lnTo>
                <a:lnTo>
                  <a:pt x="423447" y="284267"/>
                </a:lnTo>
                <a:lnTo>
                  <a:pt x="427786" y="265848"/>
                </a:lnTo>
                <a:lnTo>
                  <a:pt x="424678" y="253568"/>
                </a:lnTo>
                <a:lnTo>
                  <a:pt x="408745" y="251110"/>
                </a:lnTo>
                <a:lnTo>
                  <a:pt x="387244" y="257250"/>
                </a:lnTo>
                <a:lnTo>
                  <a:pt x="372477" y="256027"/>
                </a:lnTo>
                <a:lnTo>
                  <a:pt x="363864" y="259708"/>
                </a:lnTo>
                <a:lnTo>
                  <a:pt x="366908" y="213049"/>
                </a:lnTo>
                <a:lnTo>
                  <a:pt x="355250" y="198926"/>
                </a:lnTo>
                <a:lnTo>
                  <a:pt x="353437" y="174368"/>
                </a:lnTo>
                <a:lnTo>
                  <a:pt x="358942" y="151039"/>
                </a:lnTo>
                <a:lnTo>
                  <a:pt x="351559" y="136301"/>
                </a:lnTo>
                <a:lnTo>
                  <a:pt x="351559" y="111742"/>
                </a:lnTo>
                <a:lnTo>
                  <a:pt x="309785" y="111742"/>
                </a:lnTo>
                <a:lnTo>
                  <a:pt x="312830" y="97619"/>
                </a:lnTo>
                <a:lnTo>
                  <a:pt x="295020" y="97619"/>
                </a:lnTo>
                <a:lnTo>
                  <a:pt x="293206" y="104374"/>
                </a:lnTo>
                <a:lnTo>
                  <a:pt x="272288" y="106217"/>
                </a:lnTo>
                <a:lnTo>
                  <a:pt x="263026" y="128932"/>
                </a:lnTo>
                <a:lnTo>
                  <a:pt x="257521" y="138759"/>
                </a:lnTo>
                <a:lnTo>
                  <a:pt x="239064" y="133228"/>
                </a:lnTo>
                <a:lnTo>
                  <a:pt x="227406" y="138759"/>
                </a:lnTo>
                <a:lnTo>
                  <a:pt x="204674" y="141826"/>
                </a:lnTo>
                <a:lnTo>
                  <a:pt x="191786" y="121563"/>
                </a:lnTo>
                <a:lnTo>
                  <a:pt x="183755" y="108669"/>
                </a:lnTo>
                <a:lnTo>
                  <a:pt x="173911" y="85340"/>
                </a:lnTo>
                <a:lnTo>
                  <a:pt x="165945" y="56486"/>
                </a:lnTo>
                <a:close/>
                <a:moveTo>
                  <a:pt x="31961" y="48502"/>
                </a:moveTo>
                <a:lnTo>
                  <a:pt x="33192" y="31927"/>
                </a:lnTo>
                <a:lnTo>
                  <a:pt x="38722" y="21492"/>
                </a:lnTo>
                <a:lnTo>
                  <a:pt x="51015" y="13509"/>
                </a:lnTo>
                <a:lnTo>
                  <a:pt x="38722" y="0"/>
                </a:lnTo>
                <a:lnTo>
                  <a:pt x="27661" y="6754"/>
                </a:lnTo>
                <a:lnTo>
                  <a:pt x="14138" y="23329"/>
                </a:lnTo>
                <a:lnTo>
                  <a:pt x="22745" y="52798"/>
                </a:lnTo>
                <a:lnTo>
                  <a:pt x="31961" y="4850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8" name="Freeform 207">
            <a:extLst>
              <a:ext uri="{FF2B5EF4-FFF2-40B4-BE49-F238E27FC236}">
                <a16:creationId xmlns:a16="http://schemas.microsoft.com/office/drawing/2014/main" id="{44FAC030-921B-F6F7-EC6D-DC0B56B82295}"/>
              </a:ext>
            </a:extLst>
          </p:cNvPr>
          <p:cNvSpPr/>
          <p:nvPr/>
        </p:nvSpPr>
        <p:spPr>
          <a:xfrm>
            <a:off x="6038590" y="2759479"/>
            <a:ext cx="10446" cy="7983"/>
          </a:xfrm>
          <a:custGeom>
            <a:avLst/>
            <a:gdLst>
              <a:gd name="connsiteX0" fmla="*/ 9216 w 10446"/>
              <a:gd name="connsiteY0" fmla="*/ 5525 h 7983"/>
              <a:gd name="connsiteX1" fmla="*/ 9831 w 10446"/>
              <a:gd name="connsiteY1" fmla="*/ 4296 h 7983"/>
              <a:gd name="connsiteX2" fmla="*/ 10446 w 10446"/>
              <a:gd name="connsiteY2" fmla="*/ 3073 h 7983"/>
              <a:gd name="connsiteX3" fmla="*/ 10446 w 10446"/>
              <a:gd name="connsiteY3" fmla="*/ 2458 h 7983"/>
              <a:gd name="connsiteX4" fmla="*/ 9216 w 10446"/>
              <a:gd name="connsiteY4" fmla="*/ 1844 h 7983"/>
              <a:gd name="connsiteX5" fmla="*/ 4915 w 10446"/>
              <a:gd name="connsiteY5" fmla="*/ 615 h 7983"/>
              <a:gd name="connsiteX6" fmla="*/ 3070 w 10446"/>
              <a:gd name="connsiteY6" fmla="*/ 0 h 7983"/>
              <a:gd name="connsiteX7" fmla="*/ 1839 w 10446"/>
              <a:gd name="connsiteY7" fmla="*/ 615 h 7983"/>
              <a:gd name="connsiteX8" fmla="*/ 615 w 10446"/>
              <a:gd name="connsiteY8" fmla="*/ 1844 h 7983"/>
              <a:gd name="connsiteX9" fmla="*/ 0 w 10446"/>
              <a:gd name="connsiteY9" fmla="*/ 3688 h 7983"/>
              <a:gd name="connsiteX10" fmla="*/ 615 w 10446"/>
              <a:gd name="connsiteY10" fmla="*/ 4296 h 7983"/>
              <a:gd name="connsiteX11" fmla="*/ 615 w 10446"/>
              <a:gd name="connsiteY11" fmla="*/ 5525 h 7983"/>
              <a:gd name="connsiteX12" fmla="*/ 615 w 10446"/>
              <a:gd name="connsiteY12" fmla="*/ 6754 h 7983"/>
              <a:gd name="connsiteX13" fmla="*/ 1224 w 10446"/>
              <a:gd name="connsiteY13" fmla="*/ 7983 h 7983"/>
              <a:gd name="connsiteX14" fmla="*/ 2454 w 10446"/>
              <a:gd name="connsiteY14" fmla="*/ 7983 h 7983"/>
              <a:gd name="connsiteX15" fmla="*/ 3685 w 10446"/>
              <a:gd name="connsiteY15" fmla="*/ 7983 h 7983"/>
              <a:gd name="connsiteX16" fmla="*/ 5530 w 10446"/>
              <a:gd name="connsiteY16" fmla="*/ 7369 h 7983"/>
              <a:gd name="connsiteX17" fmla="*/ 8600 w 10446"/>
              <a:gd name="connsiteY17" fmla="*/ 5525 h 7983"/>
              <a:gd name="connsiteX18" fmla="*/ 9216 w 10446"/>
              <a:gd name="connsiteY18" fmla="*/ 5525 h 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46" h="7983">
                <a:moveTo>
                  <a:pt x="9216" y="5525"/>
                </a:moveTo>
                <a:lnTo>
                  <a:pt x="9831" y="4296"/>
                </a:lnTo>
                <a:lnTo>
                  <a:pt x="10446" y="3073"/>
                </a:lnTo>
                <a:lnTo>
                  <a:pt x="10446" y="2458"/>
                </a:lnTo>
                <a:lnTo>
                  <a:pt x="9216" y="1844"/>
                </a:lnTo>
                <a:lnTo>
                  <a:pt x="4915" y="615"/>
                </a:lnTo>
                <a:lnTo>
                  <a:pt x="3070" y="0"/>
                </a:lnTo>
                <a:lnTo>
                  <a:pt x="1839" y="615"/>
                </a:lnTo>
                <a:lnTo>
                  <a:pt x="615" y="1844"/>
                </a:lnTo>
                <a:lnTo>
                  <a:pt x="0" y="3688"/>
                </a:lnTo>
                <a:lnTo>
                  <a:pt x="615" y="4296"/>
                </a:lnTo>
                <a:lnTo>
                  <a:pt x="615" y="5525"/>
                </a:lnTo>
                <a:lnTo>
                  <a:pt x="615" y="6754"/>
                </a:lnTo>
                <a:lnTo>
                  <a:pt x="1224" y="7983"/>
                </a:lnTo>
                <a:lnTo>
                  <a:pt x="2454" y="7983"/>
                </a:lnTo>
                <a:lnTo>
                  <a:pt x="3685" y="7983"/>
                </a:lnTo>
                <a:lnTo>
                  <a:pt x="5530" y="7369"/>
                </a:lnTo>
                <a:lnTo>
                  <a:pt x="8600" y="5525"/>
                </a:lnTo>
                <a:lnTo>
                  <a:pt x="9216" y="55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9" name="Freeform 208">
            <a:extLst>
              <a:ext uri="{FF2B5EF4-FFF2-40B4-BE49-F238E27FC236}">
                <a16:creationId xmlns:a16="http://schemas.microsoft.com/office/drawing/2014/main" id="{F18B2ADD-7629-B862-5343-3BC8B79F5A0C}"/>
              </a:ext>
            </a:extLst>
          </p:cNvPr>
          <p:cNvSpPr/>
          <p:nvPr/>
        </p:nvSpPr>
        <p:spPr>
          <a:xfrm>
            <a:off x="5704226" y="2974366"/>
            <a:ext cx="694516" cy="706678"/>
          </a:xfrm>
          <a:custGeom>
            <a:avLst/>
            <a:gdLst>
              <a:gd name="connsiteX0" fmla="*/ 562379 w 694516"/>
              <a:gd name="connsiteY0" fmla="*/ 6754 h 706678"/>
              <a:gd name="connsiteX1" fmla="*/ 540249 w 694516"/>
              <a:gd name="connsiteY1" fmla="*/ 9213 h 706678"/>
              <a:gd name="connsiteX2" fmla="*/ 526726 w 694516"/>
              <a:gd name="connsiteY2" fmla="*/ 0 h 706678"/>
              <a:gd name="connsiteX3" fmla="*/ 492311 w 694516"/>
              <a:gd name="connsiteY3" fmla="*/ 0 h 706678"/>
              <a:gd name="connsiteX4" fmla="*/ 462195 w 694516"/>
              <a:gd name="connsiteY4" fmla="*/ 15967 h 706678"/>
              <a:gd name="connsiteX5" fmla="*/ 445603 w 694516"/>
              <a:gd name="connsiteY5" fmla="*/ 9827 h 706678"/>
              <a:gd name="connsiteX6" fmla="*/ 392127 w 694516"/>
              <a:gd name="connsiteY6" fmla="*/ 12894 h 706678"/>
              <a:gd name="connsiteX7" fmla="*/ 337427 w 694516"/>
              <a:gd name="connsiteY7" fmla="*/ 20263 h 706678"/>
              <a:gd name="connsiteX8" fmla="*/ 306697 w 694516"/>
              <a:gd name="connsiteY8" fmla="*/ 32542 h 706678"/>
              <a:gd name="connsiteX9" fmla="*/ 285797 w 694516"/>
              <a:gd name="connsiteY9" fmla="*/ 48502 h 706678"/>
              <a:gd name="connsiteX10" fmla="*/ 250767 w 694516"/>
              <a:gd name="connsiteY10" fmla="*/ 55871 h 706678"/>
              <a:gd name="connsiteX11" fmla="*/ 219421 w 694516"/>
              <a:gd name="connsiteY11" fmla="*/ 77363 h 706678"/>
              <a:gd name="connsiteX12" fmla="*/ 231713 w 694516"/>
              <a:gd name="connsiteY12" fmla="*/ 102536 h 706678"/>
              <a:gd name="connsiteX13" fmla="*/ 233559 w 694516"/>
              <a:gd name="connsiteY13" fmla="*/ 126480 h 706678"/>
              <a:gd name="connsiteX14" fmla="*/ 244620 w 694516"/>
              <a:gd name="connsiteY14" fmla="*/ 167614 h 706678"/>
              <a:gd name="connsiteX15" fmla="*/ 253228 w 694516"/>
              <a:gd name="connsiteY15" fmla="*/ 176212 h 706678"/>
              <a:gd name="connsiteX16" fmla="*/ 247081 w 694516"/>
              <a:gd name="connsiteY16" fmla="*/ 191558 h 706678"/>
              <a:gd name="connsiteX17" fmla="*/ 204052 w 694516"/>
              <a:gd name="connsiteY17" fmla="*/ 197697 h 706678"/>
              <a:gd name="connsiteX18" fmla="*/ 188690 w 694516"/>
              <a:gd name="connsiteY18" fmla="*/ 212435 h 706678"/>
              <a:gd name="connsiteX19" fmla="*/ 169636 w 694516"/>
              <a:gd name="connsiteY19" fmla="*/ 215502 h 706678"/>
              <a:gd name="connsiteX20" fmla="*/ 167791 w 694516"/>
              <a:gd name="connsiteY20" fmla="*/ 244362 h 706678"/>
              <a:gd name="connsiteX21" fmla="*/ 129075 w 694516"/>
              <a:gd name="connsiteY21" fmla="*/ 259708 h 706678"/>
              <a:gd name="connsiteX22" fmla="*/ 116167 w 694516"/>
              <a:gd name="connsiteY22" fmla="*/ 279356 h 706678"/>
              <a:gd name="connsiteX23" fmla="*/ 89122 w 694516"/>
              <a:gd name="connsiteY23" fmla="*/ 289792 h 706678"/>
              <a:gd name="connsiteX24" fmla="*/ 55931 w 694516"/>
              <a:gd name="connsiteY24" fmla="*/ 295938 h 706678"/>
              <a:gd name="connsiteX25" fmla="*/ 1231 w 694516"/>
              <a:gd name="connsiteY25" fmla="*/ 324792 h 706678"/>
              <a:gd name="connsiteX26" fmla="*/ 615 w 694516"/>
              <a:gd name="connsiteY26" fmla="*/ 370836 h 706678"/>
              <a:gd name="connsiteX27" fmla="*/ 615 w 694516"/>
              <a:gd name="connsiteY27" fmla="*/ 373295 h 706678"/>
              <a:gd name="connsiteX28" fmla="*/ 0 w 694516"/>
              <a:gd name="connsiteY28" fmla="*/ 380663 h 706678"/>
              <a:gd name="connsiteX29" fmla="*/ 124768 w 694516"/>
              <a:gd name="connsiteY29" fmla="*/ 475825 h 706678"/>
              <a:gd name="connsiteX30" fmla="*/ 237859 w 694516"/>
              <a:gd name="connsiteY30" fmla="*/ 561171 h 706678"/>
              <a:gd name="connsiteX31" fmla="*/ 352180 w 694516"/>
              <a:gd name="connsiteY31" fmla="*/ 645897 h 706678"/>
              <a:gd name="connsiteX32" fmla="*/ 360166 w 694516"/>
              <a:gd name="connsiteY32" fmla="*/ 664316 h 706678"/>
              <a:gd name="connsiteX33" fmla="*/ 381065 w 694516"/>
              <a:gd name="connsiteY33" fmla="*/ 675366 h 706678"/>
              <a:gd name="connsiteX34" fmla="*/ 397043 w 694516"/>
              <a:gd name="connsiteY34" fmla="*/ 682120 h 706678"/>
              <a:gd name="connsiteX35" fmla="*/ 397658 w 694516"/>
              <a:gd name="connsiteY35" fmla="*/ 706678 h 706678"/>
              <a:gd name="connsiteX36" fmla="*/ 435150 w 694516"/>
              <a:gd name="connsiteY36" fmla="*/ 702997 h 706678"/>
              <a:gd name="connsiteX37" fmla="*/ 483088 w 694516"/>
              <a:gd name="connsiteY37" fmla="*/ 685808 h 706678"/>
              <a:gd name="connsiteX38" fmla="*/ 580202 w 694516"/>
              <a:gd name="connsiteY38" fmla="*/ 609059 h 706678"/>
              <a:gd name="connsiteX39" fmla="*/ 694517 w 694516"/>
              <a:gd name="connsiteY39" fmla="*/ 534154 h 706678"/>
              <a:gd name="connsiteX40" fmla="*/ 679155 w 694516"/>
              <a:gd name="connsiteY40" fmla="*/ 509596 h 706678"/>
              <a:gd name="connsiteX41" fmla="*/ 652724 w 694516"/>
              <a:gd name="connsiteY41" fmla="*/ 491791 h 706678"/>
              <a:gd name="connsiteX42" fmla="*/ 636747 w 694516"/>
              <a:gd name="connsiteY42" fmla="*/ 499160 h 706678"/>
              <a:gd name="connsiteX43" fmla="*/ 624455 w 694516"/>
              <a:gd name="connsiteY43" fmla="*/ 477054 h 706678"/>
              <a:gd name="connsiteX44" fmla="*/ 623225 w 694516"/>
              <a:gd name="connsiteY44" fmla="*/ 460479 h 706678"/>
              <a:gd name="connsiteX45" fmla="*/ 602325 w 694516"/>
              <a:gd name="connsiteY45" fmla="*/ 431624 h 706678"/>
              <a:gd name="connsiteX46" fmla="*/ 615233 w 694516"/>
              <a:gd name="connsiteY46" fmla="*/ 415657 h 706678"/>
              <a:gd name="connsiteX47" fmla="*/ 612163 w 694516"/>
              <a:gd name="connsiteY47" fmla="*/ 391099 h 706678"/>
              <a:gd name="connsiteX48" fmla="*/ 615848 w 694516"/>
              <a:gd name="connsiteY48" fmla="*/ 369614 h 706678"/>
              <a:gd name="connsiteX49" fmla="*/ 612772 w 694516"/>
              <a:gd name="connsiteY49" fmla="*/ 351803 h 706678"/>
              <a:gd name="connsiteX50" fmla="*/ 618309 w 694516"/>
              <a:gd name="connsiteY50" fmla="*/ 319882 h 706678"/>
              <a:gd name="connsiteX51" fmla="*/ 615848 w 694516"/>
              <a:gd name="connsiteY51" fmla="*/ 301463 h 706678"/>
              <a:gd name="connsiteX52" fmla="*/ 604171 w 694516"/>
              <a:gd name="connsiteY52" fmla="*/ 267077 h 706678"/>
              <a:gd name="connsiteX53" fmla="*/ 588187 w 694516"/>
              <a:gd name="connsiteY53" fmla="*/ 197697 h 706678"/>
              <a:gd name="connsiteX54" fmla="*/ 567294 w 694516"/>
              <a:gd name="connsiteY54" fmla="*/ 181737 h 706678"/>
              <a:gd name="connsiteX55" fmla="*/ 567294 w 694516"/>
              <a:gd name="connsiteY55" fmla="*/ 172524 h 706678"/>
              <a:gd name="connsiteX56" fmla="*/ 539633 w 694516"/>
              <a:gd name="connsiteY56" fmla="*/ 149195 h 706678"/>
              <a:gd name="connsiteX57" fmla="*/ 535948 w 694516"/>
              <a:gd name="connsiteY57" fmla="*/ 119726 h 706678"/>
              <a:gd name="connsiteX58" fmla="*/ 555617 w 694516"/>
              <a:gd name="connsiteY58" fmla="*/ 97626 h 706678"/>
              <a:gd name="connsiteX59" fmla="*/ 562379 w 694516"/>
              <a:gd name="connsiteY59" fmla="*/ 65084 h 706678"/>
              <a:gd name="connsiteX60" fmla="*/ 556233 w 694516"/>
              <a:gd name="connsiteY60" fmla="*/ 27017 h 706678"/>
              <a:gd name="connsiteX61" fmla="*/ 562379 w 694516"/>
              <a:gd name="connsiteY61" fmla="*/ 6754 h 70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4516" h="706678">
                <a:moveTo>
                  <a:pt x="562379" y="6754"/>
                </a:moveTo>
                <a:lnTo>
                  <a:pt x="540249" y="9213"/>
                </a:lnTo>
                <a:lnTo>
                  <a:pt x="526726" y="0"/>
                </a:lnTo>
                <a:lnTo>
                  <a:pt x="492311" y="0"/>
                </a:lnTo>
                <a:lnTo>
                  <a:pt x="462195" y="15967"/>
                </a:lnTo>
                <a:lnTo>
                  <a:pt x="445603" y="9827"/>
                </a:lnTo>
                <a:lnTo>
                  <a:pt x="392127" y="12894"/>
                </a:lnTo>
                <a:lnTo>
                  <a:pt x="337427" y="20263"/>
                </a:lnTo>
                <a:lnTo>
                  <a:pt x="306697" y="32542"/>
                </a:lnTo>
                <a:lnTo>
                  <a:pt x="285797" y="48502"/>
                </a:lnTo>
                <a:lnTo>
                  <a:pt x="250767" y="55871"/>
                </a:lnTo>
                <a:lnTo>
                  <a:pt x="219421" y="77363"/>
                </a:lnTo>
                <a:lnTo>
                  <a:pt x="231713" y="102536"/>
                </a:lnTo>
                <a:lnTo>
                  <a:pt x="233559" y="126480"/>
                </a:lnTo>
                <a:lnTo>
                  <a:pt x="244620" y="167614"/>
                </a:lnTo>
                <a:lnTo>
                  <a:pt x="253228" y="176212"/>
                </a:lnTo>
                <a:lnTo>
                  <a:pt x="247081" y="191558"/>
                </a:lnTo>
                <a:lnTo>
                  <a:pt x="204052" y="197697"/>
                </a:lnTo>
                <a:lnTo>
                  <a:pt x="188690" y="212435"/>
                </a:lnTo>
                <a:lnTo>
                  <a:pt x="169636" y="215502"/>
                </a:lnTo>
                <a:lnTo>
                  <a:pt x="167791" y="244362"/>
                </a:lnTo>
                <a:lnTo>
                  <a:pt x="129075" y="259708"/>
                </a:lnTo>
                <a:lnTo>
                  <a:pt x="116167" y="279356"/>
                </a:lnTo>
                <a:lnTo>
                  <a:pt x="89122" y="289792"/>
                </a:lnTo>
                <a:lnTo>
                  <a:pt x="55931" y="295938"/>
                </a:lnTo>
                <a:lnTo>
                  <a:pt x="1231" y="324792"/>
                </a:lnTo>
                <a:lnTo>
                  <a:pt x="615" y="370836"/>
                </a:lnTo>
                <a:lnTo>
                  <a:pt x="615" y="373295"/>
                </a:lnTo>
                <a:lnTo>
                  <a:pt x="0" y="380663"/>
                </a:lnTo>
                <a:lnTo>
                  <a:pt x="124768" y="475825"/>
                </a:lnTo>
                <a:lnTo>
                  <a:pt x="237859" y="561171"/>
                </a:lnTo>
                <a:lnTo>
                  <a:pt x="352180" y="645897"/>
                </a:lnTo>
                <a:lnTo>
                  <a:pt x="360166" y="664316"/>
                </a:lnTo>
                <a:lnTo>
                  <a:pt x="381065" y="675366"/>
                </a:lnTo>
                <a:lnTo>
                  <a:pt x="397043" y="682120"/>
                </a:lnTo>
                <a:lnTo>
                  <a:pt x="397658" y="706678"/>
                </a:lnTo>
                <a:lnTo>
                  <a:pt x="435150" y="702997"/>
                </a:lnTo>
                <a:lnTo>
                  <a:pt x="483088" y="685808"/>
                </a:lnTo>
                <a:lnTo>
                  <a:pt x="580202" y="609059"/>
                </a:lnTo>
                <a:lnTo>
                  <a:pt x="694517" y="534154"/>
                </a:lnTo>
                <a:lnTo>
                  <a:pt x="679155" y="509596"/>
                </a:lnTo>
                <a:lnTo>
                  <a:pt x="652724" y="491791"/>
                </a:lnTo>
                <a:lnTo>
                  <a:pt x="636747" y="499160"/>
                </a:lnTo>
                <a:lnTo>
                  <a:pt x="624455" y="477054"/>
                </a:lnTo>
                <a:lnTo>
                  <a:pt x="623225" y="460479"/>
                </a:lnTo>
                <a:lnTo>
                  <a:pt x="602325" y="431624"/>
                </a:lnTo>
                <a:lnTo>
                  <a:pt x="615233" y="415657"/>
                </a:lnTo>
                <a:lnTo>
                  <a:pt x="612163" y="391099"/>
                </a:lnTo>
                <a:lnTo>
                  <a:pt x="615848" y="369614"/>
                </a:lnTo>
                <a:lnTo>
                  <a:pt x="612772" y="351803"/>
                </a:lnTo>
                <a:lnTo>
                  <a:pt x="618309" y="319882"/>
                </a:lnTo>
                <a:lnTo>
                  <a:pt x="615848" y="301463"/>
                </a:lnTo>
                <a:lnTo>
                  <a:pt x="604171" y="267077"/>
                </a:lnTo>
                <a:lnTo>
                  <a:pt x="588187" y="197697"/>
                </a:lnTo>
                <a:lnTo>
                  <a:pt x="567294" y="181737"/>
                </a:lnTo>
                <a:lnTo>
                  <a:pt x="567294" y="172524"/>
                </a:lnTo>
                <a:lnTo>
                  <a:pt x="539633" y="149195"/>
                </a:lnTo>
                <a:lnTo>
                  <a:pt x="535948" y="119726"/>
                </a:lnTo>
                <a:lnTo>
                  <a:pt x="555617" y="97626"/>
                </a:lnTo>
                <a:lnTo>
                  <a:pt x="562379" y="65084"/>
                </a:lnTo>
                <a:lnTo>
                  <a:pt x="556233" y="27017"/>
                </a:lnTo>
                <a:lnTo>
                  <a:pt x="562379" y="675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10" name="Freeform 209">
            <a:extLst>
              <a:ext uri="{FF2B5EF4-FFF2-40B4-BE49-F238E27FC236}">
                <a16:creationId xmlns:a16="http://schemas.microsoft.com/office/drawing/2014/main" id="{8DC5F2E2-8677-B1BD-5D73-4B24E703A0A5}"/>
              </a:ext>
            </a:extLst>
          </p:cNvPr>
          <p:cNvSpPr/>
          <p:nvPr/>
        </p:nvSpPr>
        <p:spPr>
          <a:xfrm>
            <a:off x="6601538" y="2757635"/>
            <a:ext cx="58999" cy="117267"/>
          </a:xfrm>
          <a:custGeom>
            <a:avLst/>
            <a:gdLst>
              <a:gd name="connsiteX0" fmla="*/ 12305 w 58999"/>
              <a:gd name="connsiteY0" fmla="*/ 0 h 117267"/>
              <a:gd name="connsiteX1" fmla="*/ 0 w 58999"/>
              <a:gd name="connsiteY1" fmla="*/ 19033 h 117267"/>
              <a:gd name="connsiteX2" fmla="*/ 3109 w 58999"/>
              <a:gd name="connsiteY2" fmla="*/ 30698 h 117267"/>
              <a:gd name="connsiteX3" fmla="*/ 9261 w 58999"/>
              <a:gd name="connsiteY3" fmla="*/ 36838 h 117267"/>
              <a:gd name="connsiteX4" fmla="*/ 6153 w 58999"/>
              <a:gd name="connsiteY4" fmla="*/ 48502 h 117267"/>
              <a:gd name="connsiteX5" fmla="*/ 5570 w 58999"/>
              <a:gd name="connsiteY5" fmla="*/ 74905 h 117267"/>
              <a:gd name="connsiteX6" fmla="*/ 9844 w 58999"/>
              <a:gd name="connsiteY6" fmla="*/ 93324 h 117267"/>
              <a:gd name="connsiteX7" fmla="*/ 28302 w 58999"/>
              <a:gd name="connsiteY7" fmla="*/ 106218 h 117267"/>
              <a:gd name="connsiteX8" fmla="*/ 29532 w 58999"/>
              <a:gd name="connsiteY8" fmla="*/ 114816 h 117267"/>
              <a:gd name="connsiteX9" fmla="*/ 35685 w 58999"/>
              <a:gd name="connsiteY9" fmla="*/ 117268 h 117267"/>
              <a:gd name="connsiteX10" fmla="*/ 48573 w 58999"/>
              <a:gd name="connsiteY10" fmla="*/ 98849 h 117267"/>
              <a:gd name="connsiteX11" fmla="*/ 49221 w 58999"/>
              <a:gd name="connsiteY11" fmla="*/ 85955 h 117267"/>
              <a:gd name="connsiteX12" fmla="*/ 59000 w 58999"/>
              <a:gd name="connsiteY12" fmla="*/ 80430 h 117267"/>
              <a:gd name="connsiteX13" fmla="*/ 59000 w 58999"/>
              <a:gd name="connsiteY13" fmla="*/ 70609 h 117267"/>
              <a:gd name="connsiteX14" fmla="*/ 44881 w 58999"/>
              <a:gd name="connsiteY14" fmla="*/ 60788 h 117267"/>
              <a:gd name="connsiteX15" fmla="*/ 39377 w 58999"/>
              <a:gd name="connsiteY15" fmla="*/ 44821 h 117267"/>
              <a:gd name="connsiteX16" fmla="*/ 41838 w 58999"/>
              <a:gd name="connsiteY16" fmla="*/ 31927 h 117267"/>
              <a:gd name="connsiteX17" fmla="*/ 38729 w 58999"/>
              <a:gd name="connsiteY17" fmla="*/ 17804 h 117267"/>
              <a:gd name="connsiteX18" fmla="*/ 30763 w 58999"/>
              <a:gd name="connsiteY18" fmla="*/ 14123 h 117267"/>
              <a:gd name="connsiteX19" fmla="*/ 22797 w 58999"/>
              <a:gd name="connsiteY19" fmla="*/ 4302 h 117267"/>
              <a:gd name="connsiteX20" fmla="*/ 14766 w 58999"/>
              <a:gd name="connsiteY20" fmla="*/ 7369 h 117267"/>
              <a:gd name="connsiteX21" fmla="*/ 12305 w 58999"/>
              <a:gd name="connsiteY21" fmla="*/ 0 h 11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999" h="117267">
                <a:moveTo>
                  <a:pt x="12305" y="0"/>
                </a:moveTo>
                <a:lnTo>
                  <a:pt x="0" y="19033"/>
                </a:lnTo>
                <a:lnTo>
                  <a:pt x="3109" y="30698"/>
                </a:lnTo>
                <a:lnTo>
                  <a:pt x="9261" y="36838"/>
                </a:lnTo>
                <a:lnTo>
                  <a:pt x="6153" y="48502"/>
                </a:lnTo>
                <a:lnTo>
                  <a:pt x="5570" y="74905"/>
                </a:lnTo>
                <a:lnTo>
                  <a:pt x="9844" y="93324"/>
                </a:lnTo>
                <a:lnTo>
                  <a:pt x="28302" y="106218"/>
                </a:lnTo>
                <a:lnTo>
                  <a:pt x="29532" y="114816"/>
                </a:lnTo>
                <a:lnTo>
                  <a:pt x="35685" y="117268"/>
                </a:lnTo>
                <a:lnTo>
                  <a:pt x="48573" y="98849"/>
                </a:lnTo>
                <a:lnTo>
                  <a:pt x="49221" y="85955"/>
                </a:lnTo>
                <a:lnTo>
                  <a:pt x="59000" y="80430"/>
                </a:lnTo>
                <a:lnTo>
                  <a:pt x="59000" y="70609"/>
                </a:lnTo>
                <a:lnTo>
                  <a:pt x="44881" y="60788"/>
                </a:lnTo>
                <a:lnTo>
                  <a:pt x="39377" y="44821"/>
                </a:lnTo>
                <a:lnTo>
                  <a:pt x="41838" y="31927"/>
                </a:lnTo>
                <a:lnTo>
                  <a:pt x="38729" y="17804"/>
                </a:lnTo>
                <a:lnTo>
                  <a:pt x="30763" y="14123"/>
                </a:lnTo>
                <a:lnTo>
                  <a:pt x="22797" y="4302"/>
                </a:lnTo>
                <a:lnTo>
                  <a:pt x="14766" y="7369"/>
                </a:lnTo>
                <a:lnTo>
                  <a:pt x="12305"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11" name="Freeform 210">
            <a:extLst>
              <a:ext uri="{FF2B5EF4-FFF2-40B4-BE49-F238E27FC236}">
                <a16:creationId xmlns:a16="http://schemas.microsoft.com/office/drawing/2014/main" id="{4CB7ADE3-14EA-4E2A-21CC-0CF8533E4DEF}"/>
              </a:ext>
            </a:extLst>
          </p:cNvPr>
          <p:cNvSpPr/>
          <p:nvPr/>
        </p:nvSpPr>
        <p:spPr>
          <a:xfrm>
            <a:off x="7975831" y="2919723"/>
            <a:ext cx="443763" cy="360400"/>
          </a:xfrm>
          <a:custGeom>
            <a:avLst/>
            <a:gdLst>
              <a:gd name="connsiteX0" fmla="*/ 435149 w 443763"/>
              <a:gd name="connsiteY0" fmla="*/ 42363 h 360400"/>
              <a:gd name="connsiteX1" fmla="*/ 401990 w 443763"/>
              <a:gd name="connsiteY1" fmla="*/ 42363 h 360400"/>
              <a:gd name="connsiteX2" fmla="*/ 378610 w 443763"/>
              <a:gd name="connsiteY2" fmla="*/ 39296 h 360400"/>
              <a:gd name="connsiteX3" fmla="*/ 363261 w 443763"/>
              <a:gd name="connsiteY3" fmla="*/ 57101 h 360400"/>
              <a:gd name="connsiteX4" fmla="*/ 350373 w 443763"/>
              <a:gd name="connsiteY4" fmla="*/ 61396 h 360400"/>
              <a:gd name="connsiteX5" fmla="*/ 341112 w 443763"/>
              <a:gd name="connsiteY5" fmla="*/ 69380 h 360400"/>
              <a:gd name="connsiteX6" fmla="*/ 325180 w 443763"/>
              <a:gd name="connsiteY6" fmla="*/ 56486 h 360400"/>
              <a:gd name="connsiteX7" fmla="*/ 319028 w 443763"/>
              <a:gd name="connsiteY7" fmla="*/ 23329 h 360400"/>
              <a:gd name="connsiteX8" fmla="*/ 309183 w 443763"/>
              <a:gd name="connsiteY8" fmla="*/ 21492 h 360400"/>
              <a:gd name="connsiteX9" fmla="*/ 309183 w 443763"/>
              <a:gd name="connsiteY9" fmla="*/ 9213 h 360400"/>
              <a:gd name="connsiteX10" fmla="*/ 289495 w 443763"/>
              <a:gd name="connsiteY10" fmla="*/ 0 h 360400"/>
              <a:gd name="connsiteX11" fmla="*/ 279068 w 443763"/>
              <a:gd name="connsiteY11" fmla="*/ 14123 h 360400"/>
              <a:gd name="connsiteX12" fmla="*/ 280299 w 443763"/>
              <a:gd name="connsiteY12" fmla="*/ 30084 h 360400"/>
              <a:gd name="connsiteX13" fmla="*/ 276607 w 443763"/>
              <a:gd name="connsiteY13" fmla="*/ 35609 h 360400"/>
              <a:gd name="connsiteX14" fmla="*/ 256919 w 443763"/>
              <a:gd name="connsiteY14" fmla="*/ 35000 h 360400"/>
              <a:gd name="connsiteX15" fmla="*/ 251414 w 443763"/>
              <a:gd name="connsiteY15" fmla="*/ 53419 h 360400"/>
              <a:gd name="connsiteX16" fmla="*/ 238461 w 443763"/>
              <a:gd name="connsiteY16" fmla="*/ 45436 h 360400"/>
              <a:gd name="connsiteX17" fmla="*/ 218190 w 443763"/>
              <a:gd name="connsiteY17" fmla="*/ 58330 h 360400"/>
              <a:gd name="connsiteX18" fmla="*/ 207115 w 443763"/>
              <a:gd name="connsiteY18" fmla="*/ 53419 h 360400"/>
              <a:gd name="connsiteX19" fmla="*/ 180692 w 443763"/>
              <a:gd name="connsiteY19" fmla="*/ 44821 h 360400"/>
              <a:gd name="connsiteX20" fmla="*/ 162882 w 443763"/>
              <a:gd name="connsiteY20" fmla="*/ 44821 h 360400"/>
              <a:gd name="connsiteX21" fmla="*/ 153037 w 443763"/>
              <a:gd name="connsiteY21" fmla="*/ 43592 h 360400"/>
              <a:gd name="connsiteX22" fmla="*/ 135227 w 443763"/>
              <a:gd name="connsiteY22" fmla="*/ 33157 h 360400"/>
              <a:gd name="connsiteX23" fmla="*/ 133414 w 443763"/>
              <a:gd name="connsiteY23" fmla="*/ 47280 h 360400"/>
              <a:gd name="connsiteX24" fmla="*/ 108220 w 443763"/>
              <a:gd name="connsiteY24" fmla="*/ 54642 h 360400"/>
              <a:gd name="connsiteX25" fmla="*/ 108803 w 443763"/>
              <a:gd name="connsiteY25" fmla="*/ 86569 h 360400"/>
              <a:gd name="connsiteX26" fmla="*/ 93454 w 443763"/>
              <a:gd name="connsiteY26" fmla="*/ 98849 h 360400"/>
              <a:gd name="connsiteX27" fmla="*/ 68844 w 443763"/>
              <a:gd name="connsiteY27" fmla="*/ 104374 h 360400"/>
              <a:gd name="connsiteX28" fmla="*/ 66383 w 443763"/>
              <a:gd name="connsiteY28" fmla="*/ 122793 h 360400"/>
              <a:gd name="connsiteX29" fmla="*/ 42420 w 443763"/>
              <a:gd name="connsiteY29" fmla="*/ 127710 h 360400"/>
              <a:gd name="connsiteX30" fmla="*/ 6152 w 443763"/>
              <a:gd name="connsiteY30" fmla="*/ 112972 h 360400"/>
              <a:gd name="connsiteX31" fmla="*/ 3109 w 443763"/>
              <a:gd name="connsiteY31" fmla="*/ 162089 h 360400"/>
              <a:gd name="connsiteX32" fmla="*/ 0 w 443763"/>
              <a:gd name="connsiteY32" fmla="*/ 190943 h 360400"/>
              <a:gd name="connsiteX33" fmla="*/ 15414 w 443763"/>
              <a:gd name="connsiteY33" fmla="*/ 196468 h 360400"/>
              <a:gd name="connsiteX34" fmla="*/ 5570 w 443763"/>
              <a:gd name="connsiteY34" fmla="*/ 217960 h 360400"/>
              <a:gd name="connsiteX35" fmla="*/ 22150 w 443763"/>
              <a:gd name="connsiteY35" fmla="*/ 249273 h 360400"/>
              <a:gd name="connsiteX36" fmla="*/ 28885 w 443763"/>
              <a:gd name="connsiteY36" fmla="*/ 273831 h 360400"/>
              <a:gd name="connsiteX37" fmla="*/ 55309 w 443763"/>
              <a:gd name="connsiteY37" fmla="*/ 280586 h 360400"/>
              <a:gd name="connsiteX38" fmla="*/ 62108 w 443763"/>
              <a:gd name="connsiteY38" fmla="*/ 305144 h 360400"/>
              <a:gd name="connsiteX39" fmla="*/ 38146 w 443763"/>
              <a:gd name="connsiteY39" fmla="*/ 340753 h 360400"/>
              <a:gd name="connsiteX40" fmla="*/ 97146 w 443763"/>
              <a:gd name="connsiteY40" fmla="*/ 360401 h 360400"/>
              <a:gd name="connsiteX41" fmla="*/ 129723 w 443763"/>
              <a:gd name="connsiteY41" fmla="*/ 354876 h 360400"/>
              <a:gd name="connsiteX42" fmla="*/ 149994 w 443763"/>
              <a:gd name="connsiteY42" fmla="*/ 359786 h 360400"/>
              <a:gd name="connsiteX43" fmla="*/ 155498 w 443763"/>
              <a:gd name="connsiteY43" fmla="*/ 351188 h 360400"/>
              <a:gd name="connsiteX44" fmla="*/ 178878 w 443763"/>
              <a:gd name="connsiteY44" fmla="*/ 354261 h 360400"/>
              <a:gd name="connsiteX45" fmla="*/ 219421 w 443763"/>
              <a:gd name="connsiteY45" fmla="*/ 338301 h 360400"/>
              <a:gd name="connsiteX46" fmla="*/ 214498 w 443763"/>
              <a:gd name="connsiteY46" fmla="*/ 305144 h 360400"/>
              <a:gd name="connsiteX47" fmla="*/ 228681 w 443763"/>
              <a:gd name="connsiteY47" fmla="*/ 283038 h 360400"/>
              <a:gd name="connsiteX48" fmla="*/ 253227 w 443763"/>
              <a:gd name="connsiteY48" fmla="*/ 283038 h 360400"/>
              <a:gd name="connsiteX49" fmla="*/ 254458 w 443763"/>
              <a:gd name="connsiteY49" fmla="*/ 272602 h 360400"/>
              <a:gd name="connsiteX50" fmla="*/ 279068 w 443763"/>
              <a:gd name="connsiteY50" fmla="*/ 267077 h 360400"/>
              <a:gd name="connsiteX51" fmla="*/ 291956 w 443763"/>
              <a:gd name="connsiteY51" fmla="*/ 270758 h 360400"/>
              <a:gd name="connsiteX52" fmla="*/ 302383 w 443763"/>
              <a:gd name="connsiteY52" fmla="*/ 259708 h 360400"/>
              <a:gd name="connsiteX53" fmla="*/ 295648 w 443763"/>
              <a:gd name="connsiteY53" fmla="*/ 236379 h 360400"/>
              <a:gd name="connsiteX54" fmla="*/ 304844 w 443763"/>
              <a:gd name="connsiteY54" fmla="*/ 213050 h 360400"/>
              <a:gd name="connsiteX55" fmla="*/ 323302 w 443763"/>
              <a:gd name="connsiteY55" fmla="*/ 203222 h 360400"/>
              <a:gd name="connsiteX56" fmla="*/ 304844 w 443763"/>
              <a:gd name="connsiteY56" fmla="*/ 177435 h 360400"/>
              <a:gd name="connsiteX57" fmla="*/ 336190 w 443763"/>
              <a:gd name="connsiteY57" fmla="*/ 178664 h 360400"/>
              <a:gd name="connsiteX58" fmla="*/ 341760 w 443763"/>
              <a:gd name="connsiteY58" fmla="*/ 164547 h 360400"/>
              <a:gd name="connsiteX59" fmla="*/ 336838 w 443763"/>
              <a:gd name="connsiteY59" fmla="*/ 149195 h 360400"/>
              <a:gd name="connsiteX60" fmla="*/ 349143 w 443763"/>
              <a:gd name="connsiteY60" fmla="*/ 132620 h 360400"/>
              <a:gd name="connsiteX61" fmla="*/ 340529 w 443763"/>
              <a:gd name="connsiteY61" fmla="*/ 112972 h 360400"/>
              <a:gd name="connsiteX62" fmla="*/ 328872 w 443763"/>
              <a:gd name="connsiteY62" fmla="*/ 95782 h 360400"/>
              <a:gd name="connsiteX63" fmla="*/ 343573 w 443763"/>
              <a:gd name="connsiteY63" fmla="*/ 78586 h 360400"/>
              <a:gd name="connsiteX64" fmla="*/ 376149 w 443763"/>
              <a:gd name="connsiteY64" fmla="*/ 70609 h 360400"/>
              <a:gd name="connsiteX65" fmla="*/ 411834 w 443763"/>
              <a:gd name="connsiteY65" fmla="*/ 65699 h 360400"/>
              <a:gd name="connsiteX66" fmla="*/ 426536 w 443763"/>
              <a:gd name="connsiteY66" fmla="*/ 58330 h 360400"/>
              <a:gd name="connsiteX67" fmla="*/ 443763 w 443763"/>
              <a:gd name="connsiteY67" fmla="*/ 54028 h 360400"/>
              <a:gd name="connsiteX68" fmla="*/ 435149 w 443763"/>
              <a:gd name="connsiteY68" fmla="*/ 42363 h 3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43763" h="360400">
                <a:moveTo>
                  <a:pt x="435149" y="42363"/>
                </a:moveTo>
                <a:lnTo>
                  <a:pt x="401990" y="42363"/>
                </a:lnTo>
                <a:lnTo>
                  <a:pt x="378610" y="39296"/>
                </a:lnTo>
                <a:lnTo>
                  <a:pt x="363261" y="57101"/>
                </a:lnTo>
                <a:lnTo>
                  <a:pt x="350373" y="61396"/>
                </a:lnTo>
                <a:lnTo>
                  <a:pt x="341112" y="69380"/>
                </a:lnTo>
                <a:lnTo>
                  <a:pt x="325180" y="56486"/>
                </a:lnTo>
                <a:lnTo>
                  <a:pt x="319028" y="23329"/>
                </a:lnTo>
                <a:lnTo>
                  <a:pt x="309183" y="21492"/>
                </a:lnTo>
                <a:lnTo>
                  <a:pt x="309183" y="9213"/>
                </a:lnTo>
                <a:lnTo>
                  <a:pt x="289495" y="0"/>
                </a:lnTo>
                <a:lnTo>
                  <a:pt x="279068" y="14123"/>
                </a:lnTo>
                <a:lnTo>
                  <a:pt x="280299" y="30084"/>
                </a:lnTo>
                <a:lnTo>
                  <a:pt x="276607" y="35609"/>
                </a:lnTo>
                <a:lnTo>
                  <a:pt x="256919" y="35000"/>
                </a:lnTo>
                <a:lnTo>
                  <a:pt x="251414" y="53419"/>
                </a:lnTo>
                <a:lnTo>
                  <a:pt x="238461" y="45436"/>
                </a:lnTo>
                <a:lnTo>
                  <a:pt x="218190" y="58330"/>
                </a:lnTo>
                <a:lnTo>
                  <a:pt x="207115" y="53419"/>
                </a:lnTo>
                <a:lnTo>
                  <a:pt x="180692" y="44821"/>
                </a:lnTo>
                <a:lnTo>
                  <a:pt x="162882" y="44821"/>
                </a:lnTo>
                <a:lnTo>
                  <a:pt x="153037" y="43592"/>
                </a:lnTo>
                <a:lnTo>
                  <a:pt x="135227" y="33157"/>
                </a:lnTo>
                <a:lnTo>
                  <a:pt x="133414" y="47280"/>
                </a:lnTo>
                <a:lnTo>
                  <a:pt x="108220" y="54642"/>
                </a:lnTo>
                <a:lnTo>
                  <a:pt x="108803" y="86569"/>
                </a:lnTo>
                <a:lnTo>
                  <a:pt x="93454" y="98849"/>
                </a:lnTo>
                <a:lnTo>
                  <a:pt x="68844" y="104374"/>
                </a:lnTo>
                <a:lnTo>
                  <a:pt x="66383" y="122793"/>
                </a:lnTo>
                <a:lnTo>
                  <a:pt x="42420" y="127710"/>
                </a:lnTo>
                <a:lnTo>
                  <a:pt x="6152" y="112972"/>
                </a:lnTo>
                <a:lnTo>
                  <a:pt x="3109" y="162089"/>
                </a:lnTo>
                <a:lnTo>
                  <a:pt x="0" y="190943"/>
                </a:lnTo>
                <a:lnTo>
                  <a:pt x="15414" y="196468"/>
                </a:lnTo>
                <a:lnTo>
                  <a:pt x="5570" y="217960"/>
                </a:lnTo>
                <a:lnTo>
                  <a:pt x="22150" y="249273"/>
                </a:lnTo>
                <a:lnTo>
                  <a:pt x="28885" y="273831"/>
                </a:lnTo>
                <a:lnTo>
                  <a:pt x="55309" y="280586"/>
                </a:lnTo>
                <a:lnTo>
                  <a:pt x="62108" y="305144"/>
                </a:lnTo>
                <a:lnTo>
                  <a:pt x="38146" y="340753"/>
                </a:lnTo>
                <a:lnTo>
                  <a:pt x="97146" y="360401"/>
                </a:lnTo>
                <a:lnTo>
                  <a:pt x="129723" y="354876"/>
                </a:lnTo>
                <a:lnTo>
                  <a:pt x="149994" y="359786"/>
                </a:lnTo>
                <a:lnTo>
                  <a:pt x="155498" y="351188"/>
                </a:lnTo>
                <a:lnTo>
                  <a:pt x="178878" y="354261"/>
                </a:lnTo>
                <a:lnTo>
                  <a:pt x="219421" y="338301"/>
                </a:lnTo>
                <a:lnTo>
                  <a:pt x="214498" y="305144"/>
                </a:lnTo>
                <a:lnTo>
                  <a:pt x="228681" y="283038"/>
                </a:lnTo>
                <a:lnTo>
                  <a:pt x="253227" y="283038"/>
                </a:lnTo>
                <a:lnTo>
                  <a:pt x="254458" y="272602"/>
                </a:lnTo>
                <a:lnTo>
                  <a:pt x="279068" y="267077"/>
                </a:lnTo>
                <a:lnTo>
                  <a:pt x="291956" y="270758"/>
                </a:lnTo>
                <a:lnTo>
                  <a:pt x="302383" y="259708"/>
                </a:lnTo>
                <a:lnTo>
                  <a:pt x="295648" y="236379"/>
                </a:lnTo>
                <a:lnTo>
                  <a:pt x="304844" y="213050"/>
                </a:lnTo>
                <a:lnTo>
                  <a:pt x="323302" y="203222"/>
                </a:lnTo>
                <a:lnTo>
                  <a:pt x="304844" y="177435"/>
                </a:lnTo>
                <a:lnTo>
                  <a:pt x="336190" y="178664"/>
                </a:lnTo>
                <a:lnTo>
                  <a:pt x="341760" y="164547"/>
                </a:lnTo>
                <a:lnTo>
                  <a:pt x="336838" y="149195"/>
                </a:lnTo>
                <a:lnTo>
                  <a:pt x="349143" y="132620"/>
                </a:lnTo>
                <a:lnTo>
                  <a:pt x="340529" y="112972"/>
                </a:lnTo>
                <a:lnTo>
                  <a:pt x="328872" y="95782"/>
                </a:lnTo>
                <a:lnTo>
                  <a:pt x="343573" y="78586"/>
                </a:lnTo>
                <a:lnTo>
                  <a:pt x="376149" y="70609"/>
                </a:lnTo>
                <a:lnTo>
                  <a:pt x="411834" y="65699"/>
                </a:lnTo>
                <a:lnTo>
                  <a:pt x="426536" y="58330"/>
                </a:lnTo>
                <a:lnTo>
                  <a:pt x="443763" y="54028"/>
                </a:lnTo>
                <a:lnTo>
                  <a:pt x="435149" y="42363"/>
                </a:lnTo>
                <a:close/>
              </a:path>
            </a:pathLst>
          </a:custGeom>
          <a:solidFill>
            <a:srgbClr val="E6E8F5"/>
          </a:solidFill>
          <a:ln w="6146" cap="flat">
            <a:solidFill>
              <a:srgbClr val="FFFFFF"/>
            </a:solidFill>
            <a:prstDash val="solid"/>
            <a:round/>
          </a:ln>
        </p:spPr>
        <p:txBody>
          <a:bodyPr rtlCol="0" anchor="ctr"/>
          <a:lstStyle/>
          <a:p>
            <a:endParaRPr lang="en-US"/>
          </a:p>
        </p:txBody>
      </p:sp>
    </p:spTree>
    <p:extLst>
      <p:ext uri="{BB962C8B-B14F-4D97-AF65-F5344CB8AC3E}">
        <p14:creationId xmlns:p14="http://schemas.microsoft.com/office/powerpoint/2010/main" val="88491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297A-0938-D545-900A-C2D60503FFF2}"/>
              </a:ext>
            </a:extLst>
          </p:cNvPr>
          <p:cNvSpPr>
            <a:spLocks noGrp="1"/>
          </p:cNvSpPr>
          <p:nvPr>
            <p:ph type="title"/>
          </p:nvPr>
        </p:nvSpPr>
        <p:spPr/>
        <p:txBody>
          <a:bodyPr/>
          <a:lstStyle/>
          <a:p>
            <a:r>
              <a:rPr lang="en-US"/>
              <a:t>Boilerplate </a:t>
            </a:r>
            <a:br>
              <a:rPr lang="en-US"/>
            </a:br>
            <a:r>
              <a:rPr lang="en-US"/>
              <a:t>Brand slides</a:t>
            </a:r>
          </a:p>
        </p:txBody>
      </p:sp>
      <p:sp>
        <p:nvSpPr>
          <p:cNvPr id="3" name="Text Placeholder 2">
            <a:extLst>
              <a:ext uri="{FF2B5EF4-FFF2-40B4-BE49-F238E27FC236}">
                <a16:creationId xmlns:a16="http://schemas.microsoft.com/office/drawing/2014/main" id="{F1E621B1-04DD-0546-A0C2-F47578639D3F}"/>
              </a:ext>
            </a:extLst>
          </p:cNvPr>
          <p:cNvSpPr>
            <a:spLocks noGrp="1"/>
          </p:cNvSpPr>
          <p:nvPr>
            <p:ph type="body" idx="1"/>
          </p:nvPr>
        </p:nvSpPr>
        <p:spPr/>
        <p:txBody>
          <a:bodyPr/>
          <a:lstStyle/>
          <a:p>
            <a:r>
              <a:rPr lang="en-US"/>
              <a:t>Content on these pages reflect our organization and should be used as-is</a:t>
            </a:r>
          </a:p>
        </p:txBody>
      </p:sp>
      <p:sp>
        <p:nvSpPr>
          <p:cNvPr id="6" name="Text Placeholder 5">
            <a:extLst>
              <a:ext uri="{FF2B5EF4-FFF2-40B4-BE49-F238E27FC236}">
                <a16:creationId xmlns:a16="http://schemas.microsoft.com/office/drawing/2014/main" id="{5124F01F-92E0-2AC9-C2B6-2060F671910D}"/>
              </a:ext>
            </a:extLst>
          </p:cNvPr>
          <p:cNvSpPr>
            <a:spLocks noGrp="1"/>
          </p:cNvSpPr>
          <p:nvPr>
            <p:ph type="body" idx="11"/>
          </p:nvPr>
        </p:nvSpPr>
        <p:spPr/>
        <p:txBody>
          <a:bodyPr/>
          <a:lstStyle/>
          <a:p>
            <a:r>
              <a:rPr lang="en-US"/>
              <a:t>RTSL POWERPOINT TEMPLATE</a:t>
            </a:r>
          </a:p>
        </p:txBody>
      </p:sp>
    </p:spTree>
    <p:extLst>
      <p:ext uri="{BB962C8B-B14F-4D97-AF65-F5344CB8AC3E}">
        <p14:creationId xmlns:p14="http://schemas.microsoft.com/office/powerpoint/2010/main" val="393436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A77B10-4312-5F91-B3C5-9D05933F3216}"/>
              </a:ext>
            </a:extLst>
          </p:cNvPr>
          <p:cNvSpPr>
            <a:spLocks noGrp="1"/>
          </p:cNvSpPr>
          <p:nvPr>
            <p:ph idx="10"/>
          </p:nvPr>
        </p:nvSpPr>
        <p:spPr>
          <a:xfrm>
            <a:off x="5554912" y="957261"/>
            <a:ext cx="6256088" cy="5639482"/>
          </a:xfrm>
        </p:spPr>
        <p:txBody>
          <a:bodyPr>
            <a:noAutofit/>
          </a:bodyPr>
          <a:lstStyle/>
          <a:p>
            <a:r>
              <a:rPr lang="en-US" sz="2000">
                <a:solidFill>
                  <a:schemeClr val="accent3"/>
                </a:solidFill>
              </a:rPr>
              <a:t>Through his work in government and with philanthropy, Dr. Frieden pinpointed a unique problem: no one is thinking about how to systematically combat the world’s leading killers. </a:t>
            </a:r>
            <a:endParaRPr lang="en-US">
              <a:solidFill>
                <a:schemeClr val="accent3"/>
              </a:solidFill>
            </a:endParaRPr>
          </a:p>
          <a:p>
            <a:pPr lvl="1"/>
            <a:endParaRPr lang="en-US" sz="1800"/>
          </a:p>
          <a:p>
            <a:pPr lvl="1"/>
            <a:r>
              <a:rPr lang="en-US" sz="1800"/>
              <a:t>Heart disease carries the distinction of being the world’s </a:t>
            </a:r>
            <a:br>
              <a:rPr lang="en-US" sz="1800"/>
            </a:br>
            <a:r>
              <a:rPr lang="en-US" sz="1800"/>
              <a:t>#1 cause of death. And few organizations raise their focus from one disease to look at epidemics as a whole—and how they can be prevented. </a:t>
            </a:r>
          </a:p>
          <a:p>
            <a:pPr lvl="1"/>
            <a:r>
              <a:rPr lang="en-US" sz="1800"/>
              <a:t>Resolve to Save Lives is committed to saving lives from these preventable causes by partnering with government and civil society to implement scalable, proven strategies. </a:t>
            </a:r>
          </a:p>
          <a:p>
            <a:pPr lvl="1"/>
            <a:endParaRPr lang="en-US" sz="1800"/>
          </a:p>
          <a:p>
            <a:pPr lvl="1"/>
            <a:r>
              <a:rPr lang="en-US" sz="1800"/>
              <a:t>Read more about our work at </a:t>
            </a:r>
            <a:r>
              <a:rPr lang="en-US" sz="1800" err="1">
                <a:hlinkClick r:id="rId2"/>
              </a:rPr>
              <a:t>resolvetosavelives.org</a:t>
            </a:r>
            <a:endParaRPr lang="en-US" sz="1800"/>
          </a:p>
          <a:p>
            <a:endParaRPr lang="en-US"/>
          </a:p>
        </p:txBody>
      </p:sp>
      <p:sp>
        <p:nvSpPr>
          <p:cNvPr id="2" name="Title 1">
            <a:extLst>
              <a:ext uri="{FF2B5EF4-FFF2-40B4-BE49-F238E27FC236}">
                <a16:creationId xmlns:a16="http://schemas.microsoft.com/office/drawing/2014/main" id="{4D878EBC-3D07-913B-A480-4BBE79612704}"/>
              </a:ext>
            </a:extLst>
          </p:cNvPr>
          <p:cNvSpPr>
            <a:spLocks noGrp="1"/>
          </p:cNvSpPr>
          <p:nvPr>
            <p:ph type="title"/>
          </p:nvPr>
        </p:nvSpPr>
        <p:spPr/>
        <p:txBody>
          <a:bodyPr/>
          <a:lstStyle/>
          <a:p>
            <a:r>
              <a:rPr lang="en-US"/>
              <a:t>Our history: </a:t>
            </a:r>
            <a:br>
              <a:rPr lang="en-US"/>
            </a:br>
            <a:r>
              <a:rPr lang="en-US"/>
              <a:t>in brief</a:t>
            </a:r>
          </a:p>
        </p:txBody>
      </p:sp>
      <p:sp>
        <p:nvSpPr>
          <p:cNvPr id="4" name="Text Placeholder 3">
            <a:extLst>
              <a:ext uri="{FF2B5EF4-FFF2-40B4-BE49-F238E27FC236}">
                <a16:creationId xmlns:a16="http://schemas.microsoft.com/office/drawing/2014/main" id="{56E0A124-48EC-A872-25B2-0ED50A9781AD}"/>
              </a:ext>
            </a:extLst>
          </p:cNvPr>
          <p:cNvSpPr>
            <a:spLocks noGrp="1"/>
          </p:cNvSpPr>
          <p:nvPr>
            <p:ph type="body" sz="quarter" idx="11"/>
          </p:nvPr>
        </p:nvSpPr>
        <p:spPr>
          <a:xfrm>
            <a:off x="452662" y="3700463"/>
            <a:ext cx="4075113" cy="2682875"/>
          </a:xfrm>
        </p:spPr>
        <p:txBody>
          <a:bodyPr>
            <a:normAutofit fontScale="92500"/>
          </a:bodyPr>
          <a:lstStyle/>
          <a:p>
            <a:r>
              <a:rPr lang="en-US"/>
              <a:t>Resolve to Save Lives was established in </a:t>
            </a:r>
            <a:br>
              <a:rPr lang="en-US"/>
            </a:br>
            <a:r>
              <a:rPr lang="en-US"/>
              <a:t>2017 by Dr. Tom Frieden, former director of the US Centers for Disease Control and Prevention. </a:t>
            </a:r>
          </a:p>
          <a:p>
            <a:endParaRPr lang="en-US"/>
          </a:p>
        </p:txBody>
      </p:sp>
      <p:pic>
        <p:nvPicPr>
          <p:cNvPr id="6" name="Picture 5" descr="A white text on a black background&#10;&#10;Description automatically generated">
            <a:extLst>
              <a:ext uri="{FF2B5EF4-FFF2-40B4-BE49-F238E27FC236}">
                <a16:creationId xmlns:a16="http://schemas.microsoft.com/office/drawing/2014/main" id="{976F29A7-E468-AEBA-53A8-D23F974F7AA3}"/>
              </a:ext>
            </a:extLst>
          </p:cNvPr>
          <p:cNvPicPr>
            <a:picLocks noChangeAspect="1"/>
          </p:cNvPicPr>
          <p:nvPr/>
        </p:nvPicPr>
        <p:blipFill>
          <a:blip r:embed="rId3"/>
          <a:stretch>
            <a:fillRect/>
          </a:stretch>
        </p:blipFill>
        <p:spPr>
          <a:xfrm>
            <a:off x="539750" y="1151047"/>
            <a:ext cx="2834821" cy="814732"/>
          </a:xfrm>
          <a:prstGeom prst="rect">
            <a:avLst/>
          </a:prstGeom>
        </p:spPr>
      </p:pic>
    </p:spTree>
    <p:extLst>
      <p:ext uri="{BB962C8B-B14F-4D97-AF65-F5344CB8AC3E}">
        <p14:creationId xmlns:p14="http://schemas.microsoft.com/office/powerpoint/2010/main" val="4050690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6E73408E-2720-09DB-0CEC-BE7B7E605F9A}"/>
              </a:ext>
            </a:extLst>
          </p:cNvPr>
          <p:cNvSpPr/>
          <p:nvPr/>
        </p:nvSpPr>
        <p:spPr>
          <a:xfrm>
            <a:off x="601031" y="4768631"/>
            <a:ext cx="3753254" cy="1747001"/>
          </a:xfrm>
          <a:prstGeom prst="roundRect">
            <a:avLst>
              <a:gd name="adj" fmla="val 1428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F193B69-F76C-4D64-FE84-C898C727F0BC}"/>
              </a:ext>
            </a:extLst>
          </p:cNvPr>
          <p:cNvSpPr/>
          <p:nvPr/>
        </p:nvSpPr>
        <p:spPr>
          <a:xfrm>
            <a:off x="601031" y="2841862"/>
            <a:ext cx="3753254" cy="1747001"/>
          </a:xfrm>
          <a:prstGeom prst="roundRect">
            <a:avLst>
              <a:gd name="adj" fmla="val 1428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B07BB994-28CC-A0E6-69AB-374A12ADD4BF}"/>
              </a:ext>
            </a:extLst>
          </p:cNvPr>
          <p:cNvSpPr/>
          <p:nvPr/>
        </p:nvSpPr>
        <p:spPr>
          <a:xfrm>
            <a:off x="224682" y="661854"/>
            <a:ext cx="11706056" cy="1204486"/>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7F0AE40B-81BE-B1F9-5BF7-81421AD87AED}"/>
              </a:ext>
            </a:extLst>
          </p:cNvPr>
          <p:cNvSpPr txBox="1">
            <a:spLocks/>
          </p:cNvSpPr>
          <p:nvPr/>
        </p:nvSpPr>
        <p:spPr>
          <a:xfrm>
            <a:off x="1613926" y="5381009"/>
            <a:ext cx="2685933" cy="472725"/>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a:r>
              <a:rPr lang="en-US" sz="1800" b="1">
                <a:solidFill>
                  <a:schemeClr val="accent1"/>
                </a:solidFill>
              </a:rPr>
              <a:t>Make the world safer from epidemics</a:t>
            </a:r>
            <a:endParaRPr lang="en-GB" sz="1800" b="1">
              <a:solidFill>
                <a:schemeClr val="accent1"/>
              </a:solidFill>
            </a:endParaRPr>
          </a:p>
        </p:txBody>
      </p:sp>
      <p:sp>
        <p:nvSpPr>
          <p:cNvPr id="39" name="Content Placeholder 2">
            <a:extLst>
              <a:ext uri="{FF2B5EF4-FFF2-40B4-BE49-F238E27FC236}">
                <a16:creationId xmlns:a16="http://schemas.microsoft.com/office/drawing/2014/main" id="{0AD53F8A-BD7F-7720-0D01-138161287872}"/>
              </a:ext>
            </a:extLst>
          </p:cNvPr>
          <p:cNvSpPr txBox="1">
            <a:spLocks/>
          </p:cNvSpPr>
          <p:nvPr/>
        </p:nvSpPr>
        <p:spPr>
          <a:xfrm>
            <a:off x="4866065" y="2173155"/>
            <a:ext cx="2503240" cy="8858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00000"/>
              </a:lnSpc>
            </a:pPr>
            <a:r>
              <a:rPr lang="en-US">
                <a:solidFill>
                  <a:schemeClr val="tx2"/>
                </a:solidFill>
              </a:rPr>
              <a:t>OUR VALUES</a:t>
            </a:r>
          </a:p>
        </p:txBody>
      </p:sp>
      <p:sp>
        <p:nvSpPr>
          <p:cNvPr id="41" name="Content Placeholder 2">
            <a:extLst>
              <a:ext uri="{FF2B5EF4-FFF2-40B4-BE49-F238E27FC236}">
                <a16:creationId xmlns:a16="http://schemas.microsoft.com/office/drawing/2014/main" id="{A937B214-3B6A-E92F-3CC1-9515FF66C396}"/>
              </a:ext>
            </a:extLst>
          </p:cNvPr>
          <p:cNvSpPr txBox="1">
            <a:spLocks/>
          </p:cNvSpPr>
          <p:nvPr/>
        </p:nvSpPr>
        <p:spPr>
          <a:xfrm>
            <a:off x="1619209" y="3202394"/>
            <a:ext cx="2680650" cy="472725"/>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a:r>
              <a:rPr lang="en-US" sz="1800" b="1">
                <a:solidFill>
                  <a:schemeClr val="accent1"/>
                </a:solidFill>
              </a:rPr>
              <a:t>Prevent 100 million deaths from cardiovascular disease</a:t>
            </a:r>
            <a:endParaRPr lang="en-GB" sz="1800" b="1">
              <a:solidFill>
                <a:schemeClr val="accent1"/>
              </a:solidFill>
            </a:endParaRPr>
          </a:p>
        </p:txBody>
      </p:sp>
      <p:sp>
        <p:nvSpPr>
          <p:cNvPr id="44" name="Content Placeholder 2">
            <a:extLst>
              <a:ext uri="{FF2B5EF4-FFF2-40B4-BE49-F238E27FC236}">
                <a16:creationId xmlns:a16="http://schemas.microsoft.com/office/drawing/2014/main" id="{A4275F77-AA56-578B-B1FF-2516476B8823}"/>
              </a:ext>
            </a:extLst>
          </p:cNvPr>
          <p:cNvSpPr txBox="1">
            <a:spLocks/>
          </p:cNvSpPr>
          <p:nvPr/>
        </p:nvSpPr>
        <p:spPr>
          <a:xfrm>
            <a:off x="5456114" y="2821444"/>
            <a:ext cx="5538133"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Justice</a:t>
            </a:r>
          </a:p>
          <a:p>
            <a:pPr marL="9525" lvl="1" indent="0">
              <a:buFont typeface="Arial" panose="020B0604020202020204" pitchFamily="34" charset="0"/>
              <a:buNone/>
            </a:pPr>
            <a:r>
              <a:rPr lang="en-US" sz="1400">
                <a:solidFill>
                  <a:srgbClr val="000000"/>
                </a:solidFill>
              </a:rPr>
              <a:t>We strive to create and sustain a culture of justice and inclusion among our staff in our programmatic work.</a:t>
            </a:r>
          </a:p>
        </p:txBody>
      </p:sp>
      <p:pic>
        <p:nvPicPr>
          <p:cNvPr id="45" name="Picture 44" descr="Graphical user interface, application&#10;&#10;Description automatically generated">
            <a:extLst>
              <a:ext uri="{FF2B5EF4-FFF2-40B4-BE49-F238E27FC236}">
                <a16:creationId xmlns:a16="http://schemas.microsoft.com/office/drawing/2014/main" id="{D367FF7D-A39F-47F8-A642-B3B70081AB31}"/>
              </a:ext>
            </a:extLst>
          </p:cNvPr>
          <p:cNvPicPr>
            <a:picLocks noChangeAspect="1"/>
          </p:cNvPicPr>
          <p:nvPr/>
        </p:nvPicPr>
        <p:blipFill rotWithShape="1">
          <a:blip r:embed="rId2"/>
          <a:srcRect l="30523" t="10396" r="64807" b="76628"/>
          <a:stretch/>
        </p:blipFill>
        <p:spPr>
          <a:xfrm>
            <a:off x="4843595" y="2807572"/>
            <a:ext cx="483272" cy="394004"/>
          </a:xfrm>
          <a:prstGeom prst="rect">
            <a:avLst/>
          </a:prstGeom>
        </p:spPr>
      </p:pic>
      <p:sp>
        <p:nvSpPr>
          <p:cNvPr id="47" name="Content Placeholder 2">
            <a:extLst>
              <a:ext uri="{FF2B5EF4-FFF2-40B4-BE49-F238E27FC236}">
                <a16:creationId xmlns:a16="http://schemas.microsoft.com/office/drawing/2014/main" id="{E0E0A6AD-CB5B-711E-A559-1E0432E28237}"/>
              </a:ext>
            </a:extLst>
          </p:cNvPr>
          <p:cNvSpPr txBox="1">
            <a:spLocks/>
          </p:cNvSpPr>
          <p:nvPr/>
        </p:nvSpPr>
        <p:spPr>
          <a:xfrm>
            <a:off x="5472462" y="4078523"/>
            <a:ext cx="6197023"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Data-driven</a:t>
            </a:r>
          </a:p>
          <a:p>
            <a:pPr marL="9525" lvl="1" indent="0">
              <a:buFont typeface="Arial" panose="020B0604020202020204" pitchFamily="34" charset="0"/>
              <a:buNone/>
            </a:pPr>
            <a:r>
              <a:rPr lang="en-US" sz="1400">
                <a:solidFill>
                  <a:srgbClr val="000000"/>
                </a:solidFill>
              </a:rPr>
              <a:t>Timely and accurate date, sound science, and technical rigor guide our decision-making so that we can maximize health protection and improvement</a:t>
            </a:r>
          </a:p>
        </p:txBody>
      </p:sp>
      <p:pic>
        <p:nvPicPr>
          <p:cNvPr id="48" name="Picture 47" descr="Graphical user interface, application&#10;&#10;Description automatically generated">
            <a:extLst>
              <a:ext uri="{FF2B5EF4-FFF2-40B4-BE49-F238E27FC236}">
                <a16:creationId xmlns:a16="http://schemas.microsoft.com/office/drawing/2014/main" id="{AADA6919-EDE3-CDEE-3766-66B2CEB77C22}"/>
              </a:ext>
            </a:extLst>
          </p:cNvPr>
          <p:cNvPicPr>
            <a:picLocks noChangeAspect="1"/>
          </p:cNvPicPr>
          <p:nvPr/>
        </p:nvPicPr>
        <p:blipFill rotWithShape="1">
          <a:blip r:embed="rId2"/>
          <a:srcRect l="54502" t="10396" r="40828" b="76628"/>
          <a:stretch/>
        </p:blipFill>
        <p:spPr>
          <a:xfrm>
            <a:off x="4866065" y="4038411"/>
            <a:ext cx="499219" cy="394004"/>
          </a:xfrm>
          <a:prstGeom prst="rect">
            <a:avLst/>
          </a:prstGeom>
        </p:spPr>
      </p:pic>
      <p:sp>
        <p:nvSpPr>
          <p:cNvPr id="50" name="Content Placeholder 2">
            <a:extLst>
              <a:ext uri="{FF2B5EF4-FFF2-40B4-BE49-F238E27FC236}">
                <a16:creationId xmlns:a16="http://schemas.microsoft.com/office/drawing/2014/main" id="{EF7FF7C7-D810-8121-8F9F-0CBBE9543BEE}"/>
              </a:ext>
            </a:extLst>
          </p:cNvPr>
          <p:cNvSpPr txBox="1">
            <a:spLocks/>
          </p:cNvSpPr>
          <p:nvPr/>
        </p:nvSpPr>
        <p:spPr>
          <a:xfrm>
            <a:off x="5456114" y="5337465"/>
            <a:ext cx="5973561"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Partnership</a:t>
            </a:r>
          </a:p>
          <a:p>
            <a:pPr marL="9525" lvl="1" indent="0">
              <a:buFont typeface="Arial" panose="020B0604020202020204" pitchFamily="34" charset="0"/>
              <a:buNone/>
            </a:pPr>
            <a:r>
              <a:rPr lang="en-US" sz="1400">
                <a:solidFill>
                  <a:srgbClr val="000000"/>
                </a:solidFill>
              </a:rPr>
              <a:t>We strive to partner with integrity, compassion  and humility, deeply valuing our colleagues, partners, and the communities we serve, and we eagerly seek advice on where and how we can be more effective saving lives.</a:t>
            </a:r>
          </a:p>
        </p:txBody>
      </p:sp>
      <p:pic>
        <p:nvPicPr>
          <p:cNvPr id="51" name="Picture 50" descr="Graphical user interface, application&#10;&#10;Description automatically generated">
            <a:extLst>
              <a:ext uri="{FF2B5EF4-FFF2-40B4-BE49-F238E27FC236}">
                <a16:creationId xmlns:a16="http://schemas.microsoft.com/office/drawing/2014/main" id="{98538F79-DF8E-D103-72E1-21CBA299E498}"/>
              </a:ext>
            </a:extLst>
          </p:cNvPr>
          <p:cNvPicPr>
            <a:picLocks noChangeAspect="1"/>
          </p:cNvPicPr>
          <p:nvPr/>
        </p:nvPicPr>
        <p:blipFill rotWithShape="1">
          <a:blip r:embed="rId2"/>
          <a:srcRect l="78371" t="10396" r="16959" b="76628"/>
          <a:stretch/>
        </p:blipFill>
        <p:spPr>
          <a:xfrm>
            <a:off x="4829753" y="5369680"/>
            <a:ext cx="540313" cy="440509"/>
          </a:xfrm>
          <a:prstGeom prst="rect">
            <a:avLst/>
          </a:prstGeom>
        </p:spPr>
      </p:pic>
      <p:sp>
        <p:nvSpPr>
          <p:cNvPr id="52" name="Content Placeholder 2">
            <a:extLst>
              <a:ext uri="{FF2B5EF4-FFF2-40B4-BE49-F238E27FC236}">
                <a16:creationId xmlns:a16="http://schemas.microsoft.com/office/drawing/2014/main" id="{5D437882-BA07-5EF6-1FCF-C613B7CFB868}"/>
              </a:ext>
            </a:extLst>
          </p:cNvPr>
          <p:cNvSpPr txBox="1">
            <a:spLocks/>
          </p:cNvSpPr>
          <p:nvPr/>
        </p:nvSpPr>
        <p:spPr>
          <a:xfrm>
            <a:off x="762325" y="2179883"/>
            <a:ext cx="2797303" cy="670184"/>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00000"/>
              </a:lnSpc>
            </a:pPr>
            <a:r>
              <a:rPr lang="en-US">
                <a:solidFill>
                  <a:schemeClr val="tx2"/>
                </a:solidFill>
              </a:rPr>
              <a:t>OUR GOALS</a:t>
            </a:r>
          </a:p>
        </p:txBody>
      </p:sp>
      <p:sp>
        <p:nvSpPr>
          <p:cNvPr id="53" name="Content Placeholder 2">
            <a:extLst>
              <a:ext uri="{FF2B5EF4-FFF2-40B4-BE49-F238E27FC236}">
                <a16:creationId xmlns:a16="http://schemas.microsoft.com/office/drawing/2014/main" id="{73E1C906-B670-FF4F-3877-AA37E7C17AF4}"/>
              </a:ext>
            </a:extLst>
          </p:cNvPr>
          <p:cNvSpPr txBox="1">
            <a:spLocks/>
          </p:cNvSpPr>
          <p:nvPr/>
        </p:nvSpPr>
        <p:spPr>
          <a:xfrm>
            <a:off x="3995487" y="1057822"/>
            <a:ext cx="7037890" cy="428823"/>
          </a:xfrm>
          <a:prstGeom prst="rect">
            <a:avLst/>
          </a:prstGeom>
        </p:spPr>
        <p:txBody>
          <a:bodyPr vert="horz" lIns="0" tIns="0" rIns="0" bIns="0"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a:solidFill>
                  <a:schemeClr val="accent2"/>
                </a:solidFill>
              </a:rPr>
              <a:t>To save as many lives as possible</a:t>
            </a:r>
          </a:p>
        </p:txBody>
      </p:sp>
      <p:sp>
        <p:nvSpPr>
          <p:cNvPr id="55" name="Content Placeholder 2">
            <a:extLst>
              <a:ext uri="{FF2B5EF4-FFF2-40B4-BE49-F238E27FC236}">
                <a16:creationId xmlns:a16="http://schemas.microsoft.com/office/drawing/2014/main" id="{E127EDA3-865C-033A-F332-43E40CD64BBD}"/>
              </a:ext>
            </a:extLst>
          </p:cNvPr>
          <p:cNvSpPr txBox="1">
            <a:spLocks/>
          </p:cNvSpPr>
          <p:nvPr/>
        </p:nvSpPr>
        <p:spPr>
          <a:xfrm>
            <a:off x="762326" y="1057822"/>
            <a:ext cx="3439560" cy="670184"/>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00000"/>
              </a:lnSpc>
            </a:pPr>
            <a:r>
              <a:rPr lang="en-US">
                <a:solidFill>
                  <a:schemeClr val="bg1"/>
                </a:solidFill>
              </a:rPr>
              <a:t>OUR MISSION</a:t>
            </a:r>
          </a:p>
        </p:txBody>
      </p:sp>
      <p:sp>
        <p:nvSpPr>
          <p:cNvPr id="60" name="TextBox 59">
            <a:extLst>
              <a:ext uri="{FF2B5EF4-FFF2-40B4-BE49-F238E27FC236}">
                <a16:creationId xmlns:a16="http://schemas.microsoft.com/office/drawing/2014/main" id="{1FACAB84-23FC-BF17-BCFD-B6038EB65D19}"/>
              </a:ext>
            </a:extLst>
          </p:cNvPr>
          <p:cNvSpPr txBox="1"/>
          <p:nvPr/>
        </p:nvSpPr>
        <p:spPr>
          <a:xfrm>
            <a:off x="4942114" y="-250371"/>
            <a:ext cx="0" cy="0"/>
          </a:xfrm>
          <a:prstGeom prst="rect">
            <a:avLst/>
          </a:prstGeom>
        </p:spPr>
        <p:txBody>
          <a:bodyPr vert="horz" wrap="none" lIns="0" tIns="0" rIns="0" bIns="45720" rtlCol="0" anchor="t">
            <a:normAutofit fontScale="25000" lnSpcReduction="20000"/>
          </a:bodyPr>
          <a:lstStyle/>
          <a:p>
            <a:pPr algn="l"/>
            <a:endParaRPr lang="en-US" sz="2400" cap="none">
              <a:solidFill>
                <a:schemeClr val="accent2"/>
              </a:solidFill>
            </a:endParaRPr>
          </a:p>
        </p:txBody>
      </p:sp>
      <p:pic>
        <p:nvPicPr>
          <p:cNvPr id="2" name="Picture 1" descr="A colorful circles on a black background&#10;&#10;Description automatically generated">
            <a:extLst>
              <a:ext uri="{FF2B5EF4-FFF2-40B4-BE49-F238E27FC236}">
                <a16:creationId xmlns:a16="http://schemas.microsoft.com/office/drawing/2014/main" id="{1AAB779B-3251-0B26-BDFD-B77009B203D2}"/>
              </a:ext>
            </a:extLst>
          </p:cNvPr>
          <p:cNvPicPr>
            <a:picLocks noChangeAspect="1"/>
          </p:cNvPicPr>
          <p:nvPr/>
        </p:nvPicPr>
        <p:blipFill>
          <a:blip r:embed="rId3"/>
          <a:stretch>
            <a:fillRect/>
          </a:stretch>
        </p:blipFill>
        <p:spPr>
          <a:xfrm>
            <a:off x="780598" y="5309485"/>
            <a:ext cx="721634" cy="738035"/>
          </a:xfrm>
          <a:prstGeom prst="rect">
            <a:avLst/>
          </a:prstGeom>
        </p:spPr>
      </p:pic>
      <p:pic>
        <p:nvPicPr>
          <p:cNvPr id="3" name="Picture 2" descr="A red lines on a black background&#10;&#10;Description automatically generated">
            <a:extLst>
              <a:ext uri="{FF2B5EF4-FFF2-40B4-BE49-F238E27FC236}">
                <a16:creationId xmlns:a16="http://schemas.microsoft.com/office/drawing/2014/main" id="{DAB220E9-5B9A-D0D9-B943-9CB7CE4C4318}"/>
              </a:ext>
            </a:extLst>
          </p:cNvPr>
          <p:cNvPicPr>
            <a:picLocks noChangeAspect="1"/>
          </p:cNvPicPr>
          <p:nvPr/>
        </p:nvPicPr>
        <p:blipFill>
          <a:blip r:embed="rId4"/>
          <a:stretch>
            <a:fillRect/>
          </a:stretch>
        </p:blipFill>
        <p:spPr>
          <a:xfrm>
            <a:off x="758826" y="3362260"/>
            <a:ext cx="721634" cy="738035"/>
          </a:xfrm>
          <a:prstGeom prst="rect">
            <a:avLst/>
          </a:prstGeom>
        </p:spPr>
      </p:pic>
    </p:spTree>
    <p:extLst>
      <p:ext uri="{BB962C8B-B14F-4D97-AF65-F5344CB8AC3E}">
        <p14:creationId xmlns:p14="http://schemas.microsoft.com/office/powerpoint/2010/main" val="2860962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412B0-A84B-DCB3-4A44-1A0D3C5D4082}"/>
              </a:ext>
            </a:extLst>
          </p:cNvPr>
          <p:cNvSpPr txBox="1">
            <a:spLocks/>
          </p:cNvSpPr>
          <p:nvPr/>
        </p:nvSpPr>
        <p:spPr>
          <a:xfrm>
            <a:off x="4585396" y="2047181"/>
            <a:ext cx="2469246" cy="1064952"/>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Speed</a:t>
            </a:r>
          </a:p>
          <a:p>
            <a:pPr marL="9525" lvl="1" indent="0">
              <a:buFont typeface="Arial" panose="020B0604020202020204" pitchFamily="34" charset="0"/>
              <a:buNone/>
            </a:pPr>
            <a:r>
              <a:rPr lang="en-US" sz="1600">
                <a:solidFill>
                  <a:srgbClr val="000000"/>
                </a:solidFill>
              </a:rPr>
              <a:t>We are incredibly motivated by the challenges of today.</a:t>
            </a:r>
          </a:p>
        </p:txBody>
      </p:sp>
      <p:sp>
        <p:nvSpPr>
          <p:cNvPr id="4" name="Content Placeholder 2">
            <a:extLst>
              <a:ext uri="{FF2B5EF4-FFF2-40B4-BE49-F238E27FC236}">
                <a16:creationId xmlns:a16="http://schemas.microsoft.com/office/drawing/2014/main" id="{C859EE8D-AF7E-201F-5CF7-BF4662C87758}"/>
              </a:ext>
            </a:extLst>
          </p:cNvPr>
          <p:cNvSpPr txBox="1">
            <a:spLocks/>
          </p:cNvSpPr>
          <p:nvPr/>
        </p:nvSpPr>
        <p:spPr>
          <a:xfrm>
            <a:off x="7856032" y="2039544"/>
            <a:ext cx="3171197" cy="936266"/>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Scale</a:t>
            </a:r>
          </a:p>
          <a:p>
            <a:pPr marL="9525" lvl="1" indent="0">
              <a:buFont typeface="Arial" panose="020B0604020202020204" pitchFamily="34" charset="0"/>
              <a:buNone/>
            </a:pPr>
            <a:r>
              <a:rPr lang="en-US" sz="1600">
                <a:solidFill>
                  <a:srgbClr val="000000"/>
                </a:solidFill>
              </a:rPr>
              <a:t>We catalyze nationwide, regional, and global improvements to support policies and interventions that result in sustained progress.</a:t>
            </a:r>
          </a:p>
        </p:txBody>
      </p:sp>
      <p:sp>
        <p:nvSpPr>
          <p:cNvPr id="5" name="Title 1">
            <a:extLst>
              <a:ext uri="{FF2B5EF4-FFF2-40B4-BE49-F238E27FC236}">
                <a16:creationId xmlns:a16="http://schemas.microsoft.com/office/drawing/2014/main" id="{E60A36B5-5EF3-12B2-446A-461B71C7F893}"/>
              </a:ext>
            </a:extLst>
          </p:cNvPr>
          <p:cNvSpPr txBox="1">
            <a:spLocks/>
          </p:cNvSpPr>
          <p:nvPr/>
        </p:nvSpPr>
        <p:spPr>
          <a:xfrm>
            <a:off x="853954" y="4344996"/>
            <a:ext cx="3926768" cy="79987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3500" b="1" i="0" kern="1200" cap="all" baseline="0">
                <a:solidFill>
                  <a:schemeClr val="tx1"/>
                </a:solidFill>
                <a:latin typeface="Arial" panose="020B0604020202020204" pitchFamily="34" charset="0"/>
                <a:ea typeface="+mj-ea"/>
                <a:cs typeface="+mj-cs"/>
              </a:defRPr>
            </a:lvl1pPr>
          </a:lstStyle>
          <a:p>
            <a:r>
              <a:rPr lang="en-US" sz="2800" dirty="0">
                <a:solidFill>
                  <a:schemeClr val="tx2"/>
                </a:solidFill>
              </a:rPr>
              <a:t>HOW WE WORK</a:t>
            </a:r>
          </a:p>
        </p:txBody>
      </p:sp>
      <p:grpSp>
        <p:nvGrpSpPr>
          <p:cNvPr id="6" name="Group 5">
            <a:extLst>
              <a:ext uri="{FF2B5EF4-FFF2-40B4-BE49-F238E27FC236}">
                <a16:creationId xmlns:a16="http://schemas.microsoft.com/office/drawing/2014/main" id="{10ADB615-03F9-8EFA-6F31-FA5991F0556C}"/>
              </a:ext>
            </a:extLst>
          </p:cNvPr>
          <p:cNvGrpSpPr/>
          <p:nvPr/>
        </p:nvGrpSpPr>
        <p:grpSpPr>
          <a:xfrm>
            <a:off x="726365" y="4956709"/>
            <a:ext cx="3065612" cy="678542"/>
            <a:chOff x="231903" y="5562684"/>
            <a:chExt cx="3065612" cy="678542"/>
          </a:xfrm>
        </p:grpSpPr>
        <p:pic>
          <p:nvPicPr>
            <p:cNvPr id="7" name="Picture 6">
              <a:extLst>
                <a:ext uri="{FF2B5EF4-FFF2-40B4-BE49-F238E27FC236}">
                  <a16:creationId xmlns:a16="http://schemas.microsoft.com/office/drawing/2014/main" id="{7C8D9B28-0894-1D28-F537-ED0D7ADC99AD}"/>
                </a:ext>
              </a:extLst>
            </p:cNvPr>
            <p:cNvPicPr>
              <a:picLocks noChangeAspect="1"/>
            </p:cNvPicPr>
            <p:nvPr/>
          </p:nvPicPr>
          <p:blipFill rotWithShape="1">
            <a:blip r:embed="rId3"/>
            <a:srcRect l="30435" t="18851" r="65101" b="60661"/>
            <a:stretch/>
          </p:blipFill>
          <p:spPr>
            <a:xfrm>
              <a:off x="231903" y="5562684"/>
              <a:ext cx="643782" cy="678542"/>
            </a:xfrm>
            <a:prstGeom prst="rect">
              <a:avLst/>
            </a:prstGeom>
          </p:spPr>
        </p:pic>
        <p:sp>
          <p:nvSpPr>
            <p:cNvPr id="8" name="Content Placeholder 2">
              <a:extLst>
                <a:ext uri="{FF2B5EF4-FFF2-40B4-BE49-F238E27FC236}">
                  <a16:creationId xmlns:a16="http://schemas.microsoft.com/office/drawing/2014/main" id="{43101094-33EB-7B2F-C7E1-35079B2F474C}"/>
                </a:ext>
              </a:extLst>
            </p:cNvPr>
            <p:cNvSpPr txBox="1">
              <a:spLocks/>
            </p:cNvSpPr>
            <p:nvPr/>
          </p:nvSpPr>
          <p:spPr>
            <a:xfrm>
              <a:off x="875685" y="5611934"/>
              <a:ext cx="2421830" cy="469687"/>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600" b="1">
                  <a:solidFill>
                    <a:schemeClr val="accent1"/>
                  </a:solidFill>
                </a:rPr>
                <a:t>Technical rigor </a:t>
              </a:r>
              <a:r>
                <a:rPr lang="en-US" sz="1600">
                  <a:solidFill>
                    <a:srgbClr val="000000"/>
                  </a:solidFill>
                </a:rPr>
                <a:t>to develop and implement culturally competent and data-driven solutions.</a:t>
              </a:r>
            </a:p>
          </p:txBody>
        </p:sp>
      </p:grpSp>
      <p:grpSp>
        <p:nvGrpSpPr>
          <p:cNvPr id="9" name="Group 8">
            <a:extLst>
              <a:ext uri="{FF2B5EF4-FFF2-40B4-BE49-F238E27FC236}">
                <a16:creationId xmlns:a16="http://schemas.microsoft.com/office/drawing/2014/main" id="{A2869901-57C7-6EB4-CF3B-3E0B55D6BAAB}"/>
              </a:ext>
            </a:extLst>
          </p:cNvPr>
          <p:cNvGrpSpPr/>
          <p:nvPr/>
        </p:nvGrpSpPr>
        <p:grpSpPr>
          <a:xfrm>
            <a:off x="4449775" y="4921153"/>
            <a:ext cx="2740487" cy="678541"/>
            <a:chOff x="693134" y="5012542"/>
            <a:chExt cx="2740487" cy="678541"/>
          </a:xfrm>
        </p:grpSpPr>
        <p:pic>
          <p:nvPicPr>
            <p:cNvPr id="10" name="Picture 9">
              <a:extLst>
                <a:ext uri="{FF2B5EF4-FFF2-40B4-BE49-F238E27FC236}">
                  <a16:creationId xmlns:a16="http://schemas.microsoft.com/office/drawing/2014/main" id="{D80F4928-DF75-04A9-BE5C-A49E2211400A}"/>
                </a:ext>
              </a:extLst>
            </p:cNvPr>
            <p:cNvPicPr>
              <a:picLocks noChangeAspect="1"/>
            </p:cNvPicPr>
            <p:nvPr/>
          </p:nvPicPr>
          <p:blipFill rotWithShape="1">
            <a:blip r:embed="rId3"/>
            <a:srcRect l="54196" t="18851" r="41340" b="60661"/>
            <a:stretch/>
          </p:blipFill>
          <p:spPr>
            <a:xfrm>
              <a:off x="693134" y="5012542"/>
              <a:ext cx="584298" cy="678541"/>
            </a:xfrm>
            <a:prstGeom prst="rect">
              <a:avLst/>
            </a:prstGeom>
          </p:spPr>
        </p:pic>
        <p:sp>
          <p:nvSpPr>
            <p:cNvPr id="11" name="Content Placeholder 2">
              <a:extLst>
                <a:ext uri="{FF2B5EF4-FFF2-40B4-BE49-F238E27FC236}">
                  <a16:creationId xmlns:a16="http://schemas.microsoft.com/office/drawing/2014/main" id="{EA7C606B-BD9B-ED32-D9E9-6D243BC4D93D}"/>
                </a:ext>
              </a:extLst>
            </p:cNvPr>
            <p:cNvSpPr txBox="1">
              <a:spLocks/>
            </p:cNvSpPr>
            <p:nvPr/>
          </p:nvSpPr>
          <p:spPr>
            <a:xfrm>
              <a:off x="1344533" y="5073870"/>
              <a:ext cx="2089088" cy="547961"/>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600" b="1">
                  <a:solidFill>
                    <a:schemeClr val="accent1"/>
                  </a:solidFill>
                </a:rPr>
                <a:t>Operational excellence </a:t>
              </a:r>
              <a:r>
                <a:rPr lang="en-US" sz="1600">
                  <a:solidFill>
                    <a:srgbClr val="000000"/>
                  </a:solidFill>
                </a:rPr>
                <a:t>to improve and sustain strong systems and institutions.</a:t>
              </a:r>
            </a:p>
          </p:txBody>
        </p:sp>
      </p:grpSp>
      <p:grpSp>
        <p:nvGrpSpPr>
          <p:cNvPr id="12" name="Group 11">
            <a:extLst>
              <a:ext uri="{FF2B5EF4-FFF2-40B4-BE49-F238E27FC236}">
                <a16:creationId xmlns:a16="http://schemas.microsoft.com/office/drawing/2014/main" id="{0897CC5C-EFC1-7C39-140D-838C3DDD7DA8}"/>
              </a:ext>
            </a:extLst>
          </p:cNvPr>
          <p:cNvGrpSpPr/>
          <p:nvPr/>
        </p:nvGrpSpPr>
        <p:grpSpPr>
          <a:xfrm>
            <a:off x="7758499" y="4887223"/>
            <a:ext cx="3392109" cy="724113"/>
            <a:chOff x="449345" y="4979406"/>
            <a:chExt cx="3392109" cy="724113"/>
          </a:xfrm>
        </p:grpSpPr>
        <p:pic>
          <p:nvPicPr>
            <p:cNvPr id="13" name="Picture 12">
              <a:extLst>
                <a:ext uri="{FF2B5EF4-FFF2-40B4-BE49-F238E27FC236}">
                  <a16:creationId xmlns:a16="http://schemas.microsoft.com/office/drawing/2014/main" id="{AE52D48E-4418-09B4-816F-C09EC5E3E515}"/>
                </a:ext>
              </a:extLst>
            </p:cNvPr>
            <p:cNvPicPr>
              <a:picLocks noChangeAspect="1"/>
            </p:cNvPicPr>
            <p:nvPr/>
          </p:nvPicPr>
          <p:blipFill rotWithShape="1">
            <a:blip r:embed="rId3"/>
            <a:srcRect l="77551" t="18851" r="17985" b="60661"/>
            <a:stretch/>
          </p:blipFill>
          <p:spPr>
            <a:xfrm>
              <a:off x="449345" y="4979406"/>
              <a:ext cx="584235" cy="678468"/>
            </a:xfrm>
            <a:prstGeom prst="rect">
              <a:avLst/>
            </a:prstGeom>
          </p:spPr>
        </p:pic>
        <p:sp>
          <p:nvSpPr>
            <p:cNvPr id="14" name="Content Placeholder 2">
              <a:extLst>
                <a:ext uri="{FF2B5EF4-FFF2-40B4-BE49-F238E27FC236}">
                  <a16:creationId xmlns:a16="http://schemas.microsoft.com/office/drawing/2014/main" id="{0B6F40E8-CDDE-B886-08FA-8485DBD73460}"/>
                </a:ext>
              </a:extLst>
            </p:cNvPr>
            <p:cNvSpPr txBox="1">
              <a:spLocks/>
            </p:cNvSpPr>
            <p:nvPr/>
          </p:nvSpPr>
          <p:spPr>
            <a:xfrm>
              <a:off x="1139792" y="5072174"/>
              <a:ext cx="2701662" cy="63134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600" b="1">
                  <a:solidFill>
                    <a:schemeClr val="accent1"/>
                  </a:solidFill>
                </a:rPr>
                <a:t>Policy action </a:t>
              </a:r>
              <a:r>
                <a:rPr lang="en-US" sz="1600">
                  <a:solidFill>
                    <a:srgbClr val="000000"/>
                  </a:solidFill>
                </a:rPr>
                <a:t>to create environments that improve health outcomes, save the most lives and advance health equity.</a:t>
              </a:r>
            </a:p>
          </p:txBody>
        </p:sp>
      </p:grpSp>
      <p:cxnSp>
        <p:nvCxnSpPr>
          <p:cNvPr id="15" name="Straight Connector 14">
            <a:extLst>
              <a:ext uri="{FF2B5EF4-FFF2-40B4-BE49-F238E27FC236}">
                <a16:creationId xmlns:a16="http://schemas.microsoft.com/office/drawing/2014/main" id="{84EF69AB-B1B0-CC96-4FF0-E1A53A1B9C21}"/>
              </a:ext>
            </a:extLst>
          </p:cNvPr>
          <p:cNvCxnSpPr>
            <a:cxnSpLocks/>
          </p:cNvCxnSpPr>
          <p:nvPr/>
        </p:nvCxnSpPr>
        <p:spPr>
          <a:xfrm>
            <a:off x="902208" y="3926675"/>
            <a:ext cx="10125021" cy="0"/>
          </a:xfrm>
          <a:prstGeom prst="line">
            <a:avLst/>
          </a:prstGeom>
          <a:ln w="508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DB53759-5348-26C9-C191-4DB38F795C01}"/>
              </a:ext>
            </a:extLst>
          </p:cNvPr>
          <p:cNvSpPr txBox="1">
            <a:spLocks/>
          </p:cNvSpPr>
          <p:nvPr/>
        </p:nvSpPr>
        <p:spPr>
          <a:xfrm>
            <a:off x="893171" y="2048349"/>
            <a:ext cx="2898806"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Simplicity</a:t>
            </a:r>
          </a:p>
          <a:p>
            <a:pPr marL="9525" lvl="1" indent="0">
              <a:buFont typeface="Arial" panose="020B0604020202020204" pitchFamily="34" charset="0"/>
              <a:buNone/>
            </a:pPr>
            <a:r>
              <a:rPr lang="en-US" sz="1600">
                <a:solidFill>
                  <a:srgbClr val="000000"/>
                </a:solidFill>
              </a:rPr>
              <a:t>We promote and create simple, innovative, user-centered programs. Our technology is open-source and interoperable.</a:t>
            </a:r>
          </a:p>
        </p:txBody>
      </p:sp>
      <p:pic>
        <p:nvPicPr>
          <p:cNvPr id="17" name="Picture 16">
            <a:extLst>
              <a:ext uri="{FF2B5EF4-FFF2-40B4-BE49-F238E27FC236}">
                <a16:creationId xmlns:a16="http://schemas.microsoft.com/office/drawing/2014/main" id="{B495B750-0A98-91B4-A623-A774463D1E55}"/>
              </a:ext>
            </a:extLst>
          </p:cNvPr>
          <p:cNvPicPr>
            <a:picLocks noChangeAspect="1"/>
          </p:cNvPicPr>
          <p:nvPr/>
        </p:nvPicPr>
        <p:blipFill>
          <a:blip r:embed="rId4"/>
          <a:stretch>
            <a:fillRect/>
          </a:stretch>
        </p:blipFill>
        <p:spPr>
          <a:xfrm>
            <a:off x="902208" y="1357977"/>
            <a:ext cx="502920" cy="502920"/>
          </a:xfrm>
          <a:prstGeom prst="rect">
            <a:avLst/>
          </a:prstGeom>
        </p:spPr>
      </p:pic>
      <p:pic>
        <p:nvPicPr>
          <p:cNvPr id="18" name="Picture 17">
            <a:extLst>
              <a:ext uri="{FF2B5EF4-FFF2-40B4-BE49-F238E27FC236}">
                <a16:creationId xmlns:a16="http://schemas.microsoft.com/office/drawing/2014/main" id="{F67FC0E3-A45E-DF45-D794-2AB1EA7BB532}"/>
              </a:ext>
            </a:extLst>
          </p:cNvPr>
          <p:cNvPicPr>
            <a:picLocks noChangeAspect="1"/>
          </p:cNvPicPr>
          <p:nvPr/>
        </p:nvPicPr>
        <p:blipFill>
          <a:blip r:embed="rId5"/>
          <a:stretch>
            <a:fillRect/>
          </a:stretch>
        </p:blipFill>
        <p:spPr>
          <a:xfrm>
            <a:off x="4578096" y="1357977"/>
            <a:ext cx="502920" cy="502920"/>
          </a:xfrm>
          <a:prstGeom prst="rect">
            <a:avLst/>
          </a:prstGeom>
        </p:spPr>
      </p:pic>
      <p:pic>
        <p:nvPicPr>
          <p:cNvPr id="19" name="Picture 18">
            <a:extLst>
              <a:ext uri="{FF2B5EF4-FFF2-40B4-BE49-F238E27FC236}">
                <a16:creationId xmlns:a16="http://schemas.microsoft.com/office/drawing/2014/main" id="{02564A8D-0725-FF08-C873-8E9CEB34814F}"/>
              </a:ext>
            </a:extLst>
          </p:cNvPr>
          <p:cNvPicPr>
            <a:picLocks noChangeAspect="1"/>
          </p:cNvPicPr>
          <p:nvPr/>
        </p:nvPicPr>
        <p:blipFill>
          <a:blip r:embed="rId6"/>
          <a:stretch>
            <a:fillRect/>
          </a:stretch>
        </p:blipFill>
        <p:spPr>
          <a:xfrm>
            <a:off x="7860792" y="1357977"/>
            <a:ext cx="502920" cy="502920"/>
          </a:xfrm>
          <a:prstGeom prst="rect">
            <a:avLst/>
          </a:prstGeom>
        </p:spPr>
      </p:pic>
      <p:sp>
        <p:nvSpPr>
          <p:cNvPr id="20" name="Title 1">
            <a:extLst>
              <a:ext uri="{FF2B5EF4-FFF2-40B4-BE49-F238E27FC236}">
                <a16:creationId xmlns:a16="http://schemas.microsoft.com/office/drawing/2014/main" id="{40F91ED7-66BE-E294-ED0C-8E881F7BD0E9}"/>
              </a:ext>
            </a:extLst>
          </p:cNvPr>
          <p:cNvSpPr txBox="1">
            <a:spLocks/>
          </p:cNvSpPr>
          <p:nvPr/>
        </p:nvSpPr>
        <p:spPr>
          <a:xfrm>
            <a:off x="853954" y="725009"/>
            <a:ext cx="3926768" cy="79987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3500" b="1" i="0" kern="1200" cap="all" baseline="0">
                <a:solidFill>
                  <a:schemeClr val="tx1"/>
                </a:solidFill>
                <a:latin typeface="Arial" panose="020B0604020202020204" pitchFamily="34" charset="0"/>
                <a:ea typeface="+mj-ea"/>
                <a:cs typeface="+mj-cs"/>
              </a:defRPr>
            </a:lvl1pPr>
          </a:lstStyle>
          <a:p>
            <a:r>
              <a:rPr lang="en-US" sz="2800" dirty="0">
                <a:solidFill>
                  <a:schemeClr val="tx2"/>
                </a:solidFill>
              </a:rPr>
              <a:t>Our approach</a:t>
            </a:r>
          </a:p>
        </p:txBody>
      </p:sp>
    </p:spTree>
    <p:extLst>
      <p:ext uri="{BB962C8B-B14F-4D97-AF65-F5344CB8AC3E}">
        <p14:creationId xmlns:p14="http://schemas.microsoft.com/office/powerpoint/2010/main" val="261534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E1DF1B3-26E3-0329-6E94-FA2253F9ED61}"/>
              </a:ext>
            </a:extLst>
          </p:cNvPr>
          <p:cNvSpPr/>
          <p:nvPr/>
        </p:nvSpPr>
        <p:spPr>
          <a:xfrm>
            <a:off x="6381170" y="1690688"/>
            <a:ext cx="4973333" cy="4862512"/>
          </a:xfrm>
          <a:prstGeom prst="roundRect">
            <a:avLst>
              <a:gd name="adj" fmla="val 70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5E9230C5-1777-D86E-0734-5234EAEA135A}"/>
              </a:ext>
            </a:extLst>
          </p:cNvPr>
          <p:cNvSpPr/>
          <p:nvPr/>
        </p:nvSpPr>
        <p:spPr>
          <a:xfrm>
            <a:off x="903513" y="1690688"/>
            <a:ext cx="4973333" cy="4862512"/>
          </a:xfrm>
          <a:prstGeom prst="roundRect">
            <a:avLst>
              <a:gd name="adj" fmla="val 70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7B65B-2ED2-7D8C-DBFE-8C862D7B921F}"/>
              </a:ext>
            </a:extLst>
          </p:cNvPr>
          <p:cNvSpPr>
            <a:spLocks noGrp="1"/>
          </p:cNvSpPr>
          <p:nvPr>
            <p:ph type="title"/>
          </p:nvPr>
        </p:nvSpPr>
        <p:spPr/>
        <p:txBody>
          <a:bodyPr/>
          <a:lstStyle/>
          <a:p>
            <a:r>
              <a:rPr lang="en-US"/>
              <a:t>Our initiatives</a:t>
            </a:r>
          </a:p>
        </p:txBody>
      </p:sp>
      <p:sp>
        <p:nvSpPr>
          <p:cNvPr id="3" name="Content Placeholder 2">
            <a:extLst>
              <a:ext uri="{FF2B5EF4-FFF2-40B4-BE49-F238E27FC236}">
                <a16:creationId xmlns:a16="http://schemas.microsoft.com/office/drawing/2014/main" id="{78AC1F6A-E6A7-4B77-B6B1-902AF3472CD0}"/>
              </a:ext>
            </a:extLst>
          </p:cNvPr>
          <p:cNvSpPr>
            <a:spLocks noGrp="1"/>
          </p:cNvSpPr>
          <p:nvPr>
            <p:ph idx="1"/>
          </p:nvPr>
        </p:nvSpPr>
        <p:spPr>
          <a:xfrm>
            <a:off x="1108198" y="2092889"/>
            <a:ext cx="4445657" cy="4351338"/>
          </a:xfrm>
        </p:spPr>
        <p:txBody>
          <a:bodyPr>
            <a:normAutofit/>
          </a:bodyPr>
          <a:lstStyle/>
          <a:p>
            <a:r>
              <a:rPr lang="en-US"/>
              <a:t>Cardiovascular Health</a:t>
            </a:r>
          </a:p>
          <a:p>
            <a:pPr lvl="1"/>
            <a:r>
              <a:rPr lang="en-US" sz="2200"/>
              <a:t>We work with partners to reduce heart attack and stroke by:</a:t>
            </a:r>
          </a:p>
          <a:p>
            <a:pPr lvl="2"/>
            <a:r>
              <a:rPr lang="en-US" sz="1900"/>
              <a:t>Increasing the number of people whose blood pressure is controlled from 14% to 50%;</a:t>
            </a:r>
          </a:p>
          <a:p>
            <a:pPr lvl="2"/>
            <a:r>
              <a:rPr lang="en-US" sz="1900"/>
              <a:t>Reducing global dietary intake of salt by 30%;</a:t>
            </a:r>
          </a:p>
          <a:p>
            <a:pPr lvl="2"/>
            <a:r>
              <a:rPr lang="en-US" sz="1900"/>
              <a:t>Making food safer by eliminating artificial trans fat. </a:t>
            </a:r>
          </a:p>
          <a:p>
            <a:endParaRPr lang="en-US"/>
          </a:p>
        </p:txBody>
      </p:sp>
      <p:sp>
        <p:nvSpPr>
          <p:cNvPr id="4" name="Content Placeholder 3">
            <a:extLst>
              <a:ext uri="{FF2B5EF4-FFF2-40B4-BE49-F238E27FC236}">
                <a16:creationId xmlns:a16="http://schemas.microsoft.com/office/drawing/2014/main" id="{F27AE6B6-707B-07C7-6918-E4F21992C766}"/>
              </a:ext>
            </a:extLst>
          </p:cNvPr>
          <p:cNvSpPr>
            <a:spLocks noGrp="1"/>
          </p:cNvSpPr>
          <p:nvPr>
            <p:ph idx="10"/>
          </p:nvPr>
        </p:nvSpPr>
        <p:spPr>
          <a:xfrm>
            <a:off x="6613377" y="2092947"/>
            <a:ext cx="4555363" cy="4351338"/>
          </a:xfrm>
        </p:spPr>
        <p:txBody>
          <a:bodyPr>
            <a:normAutofit/>
          </a:bodyPr>
          <a:lstStyle/>
          <a:p>
            <a:r>
              <a:rPr lang="en-US"/>
              <a:t>Prevent Epidemics</a:t>
            </a:r>
          </a:p>
          <a:p>
            <a:pPr lvl="1"/>
            <a:r>
              <a:rPr lang="en-US" sz="2200"/>
              <a:t>We work with countries to step up preparedness by:</a:t>
            </a:r>
          </a:p>
          <a:p>
            <a:pPr lvl="2"/>
            <a:r>
              <a:rPr lang="en-US" sz="1900"/>
              <a:t>Scaling public health technical expertise locally;</a:t>
            </a:r>
          </a:p>
          <a:p>
            <a:pPr lvl="2"/>
            <a:r>
              <a:rPr lang="en-US" sz="1900"/>
              <a:t>Developing operational excellence to strengthen public health systems;</a:t>
            </a:r>
          </a:p>
          <a:p>
            <a:pPr lvl="2"/>
            <a:r>
              <a:rPr lang="en-US" sz="1900"/>
              <a:t>Advancing policy action to promote national and global epidemic preparedness.</a:t>
            </a:r>
          </a:p>
          <a:p>
            <a:endParaRPr lang="en-US"/>
          </a:p>
        </p:txBody>
      </p:sp>
      <p:pic>
        <p:nvPicPr>
          <p:cNvPr id="5" name="Picture 4" descr="A colorful circles on a black background&#10;&#10;Description automatically generated">
            <a:extLst>
              <a:ext uri="{FF2B5EF4-FFF2-40B4-BE49-F238E27FC236}">
                <a16:creationId xmlns:a16="http://schemas.microsoft.com/office/drawing/2014/main" id="{96E67423-6466-D1D2-AF6C-974454EA7D05}"/>
              </a:ext>
            </a:extLst>
          </p:cNvPr>
          <p:cNvPicPr>
            <a:picLocks noChangeAspect="1"/>
          </p:cNvPicPr>
          <p:nvPr/>
        </p:nvPicPr>
        <p:blipFill>
          <a:blip r:embed="rId2"/>
          <a:stretch>
            <a:fillRect/>
          </a:stretch>
        </p:blipFill>
        <p:spPr>
          <a:xfrm>
            <a:off x="10409011" y="1978386"/>
            <a:ext cx="568407" cy="581326"/>
          </a:xfrm>
          <a:prstGeom prst="rect">
            <a:avLst/>
          </a:prstGeom>
        </p:spPr>
      </p:pic>
      <p:pic>
        <p:nvPicPr>
          <p:cNvPr id="6" name="Picture 5" descr="A red lines on a black background&#10;&#10;Description automatically generated">
            <a:extLst>
              <a:ext uri="{FF2B5EF4-FFF2-40B4-BE49-F238E27FC236}">
                <a16:creationId xmlns:a16="http://schemas.microsoft.com/office/drawing/2014/main" id="{24FB0402-1836-4F39-19BD-21D6491852D4}"/>
              </a:ext>
            </a:extLst>
          </p:cNvPr>
          <p:cNvPicPr>
            <a:picLocks noChangeAspect="1"/>
          </p:cNvPicPr>
          <p:nvPr/>
        </p:nvPicPr>
        <p:blipFill>
          <a:blip r:embed="rId3"/>
          <a:stretch>
            <a:fillRect/>
          </a:stretch>
        </p:blipFill>
        <p:spPr>
          <a:xfrm>
            <a:off x="5136674" y="2092889"/>
            <a:ext cx="568407" cy="581326"/>
          </a:xfrm>
          <a:prstGeom prst="rect">
            <a:avLst/>
          </a:prstGeom>
        </p:spPr>
      </p:pic>
    </p:spTree>
    <p:extLst>
      <p:ext uri="{BB962C8B-B14F-4D97-AF65-F5344CB8AC3E}">
        <p14:creationId xmlns:p14="http://schemas.microsoft.com/office/powerpoint/2010/main" val="2203706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297A-0938-D545-900A-C2D60503FFF2}"/>
              </a:ext>
            </a:extLst>
          </p:cNvPr>
          <p:cNvSpPr>
            <a:spLocks noGrp="1"/>
          </p:cNvSpPr>
          <p:nvPr>
            <p:ph type="title"/>
          </p:nvPr>
        </p:nvSpPr>
        <p:spPr/>
        <p:txBody>
          <a:bodyPr/>
          <a:lstStyle/>
          <a:p>
            <a:r>
              <a:rPr lang="en-US"/>
              <a:t>Additional templates</a:t>
            </a:r>
          </a:p>
        </p:txBody>
      </p:sp>
      <p:sp>
        <p:nvSpPr>
          <p:cNvPr id="3" name="Text Placeholder 2">
            <a:extLst>
              <a:ext uri="{FF2B5EF4-FFF2-40B4-BE49-F238E27FC236}">
                <a16:creationId xmlns:a16="http://schemas.microsoft.com/office/drawing/2014/main" id="{F1E621B1-04DD-0546-A0C2-F47578639D3F}"/>
              </a:ext>
            </a:extLst>
          </p:cNvPr>
          <p:cNvSpPr>
            <a:spLocks noGrp="1"/>
          </p:cNvSpPr>
          <p:nvPr>
            <p:ph type="body" idx="1"/>
          </p:nvPr>
        </p:nvSpPr>
        <p:spPr/>
        <p:txBody>
          <a:bodyPr/>
          <a:lstStyle/>
          <a:p>
            <a:r>
              <a:rPr lang="en-US"/>
              <a:t>Basic templates to help you create different charts and graphs</a:t>
            </a:r>
          </a:p>
        </p:txBody>
      </p:sp>
    </p:spTree>
    <p:extLst>
      <p:ext uri="{BB962C8B-B14F-4D97-AF65-F5344CB8AC3E}">
        <p14:creationId xmlns:p14="http://schemas.microsoft.com/office/powerpoint/2010/main" val="3186023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E45E-2CBE-704C-B966-C530835F3158}"/>
              </a:ext>
            </a:extLst>
          </p:cNvPr>
          <p:cNvSpPr>
            <a:spLocks noGrp="1"/>
          </p:cNvSpPr>
          <p:nvPr>
            <p:ph type="title"/>
          </p:nvPr>
        </p:nvSpPr>
        <p:spPr/>
        <p:txBody>
          <a:bodyPr>
            <a:normAutofit/>
          </a:bodyPr>
          <a:lstStyle/>
          <a:p>
            <a:r>
              <a:rPr lang="en-US" dirty="0"/>
              <a:t>Editable agenda / Stylized list</a:t>
            </a:r>
          </a:p>
        </p:txBody>
      </p:sp>
      <p:grpSp>
        <p:nvGrpSpPr>
          <p:cNvPr id="8" name="Group 7">
            <a:extLst>
              <a:ext uri="{FF2B5EF4-FFF2-40B4-BE49-F238E27FC236}">
                <a16:creationId xmlns:a16="http://schemas.microsoft.com/office/drawing/2014/main" id="{3F458544-A4BB-914C-31C7-8B1874BDFCFE}"/>
              </a:ext>
            </a:extLst>
          </p:cNvPr>
          <p:cNvGrpSpPr/>
          <p:nvPr/>
        </p:nvGrpSpPr>
        <p:grpSpPr>
          <a:xfrm>
            <a:off x="559397" y="1764792"/>
            <a:ext cx="5128171" cy="921035"/>
            <a:chOff x="559397" y="1764792"/>
            <a:chExt cx="5128171" cy="921035"/>
          </a:xfrm>
        </p:grpSpPr>
        <p:sp>
          <p:nvSpPr>
            <p:cNvPr id="38" name="Rectangle 37">
              <a:extLst>
                <a:ext uri="{FF2B5EF4-FFF2-40B4-BE49-F238E27FC236}">
                  <a16:creationId xmlns:a16="http://schemas.microsoft.com/office/drawing/2014/main" id="{DCEB54B7-0F78-1D28-0474-1B8D0B2719C0}"/>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51" name="Rounded Rectangle 50">
              <a:extLst>
                <a:ext uri="{FF2B5EF4-FFF2-40B4-BE49-F238E27FC236}">
                  <a16:creationId xmlns:a16="http://schemas.microsoft.com/office/drawing/2014/main" id="{C3F855A7-5C6B-1C37-43E6-A31EDB356904}"/>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1</a:t>
              </a:r>
            </a:p>
          </p:txBody>
        </p:sp>
      </p:grpSp>
      <p:sp>
        <p:nvSpPr>
          <p:cNvPr id="6" name="TextBox 5">
            <a:extLst>
              <a:ext uri="{FF2B5EF4-FFF2-40B4-BE49-F238E27FC236}">
                <a16:creationId xmlns:a16="http://schemas.microsoft.com/office/drawing/2014/main" id="{4AD6D881-552F-4063-B49F-30994BE70FED}"/>
              </a:ext>
            </a:extLst>
          </p:cNvPr>
          <p:cNvSpPr txBox="1"/>
          <p:nvPr/>
        </p:nvSpPr>
        <p:spPr>
          <a:xfrm>
            <a:off x="115614" y="5097517"/>
            <a:ext cx="0" cy="0"/>
          </a:xfrm>
          <a:prstGeom prst="rect">
            <a:avLst/>
          </a:prstGeom>
        </p:spPr>
        <p:txBody>
          <a:bodyPr vert="horz" wrap="none" lIns="0" tIns="0" rIns="0" bIns="45720" rtlCol="0" anchor="t">
            <a:normAutofit fontScale="25000" lnSpcReduction="20000"/>
          </a:bodyPr>
          <a:lstStyle/>
          <a:p>
            <a:pPr algn="l"/>
            <a:endParaRPr lang="en-US" sz="2400" cap="none" dirty="0">
              <a:solidFill>
                <a:schemeClr val="accent2"/>
              </a:solidFill>
            </a:endParaRPr>
          </a:p>
        </p:txBody>
      </p:sp>
      <p:grpSp>
        <p:nvGrpSpPr>
          <p:cNvPr id="9" name="Group 8">
            <a:extLst>
              <a:ext uri="{FF2B5EF4-FFF2-40B4-BE49-F238E27FC236}">
                <a16:creationId xmlns:a16="http://schemas.microsoft.com/office/drawing/2014/main" id="{39E67BD0-F089-CE01-70C3-46A7A30DCE5E}"/>
              </a:ext>
            </a:extLst>
          </p:cNvPr>
          <p:cNvGrpSpPr/>
          <p:nvPr/>
        </p:nvGrpSpPr>
        <p:grpSpPr>
          <a:xfrm>
            <a:off x="559397" y="2905334"/>
            <a:ext cx="5128171" cy="921035"/>
            <a:chOff x="559397" y="1764792"/>
            <a:chExt cx="5128171" cy="921035"/>
          </a:xfrm>
        </p:grpSpPr>
        <p:sp>
          <p:nvSpPr>
            <p:cNvPr id="10" name="Rectangle 9">
              <a:extLst>
                <a:ext uri="{FF2B5EF4-FFF2-40B4-BE49-F238E27FC236}">
                  <a16:creationId xmlns:a16="http://schemas.microsoft.com/office/drawing/2014/main" id="{0884DA56-0908-1339-59DC-B818DA2E6F35}"/>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11" name="Rounded Rectangle 10">
              <a:extLst>
                <a:ext uri="{FF2B5EF4-FFF2-40B4-BE49-F238E27FC236}">
                  <a16:creationId xmlns:a16="http://schemas.microsoft.com/office/drawing/2014/main" id="{FC5EFCDB-1D14-CE69-3E87-FF84B4CC0A3F}"/>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2</a:t>
              </a:r>
            </a:p>
          </p:txBody>
        </p:sp>
      </p:grpSp>
      <p:grpSp>
        <p:nvGrpSpPr>
          <p:cNvPr id="12" name="Group 11">
            <a:extLst>
              <a:ext uri="{FF2B5EF4-FFF2-40B4-BE49-F238E27FC236}">
                <a16:creationId xmlns:a16="http://schemas.microsoft.com/office/drawing/2014/main" id="{033CC8AF-3CC5-1FC2-2EC5-E5E373C53047}"/>
              </a:ext>
            </a:extLst>
          </p:cNvPr>
          <p:cNvGrpSpPr/>
          <p:nvPr/>
        </p:nvGrpSpPr>
        <p:grpSpPr>
          <a:xfrm>
            <a:off x="559397" y="4085203"/>
            <a:ext cx="5128171" cy="921035"/>
            <a:chOff x="559397" y="1764792"/>
            <a:chExt cx="5128171" cy="921035"/>
          </a:xfrm>
        </p:grpSpPr>
        <p:sp>
          <p:nvSpPr>
            <p:cNvPr id="13" name="Rectangle 12">
              <a:extLst>
                <a:ext uri="{FF2B5EF4-FFF2-40B4-BE49-F238E27FC236}">
                  <a16:creationId xmlns:a16="http://schemas.microsoft.com/office/drawing/2014/main" id="{0E370462-9DEF-9A79-D376-350227BF3EB2}"/>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14" name="Rounded Rectangle 13">
              <a:extLst>
                <a:ext uri="{FF2B5EF4-FFF2-40B4-BE49-F238E27FC236}">
                  <a16:creationId xmlns:a16="http://schemas.microsoft.com/office/drawing/2014/main" id="{61DE1025-8187-E6AE-0BDF-55961A5622A8}"/>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3</a:t>
              </a:r>
            </a:p>
          </p:txBody>
        </p:sp>
      </p:grpSp>
      <p:grpSp>
        <p:nvGrpSpPr>
          <p:cNvPr id="15" name="Group 14">
            <a:extLst>
              <a:ext uri="{FF2B5EF4-FFF2-40B4-BE49-F238E27FC236}">
                <a16:creationId xmlns:a16="http://schemas.microsoft.com/office/drawing/2014/main" id="{218611A3-1D4E-BEA5-745A-9B6968AD36B0}"/>
              </a:ext>
            </a:extLst>
          </p:cNvPr>
          <p:cNvGrpSpPr/>
          <p:nvPr/>
        </p:nvGrpSpPr>
        <p:grpSpPr>
          <a:xfrm>
            <a:off x="559397" y="5225746"/>
            <a:ext cx="5128171" cy="921035"/>
            <a:chOff x="559397" y="1764792"/>
            <a:chExt cx="5128171" cy="921035"/>
          </a:xfrm>
        </p:grpSpPr>
        <p:sp>
          <p:nvSpPr>
            <p:cNvPr id="16" name="Rectangle 15">
              <a:extLst>
                <a:ext uri="{FF2B5EF4-FFF2-40B4-BE49-F238E27FC236}">
                  <a16:creationId xmlns:a16="http://schemas.microsoft.com/office/drawing/2014/main" id="{520B526D-8A13-773B-A10D-5BCBCF236E25}"/>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17" name="Rounded Rectangle 16">
              <a:extLst>
                <a:ext uri="{FF2B5EF4-FFF2-40B4-BE49-F238E27FC236}">
                  <a16:creationId xmlns:a16="http://schemas.microsoft.com/office/drawing/2014/main" id="{21521DCE-04DC-C843-1F41-E4E03A67F5A1}"/>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4</a:t>
              </a:r>
            </a:p>
          </p:txBody>
        </p:sp>
      </p:grpSp>
      <p:grpSp>
        <p:nvGrpSpPr>
          <p:cNvPr id="18" name="Group 17">
            <a:extLst>
              <a:ext uri="{FF2B5EF4-FFF2-40B4-BE49-F238E27FC236}">
                <a16:creationId xmlns:a16="http://schemas.microsoft.com/office/drawing/2014/main" id="{013E4963-09EA-CB7A-11AD-EF3B0E984881}"/>
              </a:ext>
            </a:extLst>
          </p:cNvPr>
          <p:cNvGrpSpPr/>
          <p:nvPr/>
        </p:nvGrpSpPr>
        <p:grpSpPr>
          <a:xfrm>
            <a:off x="6369888" y="1764792"/>
            <a:ext cx="5128171" cy="921035"/>
            <a:chOff x="559397" y="1764792"/>
            <a:chExt cx="5128171" cy="921035"/>
          </a:xfrm>
        </p:grpSpPr>
        <p:sp>
          <p:nvSpPr>
            <p:cNvPr id="19" name="Rectangle 18">
              <a:extLst>
                <a:ext uri="{FF2B5EF4-FFF2-40B4-BE49-F238E27FC236}">
                  <a16:creationId xmlns:a16="http://schemas.microsoft.com/office/drawing/2014/main" id="{313B1877-5665-5DB4-F82F-95DEDD0795FE}"/>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20" name="Rounded Rectangle 19">
              <a:extLst>
                <a:ext uri="{FF2B5EF4-FFF2-40B4-BE49-F238E27FC236}">
                  <a16:creationId xmlns:a16="http://schemas.microsoft.com/office/drawing/2014/main" id="{6B9016B6-5BFC-9370-6436-05345FB811C1}"/>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5</a:t>
              </a:r>
            </a:p>
          </p:txBody>
        </p:sp>
      </p:grpSp>
      <p:grpSp>
        <p:nvGrpSpPr>
          <p:cNvPr id="21" name="Group 20">
            <a:extLst>
              <a:ext uri="{FF2B5EF4-FFF2-40B4-BE49-F238E27FC236}">
                <a16:creationId xmlns:a16="http://schemas.microsoft.com/office/drawing/2014/main" id="{8024E02C-D882-3E9F-D472-EB4CF5C4F158}"/>
              </a:ext>
            </a:extLst>
          </p:cNvPr>
          <p:cNvGrpSpPr/>
          <p:nvPr/>
        </p:nvGrpSpPr>
        <p:grpSpPr>
          <a:xfrm>
            <a:off x="6369888" y="2905334"/>
            <a:ext cx="5128171" cy="921035"/>
            <a:chOff x="559397" y="1764792"/>
            <a:chExt cx="5128171" cy="921035"/>
          </a:xfrm>
        </p:grpSpPr>
        <p:sp>
          <p:nvSpPr>
            <p:cNvPr id="22" name="Rectangle 21">
              <a:extLst>
                <a:ext uri="{FF2B5EF4-FFF2-40B4-BE49-F238E27FC236}">
                  <a16:creationId xmlns:a16="http://schemas.microsoft.com/office/drawing/2014/main" id="{DA1E221F-87BE-7980-48F4-D193B5EF2F8A}"/>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23" name="Rounded Rectangle 22">
              <a:extLst>
                <a:ext uri="{FF2B5EF4-FFF2-40B4-BE49-F238E27FC236}">
                  <a16:creationId xmlns:a16="http://schemas.microsoft.com/office/drawing/2014/main" id="{A3327145-3BC0-6B24-C0B9-828A32BA3E18}"/>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6</a:t>
              </a:r>
            </a:p>
          </p:txBody>
        </p:sp>
      </p:grpSp>
      <p:grpSp>
        <p:nvGrpSpPr>
          <p:cNvPr id="24" name="Group 23">
            <a:extLst>
              <a:ext uri="{FF2B5EF4-FFF2-40B4-BE49-F238E27FC236}">
                <a16:creationId xmlns:a16="http://schemas.microsoft.com/office/drawing/2014/main" id="{34FF0749-5B35-FE79-0CFD-DE6BDBDA649D}"/>
              </a:ext>
            </a:extLst>
          </p:cNvPr>
          <p:cNvGrpSpPr/>
          <p:nvPr/>
        </p:nvGrpSpPr>
        <p:grpSpPr>
          <a:xfrm>
            <a:off x="6369888" y="4085203"/>
            <a:ext cx="5128171" cy="921035"/>
            <a:chOff x="559397" y="1764792"/>
            <a:chExt cx="5128171" cy="921035"/>
          </a:xfrm>
        </p:grpSpPr>
        <p:sp>
          <p:nvSpPr>
            <p:cNvPr id="25" name="Rectangle 24">
              <a:extLst>
                <a:ext uri="{FF2B5EF4-FFF2-40B4-BE49-F238E27FC236}">
                  <a16:creationId xmlns:a16="http://schemas.microsoft.com/office/drawing/2014/main" id="{405C0857-F2C1-2D14-ECF8-DB12A41B3281}"/>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26" name="Rounded Rectangle 25">
              <a:extLst>
                <a:ext uri="{FF2B5EF4-FFF2-40B4-BE49-F238E27FC236}">
                  <a16:creationId xmlns:a16="http://schemas.microsoft.com/office/drawing/2014/main" id="{ED30B063-1E75-361F-D14F-73FB59D9CF04}"/>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7</a:t>
              </a:r>
            </a:p>
          </p:txBody>
        </p:sp>
      </p:grpSp>
      <p:grpSp>
        <p:nvGrpSpPr>
          <p:cNvPr id="27" name="Group 26">
            <a:extLst>
              <a:ext uri="{FF2B5EF4-FFF2-40B4-BE49-F238E27FC236}">
                <a16:creationId xmlns:a16="http://schemas.microsoft.com/office/drawing/2014/main" id="{BE1B9050-07A6-0B6F-81CB-0FC7CCF2F135}"/>
              </a:ext>
            </a:extLst>
          </p:cNvPr>
          <p:cNvGrpSpPr/>
          <p:nvPr/>
        </p:nvGrpSpPr>
        <p:grpSpPr>
          <a:xfrm>
            <a:off x="6369888" y="5225746"/>
            <a:ext cx="5128171" cy="921035"/>
            <a:chOff x="559397" y="1764792"/>
            <a:chExt cx="5128171" cy="921035"/>
          </a:xfrm>
        </p:grpSpPr>
        <p:sp>
          <p:nvSpPr>
            <p:cNvPr id="28" name="Rectangle 27">
              <a:extLst>
                <a:ext uri="{FF2B5EF4-FFF2-40B4-BE49-F238E27FC236}">
                  <a16:creationId xmlns:a16="http://schemas.microsoft.com/office/drawing/2014/main" id="{F3FAB572-1215-D3CD-58F4-D74BABC280EC}"/>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29" name="Rounded Rectangle 28">
              <a:extLst>
                <a:ext uri="{FF2B5EF4-FFF2-40B4-BE49-F238E27FC236}">
                  <a16:creationId xmlns:a16="http://schemas.microsoft.com/office/drawing/2014/main" id="{35ADB168-2B5C-0264-969E-293E587B2820}"/>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8</a:t>
              </a:r>
            </a:p>
          </p:txBody>
        </p:sp>
      </p:grpSp>
    </p:spTree>
    <p:extLst>
      <p:ext uri="{BB962C8B-B14F-4D97-AF65-F5344CB8AC3E}">
        <p14:creationId xmlns:p14="http://schemas.microsoft.com/office/powerpoint/2010/main" val="194025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A4B9E-320A-224B-6805-D319C46E9E2B}"/>
              </a:ext>
            </a:extLst>
          </p:cNvPr>
          <p:cNvSpPr>
            <a:spLocks noGrp="1"/>
          </p:cNvSpPr>
          <p:nvPr>
            <p:ph idx="10"/>
          </p:nvPr>
        </p:nvSpPr>
        <p:spPr>
          <a:xfrm>
            <a:off x="5554912" y="1726406"/>
            <a:ext cx="6432300" cy="3948113"/>
          </a:xfrm>
        </p:spPr>
        <p:txBody>
          <a:bodyPr>
            <a:normAutofit lnSpcReduction="10000"/>
          </a:bodyPr>
          <a:lstStyle/>
          <a:p>
            <a:pPr lvl="2"/>
            <a:r>
              <a:rPr lang="en-US" b="1">
                <a:solidFill>
                  <a:schemeClr val="accent1"/>
                </a:solidFill>
              </a:rPr>
              <a:t>Save time: </a:t>
            </a:r>
            <a:r>
              <a:rPr lang="en-US"/>
              <a:t>This template has many preformatted slide templates – there’s no need to spend time creating new pages</a:t>
            </a:r>
          </a:p>
          <a:p>
            <a:pPr lvl="2"/>
            <a:r>
              <a:rPr lang="en-US" b="1">
                <a:solidFill>
                  <a:schemeClr val="accent1"/>
                </a:solidFill>
              </a:rPr>
              <a:t>Eliminate confusion: </a:t>
            </a:r>
            <a:r>
              <a:rPr lang="en-US"/>
              <a:t>Colors and fonts are standardized</a:t>
            </a:r>
          </a:p>
          <a:p>
            <a:pPr lvl="2"/>
            <a:r>
              <a:rPr lang="en-US" b="1">
                <a:solidFill>
                  <a:schemeClr val="accent1"/>
                </a:solidFill>
              </a:rPr>
              <a:t>Promote RTSL: </a:t>
            </a:r>
            <a:r>
              <a:rPr lang="en-US"/>
              <a:t>Using the approved template helps our organization build brand awareness with partners, policymakers, and donors</a:t>
            </a:r>
          </a:p>
          <a:p>
            <a:pPr lvl="2"/>
            <a:endParaRPr lang="en-US"/>
          </a:p>
        </p:txBody>
      </p:sp>
      <p:sp>
        <p:nvSpPr>
          <p:cNvPr id="2" name="Title 1">
            <a:extLst>
              <a:ext uri="{FF2B5EF4-FFF2-40B4-BE49-F238E27FC236}">
                <a16:creationId xmlns:a16="http://schemas.microsoft.com/office/drawing/2014/main" id="{0EBFFA8E-96A3-59EB-612A-61172ECBBCED}"/>
              </a:ext>
            </a:extLst>
          </p:cNvPr>
          <p:cNvSpPr>
            <a:spLocks noGrp="1"/>
          </p:cNvSpPr>
          <p:nvPr>
            <p:ph type="title"/>
          </p:nvPr>
        </p:nvSpPr>
        <p:spPr/>
        <p:txBody>
          <a:bodyPr/>
          <a:lstStyle/>
          <a:p>
            <a:r>
              <a:rPr lang="en-US"/>
              <a:t>Use the approved template</a:t>
            </a:r>
          </a:p>
        </p:txBody>
      </p:sp>
      <p:sp>
        <p:nvSpPr>
          <p:cNvPr id="6" name="Text Placeholder 5">
            <a:extLst>
              <a:ext uri="{FF2B5EF4-FFF2-40B4-BE49-F238E27FC236}">
                <a16:creationId xmlns:a16="http://schemas.microsoft.com/office/drawing/2014/main" id="{C1C4E637-F009-0B85-5417-3004239412A9}"/>
              </a:ext>
            </a:extLst>
          </p:cNvPr>
          <p:cNvSpPr>
            <a:spLocks noGrp="1"/>
          </p:cNvSpPr>
          <p:nvPr>
            <p:ph type="body" sz="quarter" idx="11"/>
          </p:nvPr>
        </p:nvSpPr>
        <p:spPr/>
        <p:txBody>
          <a:bodyPr/>
          <a:lstStyle/>
          <a:p>
            <a:r>
              <a:rPr lang="en-US"/>
              <a:t>We’ve worked hard </a:t>
            </a:r>
            <a:br>
              <a:rPr lang="en-US"/>
            </a:br>
            <a:r>
              <a:rPr lang="en-US"/>
              <a:t>to set you up for success!</a:t>
            </a:r>
          </a:p>
        </p:txBody>
      </p:sp>
    </p:spTree>
    <p:extLst>
      <p:ext uri="{BB962C8B-B14F-4D97-AF65-F5344CB8AC3E}">
        <p14:creationId xmlns:p14="http://schemas.microsoft.com/office/powerpoint/2010/main" val="302673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109C-C35A-3C4C-AC99-CAAAB1B37223}"/>
              </a:ext>
            </a:extLst>
          </p:cNvPr>
          <p:cNvSpPr>
            <a:spLocks noGrp="1"/>
          </p:cNvSpPr>
          <p:nvPr>
            <p:ph type="title"/>
          </p:nvPr>
        </p:nvSpPr>
        <p:spPr/>
        <p:txBody>
          <a:bodyPr/>
          <a:lstStyle/>
          <a:p>
            <a:r>
              <a:rPr lang="en-US"/>
              <a:t>The Line Chart data is linked to excel</a:t>
            </a:r>
          </a:p>
        </p:txBody>
      </p:sp>
      <p:graphicFrame>
        <p:nvGraphicFramePr>
          <p:cNvPr id="21" name="Chart 20">
            <a:extLst>
              <a:ext uri="{FF2B5EF4-FFF2-40B4-BE49-F238E27FC236}">
                <a16:creationId xmlns:a16="http://schemas.microsoft.com/office/drawing/2014/main" id="{78A9A01F-473A-C441-B198-1286D5C7BB06}"/>
              </a:ext>
            </a:extLst>
          </p:cNvPr>
          <p:cNvGraphicFramePr/>
          <p:nvPr>
            <p:extLst>
              <p:ext uri="{D42A27DB-BD31-4B8C-83A1-F6EECF244321}">
                <p14:modId xmlns:p14="http://schemas.microsoft.com/office/powerpoint/2010/main" val="3284182433"/>
              </p:ext>
            </p:extLst>
          </p:nvPr>
        </p:nvGraphicFramePr>
        <p:xfrm>
          <a:off x="555844" y="1554480"/>
          <a:ext cx="10767759" cy="4443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9399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109C-C35A-3C4C-AC99-CAAAB1B37223}"/>
              </a:ext>
            </a:extLst>
          </p:cNvPr>
          <p:cNvSpPr>
            <a:spLocks noGrp="1"/>
          </p:cNvSpPr>
          <p:nvPr>
            <p:ph type="title"/>
          </p:nvPr>
        </p:nvSpPr>
        <p:spPr/>
        <p:txBody>
          <a:bodyPr/>
          <a:lstStyle/>
          <a:p>
            <a:r>
              <a:rPr lang="en-US"/>
              <a:t>The pie chart data is linked to excel</a:t>
            </a:r>
          </a:p>
        </p:txBody>
      </p:sp>
      <p:grpSp>
        <p:nvGrpSpPr>
          <p:cNvPr id="8" name="Group 7">
            <a:extLst>
              <a:ext uri="{FF2B5EF4-FFF2-40B4-BE49-F238E27FC236}">
                <a16:creationId xmlns:a16="http://schemas.microsoft.com/office/drawing/2014/main" id="{3042425E-37CC-CE43-8527-1CB2B2CDBB88}"/>
              </a:ext>
            </a:extLst>
          </p:cNvPr>
          <p:cNvGrpSpPr/>
          <p:nvPr/>
        </p:nvGrpSpPr>
        <p:grpSpPr>
          <a:xfrm>
            <a:off x="338328" y="1053846"/>
            <a:ext cx="5678424" cy="5666824"/>
            <a:chOff x="7933491" y="4379881"/>
            <a:chExt cx="8039934" cy="8023511"/>
          </a:xfrm>
        </p:grpSpPr>
        <p:graphicFrame>
          <p:nvGraphicFramePr>
            <p:cNvPr id="9" name="Chart 8">
              <a:extLst>
                <a:ext uri="{FF2B5EF4-FFF2-40B4-BE49-F238E27FC236}">
                  <a16:creationId xmlns:a16="http://schemas.microsoft.com/office/drawing/2014/main" id="{0E1DDBE9-334A-EC48-870F-9D2F29A8C5DA}"/>
                </a:ext>
              </a:extLst>
            </p:cNvPr>
            <p:cNvGraphicFramePr/>
            <p:nvPr/>
          </p:nvGraphicFramePr>
          <p:xfrm>
            <a:off x="8404225" y="4379881"/>
            <a:ext cx="7569200" cy="761482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76D32D9F-2C51-6342-8041-2D9F6A1D39DC}"/>
                </a:ext>
              </a:extLst>
            </p:cNvPr>
            <p:cNvCxnSpPr>
              <a:cxnSpLocks/>
            </p:cNvCxnSpPr>
            <p:nvPr/>
          </p:nvCxnSpPr>
          <p:spPr>
            <a:xfrm flipH="1">
              <a:off x="7933491" y="10090764"/>
              <a:ext cx="729434" cy="407902"/>
            </a:xfrm>
            <a:prstGeom prst="line">
              <a:avLst/>
            </a:prstGeom>
            <a:ln w="12700">
              <a:no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11F3A7-F2C1-F649-8472-F892F80858E9}"/>
                </a:ext>
              </a:extLst>
            </p:cNvPr>
            <p:cNvCxnSpPr>
              <a:cxnSpLocks/>
            </p:cNvCxnSpPr>
            <p:nvPr/>
          </p:nvCxnSpPr>
          <p:spPr>
            <a:xfrm flipH="1" flipV="1">
              <a:off x="8940800" y="4866616"/>
              <a:ext cx="521441" cy="542958"/>
            </a:xfrm>
            <a:prstGeom prst="line">
              <a:avLst/>
            </a:prstGeom>
            <a:ln w="12700">
              <a:no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B95DCDF-E58C-EF46-B175-ABF62CBB3797}"/>
                </a:ext>
              </a:extLst>
            </p:cNvPr>
            <p:cNvCxnSpPr>
              <a:cxnSpLocks/>
            </p:cNvCxnSpPr>
            <p:nvPr/>
          </p:nvCxnSpPr>
          <p:spPr>
            <a:xfrm>
              <a:off x="13753407" y="11748865"/>
              <a:ext cx="316554" cy="654527"/>
            </a:xfrm>
            <a:prstGeom prst="line">
              <a:avLst/>
            </a:prstGeom>
            <a:ln w="12700">
              <a:noFill/>
              <a:tailEnd type="ova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58A85B86-DEE0-6B45-8E24-85A43B1965B2}"/>
              </a:ext>
            </a:extLst>
          </p:cNvPr>
          <p:cNvSpPr/>
          <p:nvPr/>
        </p:nvSpPr>
        <p:spPr>
          <a:xfrm>
            <a:off x="6887925" y="1698939"/>
            <a:ext cx="833201" cy="8331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A</a:t>
            </a:r>
          </a:p>
        </p:txBody>
      </p:sp>
      <p:sp>
        <p:nvSpPr>
          <p:cNvPr id="14" name="TextBox 13">
            <a:extLst>
              <a:ext uri="{FF2B5EF4-FFF2-40B4-BE49-F238E27FC236}">
                <a16:creationId xmlns:a16="http://schemas.microsoft.com/office/drawing/2014/main" id="{B4066583-C8C3-F24E-A29D-2C02E495B960}"/>
              </a:ext>
            </a:extLst>
          </p:cNvPr>
          <p:cNvSpPr txBox="1"/>
          <p:nvPr/>
        </p:nvSpPr>
        <p:spPr>
          <a:xfrm>
            <a:off x="7821168" y="1905823"/>
            <a:ext cx="3773424" cy="400110"/>
          </a:xfrm>
          <a:prstGeom prst="rect">
            <a:avLst/>
          </a:prstGeom>
          <a:noFill/>
        </p:spPr>
        <p:txBody>
          <a:bodyPr wrap="square" rtlCol="0">
            <a:spAutoFit/>
          </a:bodyPr>
          <a:lstStyle/>
          <a:p>
            <a:r>
              <a:rPr lang="en-US" sz="200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
        <p:nvSpPr>
          <p:cNvPr id="18" name="Oval 17">
            <a:extLst>
              <a:ext uri="{FF2B5EF4-FFF2-40B4-BE49-F238E27FC236}">
                <a16:creationId xmlns:a16="http://schemas.microsoft.com/office/drawing/2014/main" id="{1FCFC820-036F-5B4C-95A6-F078520CE1A3}"/>
              </a:ext>
            </a:extLst>
          </p:cNvPr>
          <p:cNvSpPr/>
          <p:nvPr/>
        </p:nvSpPr>
        <p:spPr>
          <a:xfrm>
            <a:off x="6887925" y="2733560"/>
            <a:ext cx="833201" cy="83319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B</a:t>
            </a:r>
          </a:p>
        </p:txBody>
      </p:sp>
      <p:sp>
        <p:nvSpPr>
          <p:cNvPr id="19" name="Oval 18">
            <a:extLst>
              <a:ext uri="{FF2B5EF4-FFF2-40B4-BE49-F238E27FC236}">
                <a16:creationId xmlns:a16="http://schemas.microsoft.com/office/drawing/2014/main" id="{54171DDD-34F2-784D-87E1-BBB9E3E89F47}"/>
              </a:ext>
            </a:extLst>
          </p:cNvPr>
          <p:cNvSpPr/>
          <p:nvPr/>
        </p:nvSpPr>
        <p:spPr>
          <a:xfrm>
            <a:off x="6887925" y="3739100"/>
            <a:ext cx="833201" cy="83319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C</a:t>
            </a:r>
          </a:p>
        </p:txBody>
      </p:sp>
      <p:sp>
        <p:nvSpPr>
          <p:cNvPr id="20" name="Oval 19">
            <a:extLst>
              <a:ext uri="{FF2B5EF4-FFF2-40B4-BE49-F238E27FC236}">
                <a16:creationId xmlns:a16="http://schemas.microsoft.com/office/drawing/2014/main" id="{043C4998-7607-1944-8D35-7843A5427C56}"/>
              </a:ext>
            </a:extLst>
          </p:cNvPr>
          <p:cNvSpPr/>
          <p:nvPr/>
        </p:nvSpPr>
        <p:spPr>
          <a:xfrm>
            <a:off x="6887925" y="4799504"/>
            <a:ext cx="833201" cy="83319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D</a:t>
            </a:r>
          </a:p>
        </p:txBody>
      </p:sp>
      <p:sp>
        <p:nvSpPr>
          <p:cNvPr id="21" name="TextBox 20">
            <a:extLst>
              <a:ext uri="{FF2B5EF4-FFF2-40B4-BE49-F238E27FC236}">
                <a16:creationId xmlns:a16="http://schemas.microsoft.com/office/drawing/2014/main" id="{097A55AF-965C-CF42-A5E6-22BBB9DE94EE}"/>
              </a:ext>
            </a:extLst>
          </p:cNvPr>
          <p:cNvSpPr txBox="1"/>
          <p:nvPr/>
        </p:nvSpPr>
        <p:spPr>
          <a:xfrm>
            <a:off x="7821168" y="2924944"/>
            <a:ext cx="3773424" cy="400110"/>
          </a:xfrm>
          <a:prstGeom prst="rect">
            <a:avLst/>
          </a:prstGeom>
          <a:noFill/>
        </p:spPr>
        <p:txBody>
          <a:bodyPr wrap="square" rtlCol="0">
            <a:spAutoFit/>
          </a:bodyPr>
          <a:lstStyle/>
          <a:p>
            <a:r>
              <a:rPr lang="en-US" sz="200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
        <p:nvSpPr>
          <p:cNvPr id="22" name="TextBox 21">
            <a:extLst>
              <a:ext uri="{FF2B5EF4-FFF2-40B4-BE49-F238E27FC236}">
                <a16:creationId xmlns:a16="http://schemas.microsoft.com/office/drawing/2014/main" id="{76452F43-B391-1D49-A2B8-C2B04E23E93F}"/>
              </a:ext>
            </a:extLst>
          </p:cNvPr>
          <p:cNvSpPr txBox="1"/>
          <p:nvPr/>
        </p:nvSpPr>
        <p:spPr>
          <a:xfrm>
            <a:off x="7821168" y="3933056"/>
            <a:ext cx="3773424" cy="400110"/>
          </a:xfrm>
          <a:prstGeom prst="rect">
            <a:avLst/>
          </a:prstGeom>
          <a:noFill/>
        </p:spPr>
        <p:txBody>
          <a:bodyPr wrap="square" rtlCol="0">
            <a:spAutoFit/>
          </a:bodyPr>
          <a:lstStyle/>
          <a:p>
            <a:r>
              <a:rPr lang="en-US" sz="200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
        <p:nvSpPr>
          <p:cNvPr id="23" name="TextBox 22">
            <a:extLst>
              <a:ext uri="{FF2B5EF4-FFF2-40B4-BE49-F238E27FC236}">
                <a16:creationId xmlns:a16="http://schemas.microsoft.com/office/drawing/2014/main" id="{7243EC2F-AF38-B842-8CF3-91BE1E3078C8}"/>
              </a:ext>
            </a:extLst>
          </p:cNvPr>
          <p:cNvSpPr txBox="1"/>
          <p:nvPr/>
        </p:nvSpPr>
        <p:spPr>
          <a:xfrm>
            <a:off x="7821168" y="5013176"/>
            <a:ext cx="3773424" cy="400110"/>
          </a:xfrm>
          <a:prstGeom prst="rect">
            <a:avLst/>
          </a:prstGeom>
          <a:noFill/>
        </p:spPr>
        <p:txBody>
          <a:bodyPr wrap="square" rtlCol="0">
            <a:spAutoFit/>
          </a:bodyPr>
          <a:lstStyle/>
          <a:p>
            <a:r>
              <a:rPr lang="en-US" sz="200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Tree>
    <p:extLst>
      <p:ext uri="{BB962C8B-B14F-4D97-AF65-F5344CB8AC3E}">
        <p14:creationId xmlns:p14="http://schemas.microsoft.com/office/powerpoint/2010/main" val="280211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109C-C35A-3C4C-AC99-CAAAB1B37223}"/>
              </a:ext>
            </a:extLst>
          </p:cNvPr>
          <p:cNvSpPr>
            <a:spLocks noGrp="1"/>
          </p:cNvSpPr>
          <p:nvPr>
            <p:ph type="title"/>
          </p:nvPr>
        </p:nvSpPr>
        <p:spPr/>
        <p:txBody>
          <a:bodyPr/>
          <a:lstStyle/>
          <a:p>
            <a:r>
              <a:rPr lang="en-US"/>
              <a:t>The Bar chart data is linked to excel</a:t>
            </a:r>
          </a:p>
        </p:txBody>
      </p:sp>
      <p:graphicFrame>
        <p:nvGraphicFramePr>
          <p:cNvPr id="17" name="Chart 16">
            <a:extLst>
              <a:ext uri="{FF2B5EF4-FFF2-40B4-BE49-F238E27FC236}">
                <a16:creationId xmlns:a16="http://schemas.microsoft.com/office/drawing/2014/main" id="{AD76EA4D-6507-A501-B0A1-F9CFC4EDA5F6}"/>
              </a:ext>
            </a:extLst>
          </p:cNvPr>
          <p:cNvGraphicFramePr/>
          <p:nvPr>
            <p:extLst>
              <p:ext uri="{D42A27DB-BD31-4B8C-83A1-F6EECF244321}">
                <p14:modId xmlns:p14="http://schemas.microsoft.com/office/powerpoint/2010/main" val="2976036510"/>
              </p:ext>
            </p:extLst>
          </p:nvPr>
        </p:nvGraphicFramePr>
        <p:xfrm>
          <a:off x="666750" y="1545289"/>
          <a:ext cx="10858499" cy="4776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6976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CEE7571-13CA-DC8C-E813-ECFCEE272AB1}"/>
              </a:ext>
            </a:extLst>
          </p:cNvPr>
          <p:cNvCxnSpPr>
            <a:cxnSpLocks/>
          </p:cNvCxnSpPr>
          <p:nvPr/>
        </p:nvCxnSpPr>
        <p:spPr>
          <a:xfrm>
            <a:off x="902208" y="3872245"/>
            <a:ext cx="10125021" cy="0"/>
          </a:xfrm>
          <a:prstGeom prst="line">
            <a:avLst/>
          </a:prstGeom>
          <a:ln w="508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D2C6BB2-3C28-A9A4-FA63-BAADB4AE3FD1}"/>
              </a:ext>
            </a:extLst>
          </p:cNvPr>
          <p:cNvSpPr/>
          <p:nvPr/>
        </p:nvSpPr>
        <p:spPr>
          <a:xfrm>
            <a:off x="3995057" y="3527657"/>
            <a:ext cx="729342" cy="72934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2005</a:t>
            </a:r>
          </a:p>
        </p:txBody>
      </p:sp>
      <p:sp>
        <p:nvSpPr>
          <p:cNvPr id="28" name="Oval 27">
            <a:extLst>
              <a:ext uri="{FF2B5EF4-FFF2-40B4-BE49-F238E27FC236}">
                <a16:creationId xmlns:a16="http://schemas.microsoft.com/office/drawing/2014/main" id="{AA8F072C-A64E-B3E2-F422-3A22E4F5236C}"/>
              </a:ext>
            </a:extLst>
          </p:cNvPr>
          <p:cNvSpPr/>
          <p:nvPr/>
        </p:nvSpPr>
        <p:spPr>
          <a:xfrm>
            <a:off x="6760028" y="3527657"/>
            <a:ext cx="729342" cy="72934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2018</a:t>
            </a:r>
          </a:p>
        </p:txBody>
      </p:sp>
      <p:sp>
        <p:nvSpPr>
          <p:cNvPr id="29" name="Oval 28">
            <a:extLst>
              <a:ext uri="{FF2B5EF4-FFF2-40B4-BE49-F238E27FC236}">
                <a16:creationId xmlns:a16="http://schemas.microsoft.com/office/drawing/2014/main" id="{85856D74-AD65-BC3D-62CF-569429F5797C}"/>
              </a:ext>
            </a:extLst>
          </p:cNvPr>
          <p:cNvSpPr/>
          <p:nvPr/>
        </p:nvSpPr>
        <p:spPr>
          <a:xfrm>
            <a:off x="9416142" y="3527657"/>
            <a:ext cx="729342" cy="72934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2024</a:t>
            </a:r>
          </a:p>
        </p:txBody>
      </p:sp>
      <p:sp>
        <p:nvSpPr>
          <p:cNvPr id="26" name="Oval 25">
            <a:extLst>
              <a:ext uri="{FF2B5EF4-FFF2-40B4-BE49-F238E27FC236}">
                <a16:creationId xmlns:a16="http://schemas.microsoft.com/office/drawing/2014/main" id="{A89C1FD2-9288-DFC8-28A2-C1288218FBD5}"/>
              </a:ext>
            </a:extLst>
          </p:cNvPr>
          <p:cNvSpPr/>
          <p:nvPr/>
        </p:nvSpPr>
        <p:spPr>
          <a:xfrm>
            <a:off x="1785257" y="3527657"/>
            <a:ext cx="729342" cy="72934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2000</a:t>
            </a:r>
          </a:p>
        </p:txBody>
      </p:sp>
      <p:grpSp>
        <p:nvGrpSpPr>
          <p:cNvPr id="13" name="Group 12">
            <a:extLst>
              <a:ext uri="{FF2B5EF4-FFF2-40B4-BE49-F238E27FC236}">
                <a16:creationId xmlns:a16="http://schemas.microsoft.com/office/drawing/2014/main" id="{3BE9F2FE-B40F-D468-6F6E-BFC2A6104A37}"/>
              </a:ext>
            </a:extLst>
          </p:cNvPr>
          <p:cNvGrpSpPr/>
          <p:nvPr/>
        </p:nvGrpSpPr>
        <p:grpSpPr>
          <a:xfrm rot="10800000">
            <a:off x="2514600" y="4089298"/>
            <a:ext cx="3668486" cy="2498936"/>
            <a:chOff x="-272142" y="1160013"/>
            <a:chExt cx="3668486" cy="2498936"/>
          </a:xfrm>
          <a:solidFill>
            <a:schemeClr val="bg1"/>
          </a:solidFill>
        </p:grpSpPr>
        <p:sp>
          <p:nvSpPr>
            <p:cNvPr id="14" name="Rounded Rectangle 13">
              <a:extLst>
                <a:ext uri="{FF2B5EF4-FFF2-40B4-BE49-F238E27FC236}">
                  <a16:creationId xmlns:a16="http://schemas.microsoft.com/office/drawing/2014/main" id="{D85B58D2-04CE-CBC4-7410-1AECD19F88AD}"/>
                </a:ext>
              </a:extLst>
            </p:cNvPr>
            <p:cNvSpPr/>
            <p:nvPr/>
          </p:nvSpPr>
          <p:spPr>
            <a:xfrm>
              <a:off x="-272142" y="1160013"/>
              <a:ext cx="3668486" cy="2268988"/>
            </a:xfrm>
            <a:prstGeom prst="roundRect">
              <a:avLst>
                <a:gd name="adj" fmla="val 18249"/>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1A559329-4C6E-154F-042E-1ADCD8394760}"/>
                </a:ext>
              </a:extLst>
            </p:cNvPr>
            <p:cNvSpPr/>
            <p:nvPr/>
          </p:nvSpPr>
          <p:spPr>
            <a:xfrm rot="10800000">
              <a:off x="1197431" y="3428999"/>
              <a:ext cx="729342" cy="22995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D94EF8A-7E9D-80C9-55F1-1ABDD3D55B8F}"/>
              </a:ext>
            </a:extLst>
          </p:cNvPr>
          <p:cNvGrpSpPr/>
          <p:nvPr/>
        </p:nvGrpSpPr>
        <p:grpSpPr>
          <a:xfrm>
            <a:off x="903514" y="1690689"/>
            <a:ext cx="2492830" cy="1968260"/>
            <a:chOff x="903514" y="1690689"/>
            <a:chExt cx="2492830" cy="1968260"/>
          </a:xfrm>
          <a:solidFill>
            <a:schemeClr val="bg1"/>
          </a:solidFill>
        </p:grpSpPr>
        <p:sp>
          <p:nvSpPr>
            <p:cNvPr id="6" name="Rounded Rectangle 5">
              <a:extLst>
                <a:ext uri="{FF2B5EF4-FFF2-40B4-BE49-F238E27FC236}">
                  <a16:creationId xmlns:a16="http://schemas.microsoft.com/office/drawing/2014/main" id="{1E6EAEB5-4CC7-4C39-C8E1-7FDD0249E367}"/>
                </a:ext>
              </a:extLst>
            </p:cNvPr>
            <p:cNvSpPr/>
            <p:nvPr/>
          </p:nvSpPr>
          <p:spPr>
            <a:xfrm>
              <a:off x="903514" y="1690689"/>
              <a:ext cx="2492830" cy="1738311"/>
            </a:xfrm>
            <a:prstGeom prst="roundRect">
              <a:avLst>
                <a:gd name="adj" fmla="val 18249"/>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374CB220-ACD0-B2B8-9D5D-6648EE156DD6}"/>
                </a:ext>
              </a:extLst>
            </p:cNvPr>
            <p:cNvSpPr/>
            <p:nvPr/>
          </p:nvSpPr>
          <p:spPr>
            <a:xfrm rot="10800000">
              <a:off x="1785258" y="3428999"/>
              <a:ext cx="729342" cy="22995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02518ED7-A4D2-EA70-75B1-05B539287356}"/>
              </a:ext>
            </a:extLst>
          </p:cNvPr>
          <p:cNvSpPr>
            <a:spLocks noGrp="1"/>
          </p:cNvSpPr>
          <p:nvPr>
            <p:ph type="title"/>
          </p:nvPr>
        </p:nvSpPr>
        <p:spPr/>
        <p:txBody>
          <a:bodyPr/>
          <a:lstStyle/>
          <a:p>
            <a:r>
              <a:rPr lang="en-US"/>
              <a:t>Horizontal Timeline</a:t>
            </a:r>
          </a:p>
        </p:txBody>
      </p:sp>
      <p:sp>
        <p:nvSpPr>
          <p:cNvPr id="8" name="TextBox 7">
            <a:extLst>
              <a:ext uri="{FF2B5EF4-FFF2-40B4-BE49-F238E27FC236}">
                <a16:creationId xmlns:a16="http://schemas.microsoft.com/office/drawing/2014/main" id="{B584AB23-1EAB-4572-0CCB-9C7C99EB98F2}"/>
              </a:ext>
            </a:extLst>
          </p:cNvPr>
          <p:cNvSpPr txBox="1"/>
          <p:nvPr/>
        </p:nvSpPr>
        <p:spPr>
          <a:xfrm>
            <a:off x="1121229" y="1727115"/>
            <a:ext cx="2068285" cy="1701885"/>
          </a:xfrm>
          <a:prstGeom prst="rect">
            <a:avLst/>
          </a:prstGeom>
        </p:spPr>
        <p:txBody>
          <a:bodyPr vert="horz" wrap="square" lIns="0" tIns="0" rIns="0" bIns="45720" rtlCol="0" anchor="ctr">
            <a:normAutofit/>
          </a:bodyPr>
          <a:lstStyle/>
          <a:p>
            <a:pPr algn="ctr"/>
            <a:r>
              <a:rPr lang="en-US" sz="2400" b="1" cap="none">
                <a:solidFill>
                  <a:schemeClr val="accent1"/>
                </a:solidFill>
                <a:latin typeface="+mj-lt"/>
              </a:rPr>
              <a:t>Label</a:t>
            </a:r>
          </a:p>
          <a:p>
            <a:pPr algn="ctr"/>
            <a:r>
              <a:rPr lang="en-US">
                <a:latin typeface="+mj-lt"/>
              </a:rPr>
              <a:t>Body copy text goes here. Body copy text goes here. </a:t>
            </a:r>
            <a:endParaRPr lang="en-US" cap="none">
              <a:latin typeface="+mj-lt"/>
            </a:endParaRPr>
          </a:p>
        </p:txBody>
      </p:sp>
      <p:sp>
        <p:nvSpPr>
          <p:cNvPr id="9" name="TextBox 8">
            <a:extLst>
              <a:ext uri="{FF2B5EF4-FFF2-40B4-BE49-F238E27FC236}">
                <a16:creationId xmlns:a16="http://schemas.microsoft.com/office/drawing/2014/main" id="{15E54A0A-424F-8827-2301-4202F3BC40F7}"/>
              </a:ext>
            </a:extLst>
          </p:cNvPr>
          <p:cNvSpPr txBox="1"/>
          <p:nvPr/>
        </p:nvSpPr>
        <p:spPr>
          <a:xfrm>
            <a:off x="2732314" y="4484916"/>
            <a:ext cx="3254829" cy="1981200"/>
          </a:xfrm>
          <a:prstGeom prst="rect">
            <a:avLst/>
          </a:prstGeom>
        </p:spPr>
        <p:txBody>
          <a:bodyPr vert="horz" wrap="square" lIns="0" tIns="0" rIns="0" bIns="45720" rtlCol="0" anchor="ctr">
            <a:normAutofit/>
          </a:bodyPr>
          <a:lstStyle/>
          <a:p>
            <a:pPr algn="ctr"/>
            <a:r>
              <a:rPr lang="en-US" sz="2400" b="1" cap="none">
                <a:solidFill>
                  <a:schemeClr val="accent1"/>
                </a:solidFill>
                <a:latin typeface="+mj-lt"/>
              </a:rPr>
              <a:t>Label</a:t>
            </a:r>
          </a:p>
          <a:p>
            <a:pPr algn="ctr"/>
            <a:r>
              <a:rPr lang="en-US">
                <a:latin typeface="+mj-lt"/>
              </a:rPr>
              <a:t>Body copy text goes here. Body copy text goes here. Body copy text goes here. Body copy text goes here. Body copy text goes here. Body copy text goes here. </a:t>
            </a:r>
            <a:endParaRPr lang="en-US" cap="none">
              <a:latin typeface="+mj-lt"/>
            </a:endParaRPr>
          </a:p>
        </p:txBody>
      </p:sp>
      <p:grpSp>
        <p:nvGrpSpPr>
          <p:cNvPr id="16" name="Group 15">
            <a:extLst>
              <a:ext uri="{FF2B5EF4-FFF2-40B4-BE49-F238E27FC236}">
                <a16:creationId xmlns:a16="http://schemas.microsoft.com/office/drawing/2014/main" id="{69C8A7BD-4494-3C08-400E-74423938D0D7}"/>
              </a:ext>
            </a:extLst>
          </p:cNvPr>
          <p:cNvGrpSpPr/>
          <p:nvPr/>
        </p:nvGrpSpPr>
        <p:grpSpPr>
          <a:xfrm>
            <a:off x="5894613" y="1160014"/>
            <a:ext cx="2492830" cy="2498936"/>
            <a:chOff x="903514" y="1160013"/>
            <a:chExt cx="2492830" cy="2498936"/>
          </a:xfrm>
          <a:solidFill>
            <a:schemeClr val="bg1"/>
          </a:solidFill>
        </p:grpSpPr>
        <p:sp>
          <p:nvSpPr>
            <p:cNvPr id="17" name="Rounded Rectangle 16">
              <a:extLst>
                <a:ext uri="{FF2B5EF4-FFF2-40B4-BE49-F238E27FC236}">
                  <a16:creationId xmlns:a16="http://schemas.microsoft.com/office/drawing/2014/main" id="{ABEAD039-45AF-EF50-6D36-F5ADFBAC81B7}"/>
                </a:ext>
              </a:extLst>
            </p:cNvPr>
            <p:cNvSpPr/>
            <p:nvPr/>
          </p:nvSpPr>
          <p:spPr>
            <a:xfrm>
              <a:off x="903514" y="1160013"/>
              <a:ext cx="2492830" cy="2268988"/>
            </a:xfrm>
            <a:prstGeom prst="roundRect">
              <a:avLst>
                <a:gd name="adj" fmla="val 18249"/>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CAB6B7B1-354A-78FC-42E8-85D6B924F310}"/>
                </a:ext>
              </a:extLst>
            </p:cNvPr>
            <p:cNvSpPr/>
            <p:nvPr/>
          </p:nvSpPr>
          <p:spPr>
            <a:xfrm rot="10800000">
              <a:off x="1785258" y="3428999"/>
              <a:ext cx="729342" cy="22995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ie 18">
            <a:extLst>
              <a:ext uri="{FF2B5EF4-FFF2-40B4-BE49-F238E27FC236}">
                <a16:creationId xmlns:a16="http://schemas.microsoft.com/office/drawing/2014/main" id="{995F6221-9687-A222-E2C3-895D75A56506}"/>
              </a:ext>
            </a:extLst>
          </p:cNvPr>
          <p:cNvSpPr/>
          <p:nvPr/>
        </p:nvSpPr>
        <p:spPr>
          <a:xfrm>
            <a:off x="6868886" y="1311170"/>
            <a:ext cx="561173" cy="561173"/>
          </a:xfrm>
          <a:prstGeom prst="pi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4A6C7557-D012-6612-31AC-901396AC18D7}"/>
              </a:ext>
            </a:extLst>
          </p:cNvPr>
          <p:cNvSpPr txBox="1"/>
          <p:nvPr/>
        </p:nvSpPr>
        <p:spPr>
          <a:xfrm>
            <a:off x="6096000" y="1727115"/>
            <a:ext cx="2068285" cy="1701885"/>
          </a:xfrm>
          <a:prstGeom prst="rect">
            <a:avLst/>
          </a:prstGeom>
        </p:spPr>
        <p:txBody>
          <a:bodyPr vert="horz" wrap="square" lIns="0" tIns="0" rIns="0" bIns="45720" rtlCol="0" anchor="ctr">
            <a:normAutofit/>
          </a:bodyPr>
          <a:lstStyle/>
          <a:p>
            <a:pPr algn="ctr"/>
            <a:r>
              <a:rPr lang="en-US" sz="2400" b="1" cap="none">
                <a:solidFill>
                  <a:schemeClr val="accent1"/>
                </a:solidFill>
                <a:latin typeface="+mj-lt"/>
              </a:rPr>
              <a:t>Label</a:t>
            </a:r>
          </a:p>
          <a:p>
            <a:pPr algn="ctr"/>
            <a:r>
              <a:rPr lang="en-US">
                <a:latin typeface="+mj-lt"/>
              </a:rPr>
              <a:t>Body copy text goes here. Body copy text goes here. </a:t>
            </a:r>
            <a:endParaRPr lang="en-US" cap="none">
              <a:latin typeface="+mj-lt"/>
            </a:endParaRPr>
          </a:p>
        </p:txBody>
      </p:sp>
      <p:grpSp>
        <p:nvGrpSpPr>
          <p:cNvPr id="22" name="Group 21">
            <a:extLst>
              <a:ext uri="{FF2B5EF4-FFF2-40B4-BE49-F238E27FC236}">
                <a16:creationId xmlns:a16="http://schemas.microsoft.com/office/drawing/2014/main" id="{C46F903D-65D8-D4F7-8774-17834602C746}"/>
              </a:ext>
            </a:extLst>
          </p:cNvPr>
          <p:cNvGrpSpPr/>
          <p:nvPr/>
        </p:nvGrpSpPr>
        <p:grpSpPr>
          <a:xfrm rot="10800000">
            <a:off x="8534399" y="4089298"/>
            <a:ext cx="2492830" cy="1968260"/>
            <a:chOff x="903514" y="1690689"/>
            <a:chExt cx="2492830" cy="1968260"/>
          </a:xfrm>
          <a:solidFill>
            <a:schemeClr val="bg1"/>
          </a:solidFill>
        </p:grpSpPr>
        <p:sp>
          <p:nvSpPr>
            <p:cNvPr id="23" name="Rounded Rectangle 22">
              <a:extLst>
                <a:ext uri="{FF2B5EF4-FFF2-40B4-BE49-F238E27FC236}">
                  <a16:creationId xmlns:a16="http://schemas.microsoft.com/office/drawing/2014/main" id="{EB812576-5A0F-3D2F-5149-543B77A7028B}"/>
                </a:ext>
              </a:extLst>
            </p:cNvPr>
            <p:cNvSpPr/>
            <p:nvPr/>
          </p:nvSpPr>
          <p:spPr>
            <a:xfrm>
              <a:off x="903514" y="1690689"/>
              <a:ext cx="2492830" cy="1738311"/>
            </a:xfrm>
            <a:prstGeom prst="roundRect">
              <a:avLst>
                <a:gd name="adj" fmla="val 18249"/>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08A27974-0998-A13B-C383-00D055412E2D}"/>
                </a:ext>
              </a:extLst>
            </p:cNvPr>
            <p:cNvSpPr/>
            <p:nvPr/>
          </p:nvSpPr>
          <p:spPr>
            <a:xfrm rot="10800000">
              <a:off x="1785258" y="3428999"/>
              <a:ext cx="729342" cy="22995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3C9BA61B-D7C1-F55F-A2E2-2E4F38A87251}"/>
              </a:ext>
            </a:extLst>
          </p:cNvPr>
          <p:cNvSpPr txBox="1"/>
          <p:nvPr/>
        </p:nvSpPr>
        <p:spPr>
          <a:xfrm>
            <a:off x="8746672" y="4361459"/>
            <a:ext cx="2068285" cy="1701885"/>
          </a:xfrm>
          <a:prstGeom prst="rect">
            <a:avLst/>
          </a:prstGeom>
        </p:spPr>
        <p:txBody>
          <a:bodyPr vert="horz" wrap="square" lIns="0" tIns="0" rIns="0" bIns="45720" rtlCol="0" anchor="ctr">
            <a:normAutofit/>
          </a:bodyPr>
          <a:lstStyle/>
          <a:p>
            <a:pPr algn="ctr"/>
            <a:r>
              <a:rPr lang="en-US" sz="2400" b="1" cap="none">
                <a:solidFill>
                  <a:schemeClr val="accent1"/>
                </a:solidFill>
                <a:latin typeface="+mj-lt"/>
              </a:rPr>
              <a:t>Label</a:t>
            </a:r>
          </a:p>
          <a:p>
            <a:pPr algn="ctr"/>
            <a:r>
              <a:rPr lang="en-US">
                <a:latin typeface="+mj-lt"/>
              </a:rPr>
              <a:t>Body copy text goes here. Body copy text goes here. </a:t>
            </a:r>
            <a:endParaRPr lang="en-US" cap="none">
              <a:latin typeface="+mj-lt"/>
            </a:endParaRPr>
          </a:p>
        </p:txBody>
      </p:sp>
    </p:spTree>
    <p:extLst>
      <p:ext uri="{BB962C8B-B14F-4D97-AF65-F5344CB8AC3E}">
        <p14:creationId xmlns:p14="http://schemas.microsoft.com/office/powerpoint/2010/main" val="94349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518ED7-A4D2-EA70-75B1-05B539287356}"/>
              </a:ext>
            </a:extLst>
          </p:cNvPr>
          <p:cNvSpPr>
            <a:spLocks noGrp="1"/>
          </p:cNvSpPr>
          <p:nvPr>
            <p:ph type="title"/>
          </p:nvPr>
        </p:nvSpPr>
        <p:spPr/>
        <p:txBody>
          <a:bodyPr/>
          <a:lstStyle/>
          <a:p>
            <a:r>
              <a:rPr lang="en-US"/>
              <a:t>Table Timeline</a:t>
            </a:r>
          </a:p>
        </p:txBody>
      </p:sp>
      <p:graphicFrame>
        <p:nvGraphicFramePr>
          <p:cNvPr id="4" name="Table 3">
            <a:extLst>
              <a:ext uri="{FF2B5EF4-FFF2-40B4-BE49-F238E27FC236}">
                <a16:creationId xmlns:a16="http://schemas.microsoft.com/office/drawing/2014/main" id="{586C86F3-C8C2-22CE-38C4-433FFD55851C}"/>
              </a:ext>
            </a:extLst>
          </p:cNvPr>
          <p:cNvGraphicFramePr>
            <a:graphicFrameLocks noGrp="1"/>
          </p:cNvGraphicFramePr>
          <p:nvPr>
            <p:extLst>
              <p:ext uri="{D42A27DB-BD31-4B8C-83A1-F6EECF244321}">
                <p14:modId xmlns:p14="http://schemas.microsoft.com/office/powerpoint/2010/main" val="450753578"/>
              </p:ext>
            </p:extLst>
          </p:nvPr>
        </p:nvGraphicFramePr>
        <p:xfrm>
          <a:off x="1968171" y="1782314"/>
          <a:ext cx="8255657" cy="4259668"/>
        </p:xfrm>
        <a:graphic>
          <a:graphicData uri="http://schemas.openxmlformats.org/drawingml/2006/table">
            <a:tbl>
              <a:tblPr>
                <a:tableStyleId>{0E3FDE45-AF77-4B5C-9715-49D594BDF05E}</a:tableStyleId>
              </a:tblPr>
              <a:tblGrid>
                <a:gridCol w="1046700">
                  <a:extLst>
                    <a:ext uri="{9D8B030D-6E8A-4147-A177-3AD203B41FA5}">
                      <a16:colId xmlns:a16="http://schemas.microsoft.com/office/drawing/2014/main" val="1204492997"/>
                    </a:ext>
                  </a:extLst>
                </a:gridCol>
                <a:gridCol w="7208957">
                  <a:extLst>
                    <a:ext uri="{9D8B030D-6E8A-4147-A177-3AD203B41FA5}">
                      <a16:colId xmlns:a16="http://schemas.microsoft.com/office/drawing/2014/main" val="911758397"/>
                    </a:ext>
                  </a:extLst>
                </a:gridCol>
              </a:tblGrid>
              <a:tr h="986834">
                <a:tc>
                  <a:txBody>
                    <a:bodyPr/>
                    <a:lstStyle/>
                    <a:p>
                      <a:pPr algn="ctr"/>
                      <a:r>
                        <a:rPr lang="en-US" b="1">
                          <a:ln>
                            <a:noFill/>
                          </a:ln>
                          <a:solidFill>
                            <a:schemeClr val="bg1"/>
                          </a:solidFill>
                          <a:latin typeface="+mj-lt"/>
                        </a:rPr>
                        <a:t>2000</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800" b="1" kern="1200" cap="none">
                          <a:ln>
                            <a:noFill/>
                          </a:ln>
                          <a:solidFill>
                            <a:schemeClr val="accent1"/>
                          </a:solidFill>
                          <a:latin typeface="+mn-lt"/>
                          <a:ea typeface="+mn-ea"/>
                          <a:cs typeface="+mn-cs"/>
                        </a:rPr>
                        <a:t>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ln>
                            <a:noFill/>
                          </a:ln>
                          <a:solidFill>
                            <a:schemeClr val="tx1"/>
                          </a:solidFill>
                          <a:latin typeface="+mn-lt"/>
                          <a:ea typeface="+mn-ea"/>
                          <a:cs typeface="+mn-cs"/>
                        </a:rPr>
                        <a:t>Body copy text goes here. Body copy text goes here. </a:t>
                      </a:r>
                      <a:endParaRPr lang="en-US" b="0">
                        <a:ln>
                          <a:noFill/>
                        </a:l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ln>
                            <a:noFill/>
                          </a:ln>
                          <a:solidFill>
                            <a:schemeClr val="tx1"/>
                          </a:solidFill>
                          <a:latin typeface="+mn-lt"/>
                          <a:ea typeface="+mn-ea"/>
                          <a:cs typeface="+mn-cs"/>
                        </a:rPr>
                        <a:t>Body copy text goes here. Body copy text goes here. Body copy text goes here. </a:t>
                      </a:r>
                      <a:endParaRPr lang="en-US" b="0">
                        <a:ln>
                          <a:noFill/>
                        </a:ln>
                      </a:endParaRPr>
                    </a:p>
                  </a:txBody>
                  <a:tcPr marL="274320" marT="91440" marB="9144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4006260"/>
                  </a:ext>
                </a:extLst>
              </a:tr>
              <a:tr h="986834">
                <a:tc>
                  <a:txBody>
                    <a:bodyPr/>
                    <a:lstStyle/>
                    <a:p>
                      <a:pPr algn="ctr"/>
                      <a:r>
                        <a:rPr lang="en-US" b="1">
                          <a:ln>
                            <a:noFill/>
                          </a:ln>
                          <a:solidFill>
                            <a:schemeClr val="bg1"/>
                          </a:solidFill>
                          <a:latin typeface="+mj-lt"/>
                        </a:rPr>
                        <a:t>2005</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800" b="1" kern="1200" cap="none">
                          <a:ln>
                            <a:noFill/>
                          </a:ln>
                          <a:solidFill>
                            <a:schemeClr val="accent1"/>
                          </a:solidFill>
                          <a:latin typeface="+mn-lt"/>
                          <a:ea typeface="+mn-ea"/>
                          <a:cs typeface="+mn-cs"/>
                        </a:rPr>
                        <a:t>Label</a:t>
                      </a:r>
                    </a:p>
                    <a:p>
                      <a:r>
                        <a:rPr lang="en-US" sz="1800" b="0" kern="1200">
                          <a:ln>
                            <a:noFill/>
                          </a:ln>
                          <a:solidFill>
                            <a:schemeClr val="tx1"/>
                          </a:solidFill>
                          <a:latin typeface="+mn-lt"/>
                          <a:ea typeface="+mn-ea"/>
                          <a:cs typeface="+mn-cs"/>
                        </a:rPr>
                        <a:t>Body copy text goes here. Body copy text goes here.  </a:t>
                      </a:r>
                      <a:endParaRPr lang="en-US" b="0">
                        <a:ln>
                          <a:noFill/>
                        </a:ln>
                      </a:endParaRPr>
                    </a:p>
                  </a:txBody>
                  <a:tcPr marL="274320" marT="91440" marB="9144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7955620"/>
                  </a:ext>
                </a:extLst>
              </a:tr>
              <a:tr h="986834">
                <a:tc>
                  <a:txBody>
                    <a:bodyPr/>
                    <a:lstStyle/>
                    <a:p>
                      <a:pPr algn="ctr"/>
                      <a:r>
                        <a:rPr lang="en-US" b="1">
                          <a:ln>
                            <a:noFill/>
                          </a:ln>
                          <a:solidFill>
                            <a:schemeClr val="bg1"/>
                          </a:solidFill>
                          <a:latin typeface="+mj-lt"/>
                        </a:rPr>
                        <a:t>2018</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800" b="1" kern="1200" cap="none">
                          <a:ln>
                            <a:noFill/>
                          </a:ln>
                          <a:solidFill>
                            <a:schemeClr val="accent1"/>
                          </a:solidFill>
                          <a:latin typeface="+mn-lt"/>
                          <a:ea typeface="+mn-ea"/>
                          <a:cs typeface="+mn-cs"/>
                        </a:rPr>
                        <a:t>Label</a:t>
                      </a:r>
                    </a:p>
                    <a:p>
                      <a:r>
                        <a:rPr lang="en-US" sz="1800" b="0" kern="1200">
                          <a:ln>
                            <a:noFill/>
                          </a:ln>
                          <a:solidFill>
                            <a:schemeClr val="tx1"/>
                          </a:solidFill>
                          <a:latin typeface="+mn-lt"/>
                          <a:ea typeface="+mn-ea"/>
                          <a:cs typeface="+mn-cs"/>
                        </a:rPr>
                        <a:t>Body copy text goes here. </a:t>
                      </a:r>
                      <a:endParaRPr lang="en-US" b="0">
                        <a:ln>
                          <a:noFill/>
                        </a:ln>
                      </a:endParaRPr>
                    </a:p>
                  </a:txBody>
                  <a:tcPr marL="274320" marT="91440" marB="9144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5173375"/>
                  </a:ext>
                </a:extLst>
              </a:tr>
              <a:tr h="986834">
                <a:tc>
                  <a:txBody>
                    <a:bodyPr/>
                    <a:lstStyle/>
                    <a:p>
                      <a:pPr algn="ctr"/>
                      <a:r>
                        <a:rPr lang="en-US" b="1">
                          <a:ln>
                            <a:noFill/>
                          </a:ln>
                          <a:solidFill>
                            <a:schemeClr val="bg1"/>
                          </a:solidFill>
                          <a:latin typeface="+mj-lt"/>
                        </a:rPr>
                        <a:t>2024</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800" b="1" kern="1200" cap="none">
                          <a:ln>
                            <a:noFill/>
                          </a:ln>
                          <a:solidFill>
                            <a:schemeClr val="accent1"/>
                          </a:solidFill>
                          <a:latin typeface="+mn-lt"/>
                          <a:ea typeface="+mn-ea"/>
                          <a:cs typeface="+mn-cs"/>
                        </a:rPr>
                        <a:t>Label</a:t>
                      </a:r>
                    </a:p>
                    <a:p>
                      <a:r>
                        <a:rPr lang="en-US" sz="1800" b="0" kern="1200">
                          <a:ln>
                            <a:noFill/>
                          </a:ln>
                          <a:solidFill>
                            <a:schemeClr val="tx1"/>
                          </a:solidFill>
                          <a:latin typeface="+mn-lt"/>
                          <a:ea typeface="+mn-ea"/>
                          <a:cs typeface="+mn-cs"/>
                        </a:rPr>
                        <a:t>Body copy text goes here. Body copy text goes here. Body copy text goes here.  </a:t>
                      </a:r>
                      <a:endParaRPr lang="en-US" b="0">
                        <a:ln>
                          <a:noFill/>
                        </a:ln>
                      </a:endParaRPr>
                    </a:p>
                  </a:txBody>
                  <a:tcPr marL="274320" marT="91440" marB="9144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42203"/>
                  </a:ext>
                </a:extLst>
              </a:tr>
            </a:tbl>
          </a:graphicData>
        </a:graphic>
      </p:graphicFrame>
    </p:spTree>
    <p:extLst>
      <p:ext uri="{BB962C8B-B14F-4D97-AF65-F5344CB8AC3E}">
        <p14:creationId xmlns:p14="http://schemas.microsoft.com/office/powerpoint/2010/main" val="3388930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E3CC-C0E2-DE43-AF1B-66AAFB68A513}"/>
              </a:ext>
            </a:extLst>
          </p:cNvPr>
          <p:cNvSpPr>
            <a:spLocks noGrp="1"/>
          </p:cNvSpPr>
          <p:nvPr>
            <p:ph type="title"/>
          </p:nvPr>
        </p:nvSpPr>
        <p:spPr>
          <a:xfrm>
            <a:off x="831850" y="849313"/>
            <a:ext cx="8879078" cy="2757487"/>
          </a:xfrm>
        </p:spPr>
        <p:txBody>
          <a:bodyPr/>
          <a:lstStyle/>
          <a:p>
            <a:r>
              <a:rPr lang="en-US"/>
              <a:t>Master Slides</a:t>
            </a:r>
          </a:p>
        </p:txBody>
      </p:sp>
      <p:sp>
        <p:nvSpPr>
          <p:cNvPr id="3" name="Text Placeholder 2">
            <a:extLst>
              <a:ext uri="{FF2B5EF4-FFF2-40B4-BE49-F238E27FC236}">
                <a16:creationId xmlns:a16="http://schemas.microsoft.com/office/drawing/2014/main" id="{2CED8E9C-3A9B-7D4A-BC4B-575A0DF173F1}"/>
              </a:ext>
            </a:extLst>
          </p:cNvPr>
          <p:cNvSpPr>
            <a:spLocks noGrp="1"/>
          </p:cNvSpPr>
          <p:nvPr>
            <p:ph type="body" idx="1"/>
          </p:nvPr>
        </p:nvSpPr>
        <p:spPr/>
        <p:txBody>
          <a:bodyPr/>
          <a:lstStyle/>
          <a:p>
            <a:r>
              <a:rPr lang="en-US"/>
              <a:t>This section includes previews of all available master slides</a:t>
            </a:r>
          </a:p>
        </p:txBody>
      </p:sp>
      <p:sp>
        <p:nvSpPr>
          <p:cNvPr id="7" name="Text Placeholder 6">
            <a:extLst>
              <a:ext uri="{FF2B5EF4-FFF2-40B4-BE49-F238E27FC236}">
                <a16:creationId xmlns:a16="http://schemas.microsoft.com/office/drawing/2014/main" id="{7A9880B9-394E-5D26-5124-42DDCC92D6D3}"/>
              </a:ext>
            </a:extLst>
          </p:cNvPr>
          <p:cNvSpPr>
            <a:spLocks noGrp="1"/>
          </p:cNvSpPr>
          <p:nvPr>
            <p:ph type="body" idx="11"/>
          </p:nvPr>
        </p:nvSpPr>
        <p:spPr/>
        <p:txBody>
          <a:bodyPr/>
          <a:lstStyle/>
          <a:p>
            <a:r>
              <a:rPr lang="en-US"/>
              <a:t>RTSL </a:t>
            </a:r>
            <a:r>
              <a:rPr lang="en-US" err="1"/>
              <a:t>Powerpoint</a:t>
            </a:r>
            <a:r>
              <a:rPr lang="en-US"/>
              <a:t> template</a:t>
            </a:r>
          </a:p>
        </p:txBody>
      </p:sp>
    </p:spTree>
    <p:extLst>
      <p:ext uri="{BB962C8B-B14F-4D97-AF65-F5344CB8AC3E}">
        <p14:creationId xmlns:p14="http://schemas.microsoft.com/office/powerpoint/2010/main" val="1845539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p:txBody>
          <a:bodyPr/>
          <a:lstStyle/>
          <a:p>
            <a:r>
              <a:rPr lang="en-US"/>
              <a:t>Main Heading</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1"/>
          </p:nvPr>
        </p:nvSpPr>
        <p:spPr>
          <a:xfrm>
            <a:off x="539750" y="1825625"/>
            <a:ext cx="7351522" cy="4351338"/>
          </a:xfrm>
        </p:spPr>
        <p:txBody>
          <a:bodyPr>
            <a:noAutofit/>
          </a:bodyPr>
          <a:lstStyle/>
          <a:p>
            <a:r>
              <a:rPr lang="en-GB"/>
              <a:t>Level 1 is heading text</a:t>
            </a:r>
          </a:p>
          <a:p>
            <a:pPr lvl="1"/>
            <a:r>
              <a:rPr lang="en-GB"/>
              <a:t>Level 2 is body copy</a:t>
            </a:r>
          </a:p>
          <a:p>
            <a:pPr lvl="2"/>
            <a:r>
              <a:rPr lang="en-GB"/>
              <a:t>Level 3 is indented bullets</a:t>
            </a:r>
          </a:p>
          <a:p>
            <a:pPr lvl="3"/>
            <a:r>
              <a:rPr lang="en-GB"/>
              <a:t>Level 4 is a sub bullet</a:t>
            </a:r>
          </a:p>
          <a:p>
            <a:pPr lvl="1"/>
            <a:endParaRPr lang="en-GB"/>
          </a:p>
          <a:p>
            <a:pPr lvl="1"/>
            <a:r>
              <a:rPr lang="en-GB"/>
              <a:t>To access these styles, all you need to do is click on either of the indent buttons in the toolbar menu to move between the style levels. </a:t>
            </a:r>
          </a:p>
          <a:p>
            <a:pPr lvl="1"/>
            <a:endParaRPr lang="en-GB"/>
          </a:p>
        </p:txBody>
      </p:sp>
      <p:pic>
        <p:nvPicPr>
          <p:cNvPr id="7" name="Picture 6" descr="Text&#10;&#10;Description automatically generated">
            <a:extLst>
              <a:ext uri="{FF2B5EF4-FFF2-40B4-BE49-F238E27FC236}">
                <a16:creationId xmlns:a16="http://schemas.microsoft.com/office/drawing/2014/main" id="{BEF6CB33-97A1-A540-A2D4-851687AC6670}"/>
              </a:ext>
            </a:extLst>
          </p:cNvPr>
          <p:cNvPicPr>
            <a:picLocks noChangeAspect="1"/>
          </p:cNvPicPr>
          <p:nvPr/>
        </p:nvPicPr>
        <p:blipFill>
          <a:blip r:embed="rId2"/>
          <a:stretch>
            <a:fillRect/>
          </a:stretch>
        </p:blipFill>
        <p:spPr>
          <a:xfrm>
            <a:off x="8699498" y="4424492"/>
            <a:ext cx="2432890" cy="1300338"/>
          </a:xfrm>
          <a:prstGeom prst="rect">
            <a:avLst/>
          </a:prstGeom>
          <a:ln w="38100">
            <a:solidFill>
              <a:schemeClr val="bg2"/>
            </a:solidFill>
          </a:ln>
        </p:spPr>
      </p:pic>
    </p:spTree>
    <p:extLst>
      <p:ext uri="{BB962C8B-B14F-4D97-AF65-F5344CB8AC3E}">
        <p14:creationId xmlns:p14="http://schemas.microsoft.com/office/powerpoint/2010/main" val="3208495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person, indoor, young&#10;&#10;Description automatically generated">
            <a:extLst>
              <a:ext uri="{FF2B5EF4-FFF2-40B4-BE49-F238E27FC236}">
                <a16:creationId xmlns:a16="http://schemas.microsoft.com/office/drawing/2014/main" id="{F42C321D-4DB4-1D47-8129-CA4A19F70455}"/>
              </a:ext>
            </a:extLst>
          </p:cNvPr>
          <p:cNvPicPr>
            <a:picLocks noGrp="1" noChangeAspect="1"/>
          </p:cNvPicPr>
          <p:nvPr>
            <p:ph type="pic" idx="1"/>
          </p:nvPr>
        </p:nvPicPr>
        <p:blipFill rotWithShape="1">
          <a:blip r:embed="rId2"/>
          <a:srcRect l="27485" r="27485"/>
          <a:stretch/>
        </p:blipFill>
        <p:spPr/>
      </p:pic>
      <p:sp>
        <p:nvSpPr>
          <p:cNvPr id="3" name="Title 2">
            <a:extLst>
              <a:ext uri="{FF2B5EF4-FFF2-40B4-BE49-F238E27FC236}">
                <a16:creationId xmlns:a16="http://schemas.microsoft.com/office/drawing/2014/main" id="{E451D8AC-965B-CF4D-AA70-8DB204CCE7F3}"/>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183EA6C2-CAD2-0D43-8273-F1ECFD3F7CD9}"/>
              </a:ext>
            </a:extLst>
          </p:cNvPr>
          <p:cNvSpPr>
            <a:spLocks noGrp="1"/>
          </p:cNvSpPr>
          <p:nvPr>
            <p:ph idx="10"/>
          </p:nvPr>
        </p:nvSpPr>
        <p:spPr/>
        <p:txBody>
          <a:bodyPr/>
          <a:lstStyle/>
          <a:p>
            <a:endParaRPr lang="en-GB"/>
          </a:p>
        </p:txBody>
      </p:sp>
    </p:spTree>
    <p:extLst>
      <p:ext uri="{BB962C8B-B14F-4D97-AF65-F5344CB8AC3E}">
        <p14:creationId xmlns:p14="http://schemas.microsoft.com/office/powerpoint/2010/main" val="1066695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person, indoor, young&#10;&#10;Description automatically generated">
            <a:extLst>
              <a:ext uri="{FF2B5EF4-FFF2-40B4-BE49-F238E27FC236}">
                <a16:creationId xmlns:a16="http://schemas.microsoft.com/office/drawing/2014/main" id="{D1CBB60D-A860-EB45-94F3-1FEDE547C3FB}"/>
              </a:ext>
            </a:extLst>
          </p:cNvPr>
          <p:cNvPicPr>
            <a:picLocks noGrp="1" noChangeAspect="1"/>
          </p:cNvPicPr>
          <p:nvPr>
            <p:ph type="pic" idx="1"/>
          </p:nvPr>
        </p:nvPicPr>
        <p:blipFill>
          <a:blip r:embed="rId2"/>
          <a:srcRect l="18264" r="18264"/>
          <a:stretch/>
        </p:blipFill>
        <p:spPr/>
      </p:pic>
      <p:sp>
        <p:nvSpPr>
          <p:cNvPr id="3" name="Content Placeholder 2">
            <a:extLst>
              <a:ext uri="{FF2B5EF4-FFF2-40B4-BE49-F238E27FC236}">
                <a16:creationId xmlns:a16="http://schemas.microsoft.com/office/drawing/2014/main" id="{D1B9ED51-A1F7-244D-96BC-AFC0CDFFEA93}"/>
              </a:ext>
            </a:extLst>
          </p:cNvPr>
          <p:cNvSpPr>
            <a:spLocks noGrp="1"/>
          </p:cNvSpPr>
          <p:nvPr>
            <p:ph idx="10"/>
          </p:nvPr>
        </p:nvSpPr>
        <p:spPr>
          <a:xfrm>
            <a:off x="7290352" y="2070640"/>
            <a:ext cx="4507396" cy="4534951"/>
          </a:xfrm>
        </p:spPr>
        <p:txBody>
          <a:bodyPr/>
          <a:lstStyle/>
          <a:p>
            <a:endParaRPr lang="en-GB"/>
          </a:p>
        </p:txBody>
      </p:sp>
      <p:sp>
        <p:nvSpPr>
          <p:cNvPr id="4" name="Title 3">
            <a:extLst>
              <a:ext uri="{FF2B5EF4-FFF2-40B4-BE49-F238E27FC236}">
                <a16:creationId xmlns:a16="http://schemas.microsoft.com/office/drawing/2014/main" id="{EF991974-3CB4-6B4E-8543-CB21FEA5ADE8}"/>
              </a:ext>
            </a:extLst>
          </p:cNvPr>
          <p:cNvSpPr>
            <a:spLocks noGrp="1"/>
          </p:cNvSpPr>
          <p:nvPr>
            <p:ph type="title"/>
          </p:nvPr>
        </p:nvSpPr>
        <p:spPr>
          <a:xfrm>
            <a:off x="7304640" y="600082"/>
            <a:ext cx="4459102" cy="1401246"/>
          </a:xfrm>
        </p:spPr>
        <p:txBody>
          <a:bodyPr/>
          <a:lstStyle/>
          <a:p>
            <a:endParaRPr lang="en-US"/>
          </a:p>
        </p:txBody>
      </p:sp>
    </p:spTree>
    <p:extLst>
      <p:ext uri="{BB962C8B-B14F-4D97-AF65-F5344CB8AC3E}">
        <p14:creationId xmlns:p14="http://schemas.microsoft.com/office/powerpoint/2010/main" val="19872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EB214-CF4C-1CD0-AA0D-F20CECBB127D}"/>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EBD955EF-6DE1-8366-1D33-A5C9A7837F99}"/>
              </a:ext>
            </a:extLst>
          </p:cNvPr>
          <p:cNvSpPr>
            <a:spLocks noGrp="1"/>
          </p:cNvSpPr>
          <p:nvPr>
            <p:ph idx="10"/>
          </p:nvPr>
        </p:nvSpPr>
        <p:spPr/>
        <p:txBody>
          <a:bodyPr/>
          <a:lstStyle/>
          <a:p>
            <a:endParaRPr lang="en-US"/>
          </a:p>
        </p:txBody>
      </p:sp>
      <p:sp>
        <p:nvSpPr>
          <p:cNvPr id="7" name="Text Placeholder 6">
            <a:extLst>
              <a:ext uri="{FF2B5EF4-FFF2-40B4-BE49-F238E27FC236}">
                <a16:creationId xmlns:a16="http://schemas.microsoft.com/office/drawing/2014/main" id="{1C23378F-C573-E38C-E25D-3EB1F15CC98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221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ABA2-BD22-0D0D-B812-66FE4EA64CDD}"/>
              </a:ext>
            </a:extLst>
          </p:cNvPr>
          <p:cNvSpPr>
            <a:spLocks noGrp="1"/>
          </p:cNvSpPr>
          <p:nvPr>
            <p:ph type="title"/>
          </p:nvPr>
        </p:nvSpPr>
        <p:spPr/>
        <p:txBody>
          <a:bodyPr/>
          <a:lstStyle/>
          <a:p>
            <a:r>
              <a:rPr lang="en-US"/>
              <a:t>Keep it simple! Less is more</a:t>
            </a:r>
          </a:p>
        </p:txBody>
      </p:sp>
      <p:sp>
        <p:nvSpPr>
          <p:cNvPr id="3" name="Content Placeholder 2">
            <a:extLst>
              <a:ext uri="{FF2B5EF4-FFF2-40B4-BE49-F238E27FC236}">
                <a16:creationId xmlns:a16="http://schemas.microsoft.com/office/drawing/2014/main" id="{82BAC407-026D-CDB6-047C-04E0C50F1CF6}"/>
              </a:ext>
            </a:extLst>
          </p:cNvPr>
          <p:cNvSpPr>
            <a:spLocks noGrp="1"/>
          </p:cNvSpPr>
          <p:nvPr>
            <p:ph idx="1"/>
          </p:nvPr>
        </p:nvSpPr>
        <p:spPr>
          <a:xfrm>
            <a:off x="539999" y="1825625"/>
            <a:ext cx="11216571" cy="4351338"/>
          </a:xfrm>
        </p:spPr>
        <p:txBody>
          <a:bodyPr>
            <a:normAutofit/>
          </a:bodyPr>
          <a:lstStyle/>
          <a:p>
            <a:r>
              <a:rPr lang="en-US" dirty="0"/>
              <a:t>Engage your audience with clear and uncluttered slides</a:t>
            </a:r>
          </a:p>
          <a:p>
            <a:pPr lvl="1"/>
            <a:r>
              <a:rPr lang="en-US" dirty="0"/>
              <a:t>If you find yourself including a lot of text on a single slide, </a:t>
            </a:r>
            <a:br>
              <a:rPr lang="en-US" dirty="0"/>
            </a:br>
            <a:r>
              <a:rPr lang="en-US" dirty="0"/>
              <a:t>ask yourself these questions:</a:t>
            </a:r>
          </a:p>
          <a:p>
            <a:pPr lvl="3"/>
            <a:r>
              <a:rPr lang="en-US" dirty="0">
                <a:solidFill>
                  <a:schemeClr val="tx1"/>
                </a:solidFill>
                <a:effectLst/>
              </a:rPr>
              <a:t>Does the audience need to read this detail, or can I say it instead</a:t>
            </a:r>
            <a:r>
              <a:rPr lang="en-US" dirty="0">
                <a:solidFill>
                  <a:schemeClr val="tx1"/>
                </a:solidFill>
              </a:rPr>
              <a:t>?</a:t>
            </a:r>
          </a:p>
          <a:p>
            <a:pPr lvl="3"/>
            <a:r>
              <a:rPr lang="en-US" dirty="0"/>
              <a:t>Can I split this content up into multiple slides?</a:t>
            </a:r>
          </a:p>
          <a:p>
            <a:pPr lvl="3"/>
            <a:r>
              <a:rPr lang="en-US" dirty="0"/>
              <a:t>Should this information be included in a separate supplemental document?</a:t>
            </a:r>
          </a:p>
          <a:p>
            <a:pPr lvl="3"/>
            <a:r>
              <a:rPr lang="en-US" dirty="0">
                <a:solidFill>
                  <a:schemeClr val="tx1"/>
                </a:solidFill>
              </a:rPr>
              <a:t>What can be eliminated?</a:t>
            </a:r>
          </a:p>
        </p:txBody>
      </p:sp>
    </p:spTree>
    <p:extLst>
      <p:ext uri="{BB962C8B-B14F-4D97-AF65-F5344CB8AC3E}">
        <p14:creationId xmlns:p14="http://schemas.microsoft.com/office/powerpoint/2010/main" val="3729530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E5D6A-7FAA-8540-9D15-CDABE92A33EB}"/>
              </a:ext>
            </a:extLst>
          </p:cNvPr>
          <p:cNvSpPr>
            <a:spLocks noGrp="1"/>
          </p:cNvSpPr>
          <p:nvPr>
            <p:ph idx="10"/>
          </p:nvPr>
        </p:nvSpPr>
        <p:spPr/>
        <p:txBody>
          <a:bodyPr/>
          <a:lstStyle/>
          <a:p>
            <a:r>
              <a:rPr lang="en-GB"/>
              <a:t>Level 1 is heading text</a:t>
            </a:r>
          </a:p>
          <a:p>
            <a:pPr lvl="1"/>
            <a:r>
              <a:rPr lang="en-GB"/>
              <a:t>Level 2 is body copy</a:t>
            </a:r>
          </a:p>
          <a:p>
            <a:pPr lvl="2"/>
            <a:r>
              <a:rPr lang="en-GB"/>
              <a:t>Level 3 is indented bullets</a:t>
            </a:r>
          </a:p>
          <a:p>
            <a:pPr lvl="3"/>
            <a:r>
              <a:rPr lang="en-GB"/>
              <a:t>Level 4 is a </a:t>
            </a:r>
            <a:r>
              <a:rPr lang="en-GB" err="1"/>
              <a:t>subbullet</a:t>
            </a:r>
            <a:endParaRPr lang="en-GB"/>
          </a:p>
          <a:p>
            <a:endParaRPr lang="en-US"/>
          </a:p>
          <a:p>
            <a:endParaRPr lang="en-US"/>
          </a:p>
        </p:txBody>
      </p:sp>
      <p:sp>
        <p:nvSpPr>
          <p:cNvPr id="2" name="Title 1">
            <a:extLst>
              <a:ext uri="{FF2B5EF4-FFF2-40B4-BE49-F238E27FC236}">
                <a16:creationId xmlns:a16="http://schemas.microsoft.com/office/drawing/2014/main" id="{E1D5A1C9-8856-194C-A88B-22126BAFD70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95156A4-96C9-30F9-E9D1-CF62272A9A7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33903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69C0-CB8D-E042-A292-CC0A27FCFE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B7B60B-CEB0-BE49-B0EC-3D5D8399F7B5}"/>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73C81636-590C-2243-83B4-EFB522147CA6}"/>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789210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993664E-B7C0-1BD7-9CD1-45E529E3974C}"/>
              </a:ext>
            </a:extLst>
          </p:cNvPr>
          <p:cNvSpPr>
            <a:spLocks noGrp="1"/>
          </p:cNvSpPr>
          <p:nvPr>
            <p:ph type="body" idx="1"/>
          </p:nvPr>
        </p:nvSpPr>
        <p:spPr/>
        <p:txBody>
          <a:bodyPr/>
          <a:lstStyle/>
          <a:p>
            <a:endParaRPr lang="en-US"/>
          </a:p>
        </p:txBody>
      </p:sp>
      <p:sp>
        <p:nvSpPr>
          <p:cNvPr id="10" name="Content Placeholder 9">
            <a:extLst>
              <a:ext uri="{FF2B5EF4-FFF2-40B4-BE49-F238E27FC236}">
                <a16:creationId xmlns:a16="http://schemas.microsoft.com/office/drawing/2014/main" id="{0BF535D4-E267-3016-6532-A9F66C910748}"/>
              </a:ext>
            </a:extLst>
          </p:cNvPr>
          <p:cNvSpPr>
            <a:spLocks noGrp="1"/>
          </p:cNvSpPr>
          <p:nvPr>
            <p:ph sz="half" idx="2"/>
          </p:nvPr>
        </p:nvSpPr>
        <p:spPr/>
        <p:txBody>
          <a:bodyPr/>
          <a:lstStyle/>
          <a:p>
            <a:pPr lvl="1"/>
            <a:endParaRPr lang="en-US"/>
          </a:p>
        </p:txBody>
      </p:sp>
      <p:sp>
        <p:nvSpPr>
          <p:cNvPr id="11" name="Text Placeholder 10">
            <a:extLst>
              <a:ext uri="{FF2B5EF4-FFF2-40B4-BE49-F238E27FC236}">
                <a16:creationId xmlns:a16="http://schemas.microsoft.com/office/drawing/2014/main" id="{1E40AB89-F554-002E-D8B0-9E3BDBC34121}"/>
              </a:ext>
            </a:extLst>
          </p:cNvPr>
          <p:cNvSpPr>
            <a:spLocks noGrp="1"/>
          </p:cNvSpPr>
          <p:nvPr>
            <p:ph type="body" sz="quarter" idx="3"/>
          </p:nvPr>
        </p:nvSpPr>
        <p:spPr/>
        <p:txBody>
          <a:bodyPr/>
          <a:lstStyle/>
          <a:p>
            <a:endParaRPr lang="en-US"/>
          </a:p>
        </p:txBody>
      </p:sp>
      <p:sp>
        <p:nvSpPr>
          <p:cNvPr id="12" name="Content Placeholder 11">
            <a:extLst>
              <a:ext uri="{FF2B5EF4-FFF2-40B4-BE49-F238E27FC236}">
                <a16:creationId xmlns:a16="http://schemas.microsoft.com/office/drawing/2014/main" id="{BFAEA7BC-0A97-F6E5-971F-60F590EF177F}"/>
              </a:ext>
            </a:extLst>
          </p:cNvPr>
          <p:cNvSpPr>
            <a:spLocks noGrp="1"/>
          </p:cNvSpPr>
          <p:nvPr>
            <p:ph sz="quarter" idx="4"/>
          </p:nvPr>
        </p:nvSpPr>
        <p:spPr/>
        <p:txBody>
          <a:bodyPr/>
          <a:lstStyle/>
          <a:p>
            <a:pPr lvl="1"/>
            <a:endParaRPr lang="en-US"/>
          </a:p>
        </p:txBody>
      </p:sp>
      <p:sp>
        <p:nvSpPr>
          <p:cNvPr id="13" name="Text Placeholder 12">
            <a:extLst>
              <a:ext uri="{FF2B5EF4-FFF2-40B4-BE49-F238E27FC236}">
                <a16:creationId xmlns:a16="http://schemas.microsoft.com/office/drawing/2014/main" id="{6D61861C-720B-FBB5-A9BD-09C519280EC9}"/>
              </a:ext>
            </a:extLst>
          </p:cNvPr>
          <p:cNvSpPr>
            <a:spLocks noGrp="1"/>
          </p:cNvSpPr>
          <p:nvPr>
            <p:ph type="body" sz="quarter" idx="10"/>
          </p:nvPr>
        </p:nvSpPr>
        <p:spPr/>
        <p:txBody>
          <a:bodyPr/>
          <a:lstStyle/>
          <a:p>
            <a:endParaRPr lang="en-US"/>
          </a:p>
        </p:txBody>
      </p:sp>
      <p:sp>
        <p:nvSpPr>
          <p:cNvPr id="14" name="Content Placeholder 13">
            <a:extLst>
              <a:ext uri="{FF2B5EF4-FFF2-40B4-BE49-F238E27FC236}">
                <a16:creationId xmlns:a16="http://schemas.microsoft.com/office/drawing/2014/main" id="{221695C6-C7C4-CF88-6A57-824C71811855}"/>
              </a:ext>
            </a:extLst>
          </p:cNvPr>
          <p:cNvSpPr>
            <a:spLocks noGrp="1"/>
          </p:cNvSpPr>
          <p:nvPr>
            <p:ph sz="quarter" idx="11"/>
          </p:nvPr>
        </p:nvSpPr>
        <p:spPr/>
        <p:txBody>
          <a:bodyPr/>
          <a:lstStyle/>
          <a:p>
            <a:pPr lvl="1"/>
            <a:endParaRPr lang="en-US"/>
          </a:p>
        </p:txBody>
      </p:sp>
      <p:sp>
        <p:nvSpPr>
          <p:cNvPr id="8" name="Title 7">
            <a:extLst>
              <a:ext uri="{FF2B5EF4-FFF2-40B4-BE49-F238E27FC236}">
                <a16:creationId xmlns:a16="http://schemas.microsoft.com/office/drawing/2014/main" id="{4B04FE50-517C-7EE3-A7F5-CAD3DBDE848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70428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47B13-5DCB-B2C9-C4F3-E72422835D84}"/>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D3DD70CF-D819-DF79-59BD-51AF9FDBC93A}"/>
              </a:ext>
            </a:extLst>
          </p:cNvPr>
          <p:cNvSpPr>
            <a:spLocks noGrp="1"/>
          </p:cNvSpPr>
          <p:nvPr>
            <p:ph sz="half" idx="2"/>
          </p:nvPr>
        </p:nvSpPr>
        <p:spPr/>
        <p:txBody>
          <a:bodyPr/>
          <a:lstStyle/>
          <a:p>
            <a:pPr lvl="1"/>
            <a:endParaRPr lang="en-US"/>
          </a:p>
        </p:txBody>
      </p:sp>
      <p:sp>
        <p:nvSpPr>
          <p:cNvPr id="4" name="Text Placeholder 3">
            <a:extLst>
              <a:ext uri="{FF2B5EF4-FFF2-40B4-BE49-F238E27FC236}">
                <a16:creationId xmlns:a16="http://schemas.microsoft.com/office/drawing/2014/main" id="{A176004E-9A9B-88B0-7CAC-5C718FCCD3CB}"/>
              </a:ext>
            </a:extLst>
          </p:cNvPr>
          <p:cNvSpPr>
            <a:spLocks noGrp="1"/>
          </p:cNvSpPr>
          <p:nvPr>
            <p:ph type="body" sz="quarter" idx="3"/>
          </p:nvPr>
        </p:nvSpPr>
        <p:spPr/>
        <p:txBody>
          <a:bodyPr/>
          <a:lstStyle/>
          <a:p>
            <a:endParaRPr lang="en-US"/>
          </a:p>
        </p:txBody>
      </p:sp>
      <p:sp>
        <p:nvSpPr>
          <p:cNvPr id="5" name="Content Placeholder 4">
            <a:extLst>
              <a:ext uri="{FF2B5EF4-FFF2-40B4-BE49-F238E27FC236}">
                <a16:creationId xmlns:a16="http://schemas.microsoft.com/office/drawing/2014/main" id="{B8D42F0A-A95D-6BFC-E628-81EEC23A35ED}"/>
              </a:ext>
            </a:extLst>
          </p:cNvPr>
          <p:cNvSpPr>
            <a:spLocks noGrp="1"/>
          </p:cNvSpPr>
          <p:nvPr>
            <p:ph sz="quarter" idx="4"/>
          </p:nvPr>
        </p:nvSpPr>
        <p:spPr/>
        <p:txBody>
          <a:bodyPr/>
          <a:lstStyle/>
          <a:p>
            <a:pPr lvl="1"/>
            <a:endParaRPr lang="en-US"/>
          </a:p>
        </p:txBody>
      </p:sp>
      <p:sp>
        <p:nvSpPr>
          <p:cNvPr id="6" name="Text Placeholder 5">
            <a:extLst>
              <a:ext uri="{FF2B5EF4-FFF2-40B4-BE49-F238E27FC236}">
                <a16:creationId xmlns:a16="http://schemas.microsoft.com/office/drawing/2014/main" id="{C8143B9A-AD9C-A938-37FE-2D522CF30624}"/>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id="{A193FC3E-C424-204A-F80F-61CB4723E17E}"/>
              </a:ext>
            </a:extLst>
          </p:cNvPr>
          <p:cNvSpPr>
            <a:spLocks noGrp="1"/>
          </p:cNvSpPr>
          <p:nvPr>
            <p:ph sz="quarter" idx="11"/>
          </p:nvPr>
        </p:nvSpPr>
        <p:spPr/>
        <p:txBody>
          <a:bodyPr/>
          <a:lstStyle/>
          <a:p>
            <a:pPr lvl="1"/>
            <a:endParaRPr lang="en-US"/>
          </a:p>
        </p:txBody>
      </p:sp>
      <p:sp>
        <p:nvSpPr>
          <p:cNvPr id="8" name="Text Placeholder 7">
            <a:extLst>
              <a:ext uri="{FF2B5EF4-FFF2-40B4-BE49-F238E27FC236}">
                <a16:creationId xmlns:a16="http://schemas.microsoft.com/office/drawing/2014/main" id="{CD790189-8CB4-1598-19C1-4AC1046D106B}"/>
              </a:ext>
            </a:extLst>
          </p:cNvPr>
          <p:cNvSpPr>
            <a:spLocks noGrp="1"/>
          </p:cNvSpPr>
          <p:nvPr>
            <p:ph type="body" sz="quarter" idx="12"/>
          </p:nvPr>
        </p:nvSpPr>
        <p:spPr/>
        <p:txBody>
          <a:bodyPr/>
          <a:lstStyle/>
          <a:p>
            <a:endParaRPr lang="en-US"/>
          </a:p>
        </p:txBody>
      </p:sp>
      <p:sp>
        <p:nvSpPr>
          <p:cNvPr id="9" name="Content Placeholder 8">
            <a:extLst>
              <a:ext uri="{FF2B5EF4-FFF2-40B4-BE49-F238E27FC236}">
                <a16:creationId xmlns:a16="http://schemas.microsoft.com/office/drawing/2014/main" id="{B7B0F7B7-2001-66FF-1ADC-1B488359CB0A}"/>
              </a:ext>
            </a:extLst>
          </p:cNvPr>
          <p:cNvSpPr>
            <a:spLocks noGrp="1"/>
          </p:cNvSpPr>
          <p:nvPr>
            <p:ph sz="quarter" idx="13"/>
          </p:nvPr>
        </p:nvSpPr>
        <p:spPr/>
        <p:txBody>
          <a:bodyPr/>
          <a:lstStyle/>
          <a:p>
            <a:pPr lvl="1"/>
            <a:endParaRPr lang="en-US"/>
          </a:p>
        </p:txBody>
      </p:sp>
      <p:sp>
        <p:nvSpPr>
          <p:cNvPr id="10" name="Title 9">
            <a:extLst>
              <a:ext uri="{FF2B5EF4-FFF2-40B4-BE49-F238E27FC236}">
                <a16:creationId xmlns:a16="http://schemas.microsoft.com/office/drawing/2014/main" id="{A973D654-03D2-5C45-4C5F-C891F2C10BE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95978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7ABCDF8-C22B-8AC3-0AEA-0F0AB5D3B322}"/>
              </a:ext>
            </a:extLst>
          </p:cNvPr>
          <p:cNvSpPr>
            <a:spLocks noGrp="1"/>
          </p:cNvSpPr>
          <p:nvPr>
            <p:ph type="body" idx="1"/>
          </p:nvPr>
        </p:nvSpPr>
        <p:spPr/>
        <p:txBody>
          <a:bodyPr/>
          <a:lstStyle/>
          <a:p>
            <a:endParaRPr lang="en-US"/>
          </a:p>
        </p:txBody>
      </p:sp>
      <p:sp>
        <p:nvSpPr>
          <p:cNvPr id="13" name="Content Placeholder 12">
            <a:extLst>
              <a:ext uri="{FF2B5EF4-FFF2-40B4-BE49-F238E27FC236}">
                <a16:creationId xmlns:a16="http://schemas.microsoft.com/office/drawing/2014/main" id="{8BFFB07B-20E3-4D4A-3194-3228EE9A1068}"/>
              </a:ext>
            </a:extLst>
          </p:cNvPr>
          <p:cNvSpPr>
            <a:spLocks noGrp="1"/>
          </p:cNvSpPr>
          <p:nvPr>
            <p:ph sz="half" idx="2"/>
          </p:nvPr>
        </p:nvSpPr>
        <p:spPr/>
        <p:txBody>
          <a:bodyPr/>
          <a:lstStyle/>
          <a:p>
            <a:pPr lvl="1"/>
            <a:endParaRPr lang="en-US"/>
          </a:p>
        </p:txBody>
      </p:sp>
      <p:sp>
        <p:nvSpPr>
          <p:cNvPr id="14" name="Content Placeholder 13">
            <a:extLst>
              <a:ext uri="{FF2B5EF4-FFF2-40B4-BE49-F238E27FC236}">
                <a16:creationId xmlns:a16="http://schemas.microsoft.com/office/drawing/2014/main" id="{D19709CD-794D-7171-5366-C4BCFC0D4289}"/>
              </a:ext>
            </a:extLst>
          </p:cNvPr>
          <p:cNvSpPr>
            <a:spLocks noGrp="1"/>
          </p:cNvSpPr>
          <p:nvPr>
            <p:ph sz="quarter" idx="4"/>
          </p:nvPr>
        </p:nvSpPr>
        <p:spPr/>
        <p:txBody>
          <a:bodyPr/>
          <a:lstStyle/>
          <a:p>
            <a:pPr lvl="1"/>
            <a:endParaRPr lang="en-US"/>
          </a:p>
        </p:txBody>
      </p:sp>
      <p:sp>
        <p:nvSpPr>
          <p:cNvPr id="15" name="Content Placeholder 14">
            <a:extLst>
              <a:ext uri="{FF2B5EF4-FFF2-40B4-BE49-F238E27FC236}">
                <a16:creationId xmlns:a16="http://schemas.microsoft.com/office/drawing/2014/main" id="{0DE3ED7C-6DF4-6FE3-AA33-1979C0327E5D}"/>
              </a:ext>
            </a:extLst>
          </p:cNvPr>
          <p:cNvSpPr>
            <a:spLocks noGrp="1"/>
          </p:cNvSpPr>
          <p:nvPr>
            <p:ph sz="quarter" idx="11"/>
          </p:nvPr>
        </p:nvSpPr>
        <p:spPr/>
        <p:txBody>
          <a:bodyPr/>
          <a:lstStyle/>
          <a:p>
            <a:pPr lvl="1"/>
            <a:endParaRPr lang="en-US"/>
          </a:p>
        </p:txBody>
      </p:sp>
      <p:sp>
        <p:nvSpPr>
          <p:cNvPr id="16" name="Picture Placeholder 15">
            <a:extLst>
              <a:ext uri="{FF2B5EF4-FFF2-40B4-BE49-F238E27FC236}">
                <a16:creationId xmlns:a16="http://schemas.microsoft.com/office/drawing/2014/main" id="{DED01F6B-5EDD-82D2-DEF3-201B8A57E8B3}"/>
              </a:ext>
            </a:extLst>
          </p:cNvPr>
          <p:cNvSpPr>
            <a:spLocks noGrp="1"/>
          </p:cNvSpPr>
          <p:nvPr>
            <p:ph type="pic" idx="12"/>
          </p:nvPr>
        </p:nvSpPr>
        <p:spPr/>
        <p:txBody>
          <a:bodyPr/>
          <a:lstStyle/>
          <a:p>
            <a:endParaRPr lang="en-US"/>
          </a:p>
        </p:txBody>
      </p:sp>
      <p:sp>
        <p:nvSpPr>
          <p:cNvPr id="17" name="Text Placeholder 16">
            <a:extLst>
              <a:ext uri="{FF2B5EF4-FFF2-40B4-BE49-F238E27FC236}">
                <a16:creationId xmlns:a16="http://schemas.microsoft.com/office/drawing/2014/main" id="{C86B65B7-53FE-58D3-FD61-7BB5E68BA5BD}"/>
              </a:ext>
            </a:extLst>
          </p:cNvPr>
          <p:cNvSpPr>
            <a:spLocks noGrp="1"/>
          </p:cNvSpPr>
          <p:nvPr>
            <p:ph type="body" idx="15"/>
          </p:nvPr>
        </p:nvSpPr>
        <p:spPr/>
        <p:txBody>
          <a:bodyPr/>
          <a:lstStyle/>
          <a:p>
            <a:endParaRPr lang="en-US"/>
          </a:p>
        </p:txBody>
      </p:sp>
      <p:sp>
        <p:nvSpPr>
          <p:cNvPr id="18" name="Text Placeholder 17">
            <a:extLst>
              <a:ext uri="{FF2B5EF4-FFF2-40B4-BE49-F238E27FC236}">
                <a16:creationId xmlns:a16="http://schemas.microsoft.com/office/drawing/2014/main" id="{9B9B1C57-F5E3-67DC-93DE-F40A3BFD6C84}"/>
              </a:ext>
            </a:extLst>
          </p:cNvPr>
          <p:cNvSpPr>
            <a:spLocks noGrp="1"/>
          </p:cNvSpPr>
          <p:nvPr>
            <p:ph type="body" idx="16"/>
          </p:nvPr>
        </p:nvSpPr>
        <p:spPr/>
        <p:txBody>
          <a:bodyPr/>
          <a:lstStyle/>
          <a:p>
            <a:endParaRPr lang="en-US"/>
          </a:p>
        </p:txBody>
      </p:sp>
      <p:sp>
        <p:nvSpPr>
          <p:cNvPr id="19" name="Picture Placeholder 18">
            <a:extLst>
              <a:ext uri="{FF2B5EF4-FFF2-40B4-BE49-F238E27FC236}">
                <a16:creationId xmlns:a16="http://schemas.microsoft.com/office/drawing/2014/main" id="{06BF542B-8C41-4B13-6AE1-69308C423991}"/>
              </a:ext>
            </a:extLst>
          </p:cNvPr>
          <p:cNvSpPr>
            <a:spLocks noGrp="1"/>
          </p:cNvSpPr>
          <p:nvPr>
            <p:ph type="pic" idx="17"/>
          </p:nvPr>
        </p:nvSpPr>
        <p:spPr/>
        <p:txBody>
          <a:bodyPr/>
          <a:lstStyle/>
          <a:p>
            <a:endParaRPr lang="en-US"/>
          </a:p>
        </p:txBody>
      </p:sp>
      <p:sp>
        <p:nvSpPr>
          <p:cNvPr id="20" name="Picture Placeholder 19">
            <a:extLst>
              <a:ext uri="{FF2B5EF4-FFF2-40B4-BE49-F238E27FC236}">
                <a16:creationId xmlns:a16="http://schemas.microsoft.com/office/drawing/2014/main" id="{335F9425-9623-533F-47FF-E760692D2391}"/>
              </a:ext>
            </a:extLst>
          </p:cNvPr>
          <p:cNvSpPr>
            <a:spLocks noGrp="1"/>
          </p:cNvSpPr>
          <p:nvPr>
            <p:ph type="pic" idx="18"/>
          </p:nvPr>
        </p:nvSpPr>
        <p:spPr/>
        <p:txBody>
          <a:bodyPr/>
          <a:lstStyle/>
          <a:p>
            <a:endParaRPr lang="en-US"/>
          </a:p>
        </p:txBody>
      </p:sp>
      <p:sp>
        <p:nvSpPr>
          <p:cNvPr id="11" name="Title 10">
            <a:extLst>
              <a:ext uri="{FF2B5EF4-FFF2-40B4-BE49-F238E27FC236}">
                <a16:creationId xmlns:a16="http://schemas.microsoft.com/office/drawing/2014/main" id="{507FD592-7B3D-C093-43B9-A95EE91686C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1206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D7E49-DA8A-DC72-5666-9223AFFFD540}"/>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8792BE8D-F8F7-AC2A-59F3-AA0BD9334CB4}"/>
              </a:ext>
            </a:extLst>
          </p:cNvPr>
          <p:cNvSpPr>
            <a:spLocks noGrp="1"/>
          </p:cNvSpPr>
          <p:nvPr>
            <p:ph sz="half" idx="2"/>
          </p:nvPr>
        </p:nvSpPr>
        <p:spPr/>
        <p:txBody>
          <a:bodyPr/>
          <a:lstStyle/>
          <a:p>
            <a:pPr lvl="1"/>
            <a:endParaRPr lang="en-US"/>
          </a:p>
        </p:txBody>
      </p:sp>
      <p:sp>
        <p:nvSpPr>
          <p:cNvPr id="4" name="Text Placeholder 3">
            <a:extLst>
              <a:ext uri="{FF2B5EF4-FFF2-40B4-BE49-F238E27FC236}">
                <a16:creationId xmlns:a16="http://schemas.microsoft.com/office/drawing/2014/main" id="{0D2DE067-A1B6-5536-688E-9638C957A043}"/>
              </a:ext>
            </a:extLst>
          </p:cNvPr>
          <p:cNvSpPr>
            <a:spLocks noGrp="1"/>
          </p:cNvSpPr>
          <p:nvPr>
            <p:ph type="body" sz="quarter" idx="3"/>
          </p:nvPr>
        </p:nvSpPr>
        <p:spPr/>
        <p:txBody>
          <a:bodyPr/>
          <a:lstStyle/>
          <a:p>
            <a:endParaRPr lang="en-US"/>
          </a:p>
        </p:txBody>
      </p:sp>
      <p:sp>
        <p:nvSpPr>
          <p:cNvPr id="5" name="Content Placeholder 4">
            <a:extLst>
              <a:ext uri="{FF2B5EF4-FFF2-40B4-BE49-F238E27FC236}">
                <a16:creationId xmlns:a16="http://schemas.microsoft.com/office/drawing/2014/main" id="{C29B9F4E-B4EE-495E-0DFC-4B6695B3C293}"/>
              </a:ext>
            </a:extLst>
          </p:cNvPr>
          <p:cNvSpPr>
            <a:spLocks noGrp="1"/>
          </p:cNvSpPr>
          <p:nvPr>
            <p:ph sz="quarter" idx="4"/>
          </p:nvPr>
        </p:nvSpPr>
        <p:spPr/>
        <p:txBody>
          <a:bodyPr/>
          <a:lstStyle/>
          <a:p>
            <a:pPr lvl="1"/>
            <a:endParaRPr lang="en-US"/>
          </a:p>
        </p:txBody>
      </p:sp>
      <p:sp>
        <p:nvSpPr>
          <p:cNvPr id="6" name="Text Placeholder 5">
            <a:extLst>
              <a:ext uri="{FF2B5EF4-FFF2-40B4-BE49-F238E27FC236}">
                <a16:creationId xmlns:a16="http://schemas.microsoft.com/office/drawing/2014/main" id="{26EE8C87-BE8D-34F5-7624-781022BE4835}"/>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id="{0FF725B4-3E22-BFF0-40B3-6D5F2297820B}"/>
              </a:ext>
            </a:extLst>
          </p:cNvPr>
          <p:cNvSpPr>
            <a:spLocks noGrp="1"/>
          </p:cNvSpPr>
          <p:nvPr>
            <p:ph sz="quarter" idx="11"/>
          </p:nvPr>
        </p:nvSpPr>
        <p:spPr/>
        <p:txBody>
          <a:bodyPr/>
          <a:lstStyle/>
          <a:p>
            <a:pPr lvl="1"/>
            <a:endParaRPr lang="en-US"/>
          </a:p>
        </p:txBody>
      </p:sp>
      <p:sp>
        <p:nvSpPr>
          <p:cNvPr id="8" name="Text Placeholder 7">
            <a:extLst>
              <a:ext uri="{FF2B5EF4-FFF2-40B4-BE49-F238E27FC236}">
                <a16:creationId xmlns:a16="http://schemas.microsoft.com/office/drawing/2014/main" id="{A4189E35-328E-EFB1-6AE1-0209A7F71589}"/>
              </a:ext>
            </a:extLst>
          </p:cNvPr>
          <p:cNvSpPr>
            <a:spLocks noGrp="1"/>
          </p:cNvSpPr>
          <p:nvPr>
            <p:ph type="body" sz="quarter" idx="12"/>
          </p:nvPr>
        </p:nvSpPr>
        <p:spPr/>
        <p:txBody>
          <a:bodyPr/>
          <a:lstStyle/>
          <a:p>
            <a:endParaRPr lang="en-US"/>
          </a:p>
        </p:txBody>
      </p:sp>
      <p:sp>
        <p:nvSpPr>
          <p:cNvPr id="9" name="Content Placeholder 8">
            <a:extLst>
              <a:ext uri="{FF2B5EF4-FFF2-40B4-BE49-F238E27FC236}">
                <a16:creationId xmlns:a16="http://schemas.microsoft.com/office/drawing/2014/main" id="{4172D4D6-14DB-92C7-C06F-4CDD66FBC301}"/>
              </a:ext>
            </a:extLst>
          </p:cNvPr>
          <p:cNvSpPr>
            <a:spLocks noGrp="1"/>
          </p:cNvSpPr>
          <p:nvPr>
            <p:ph sz="quarter" idx="13"/>
          </p:nvPr>
        </p:nvSpPr>
        <p:spPr/>
        <p:txBody>
          <a:bodyPr/>
          <a:lstStyle/>
          <a:p>
            <a:pPr lvl="1"/>
            <a:endParaRPr lang="en-US"/>
          </a:p>
        </p:txBody>
      </p:sp>
      <p:sp>
        <p:nvSpPr>
          <p:cNvPr id="10" name="Title 9">
            <a:extLst>
              <a:ext uri="{FF2B5EF4-FFF2-40B4-BE49-F238E27FC236}">
                <a16:creationId xmlns:a16="http://schemas.microsoft.com/office/drawing/2014/main" id="{130D0BD5-D8E6-EB78-D06A-B8AA1A4BFD3C}"/>
              </a:ext>
            </a:extLst>
          </p:cNvPr>
          <p:cNvSpPr>
            <a:spLocks noGrp="1"/>
          </p:cNvSpPr>
          <p:nvPr>
            <p:ph type="title"/>
          </p:nvPr>
        </p:nvSpPr>
        <p:spPr/>
        <p:txBody>
          <a:bodyPr/>
          <a:lstStyle/>
          <a:p>
            <a:endParaRPr lang="en-US"/>
          </a:p>
        </p:txBody>
      </p:sp>
      <p:sp>
        <p:nvSpPr>
          <p:cNvPr id="11" name="Picture Placeholder 10">
            <a:extLst>
              <a:ext uri="{FF2B5EF4-FFF2-40B4-BE49-F238E27FC236}">
                <a16:creationId xmlns:a16="http://schemas.microsoft.com/office/drawing/2014/main" id="{5A66B394-D070-C04F-D1FF-5B74DE8B39DD}"/>
              </a:ext>
            </a:extLst>
          </p:cNvPr>
          <p:cNvSpPr>
            <a:spLocks noGrp="1"/>
          </p:cNvSpPr>
          <p:nvPr>
            <p:ph type="pic" idx="14"/>
          </p:nvPr>
        </p:nvSpPr>
        <p:spPr/>
        <p:txBody>
          <a:bodyPr/>
          <a:lstStyle/>
          <a:p>
            <a:endParaRPr lang="en-US"/>
          </a:p>
        </p:txBody>
      </p:sp>
      <p:sp>
        <p:nvSpPr>
          <p:cNvPr id="12" name="Picture Placeholder 11">
            <a:extLst>
              <a:ext uri="{FF2B5EF4-FFF2-40B4-BE49-F238E27FC236}">
                <a16:creationId xmlns:a16="http://schemas.microsoft.com/office/drawing/2014/main" id="{9C206D45-7AA6-AC76-6EF2-3822ED888271}"/>
              </a:ext>
            </a:extLst>
          </p:cNvPr>
          <p:cNvSpPr>
            <a:spLocks noGrp="1"/>
          </p:cNvSpPr>
          <p:nvPr>
            <p:ph type="pic" idx="15"/>
          </p:nvPr>
        </p:nvSpPr>
        <p:spPr/>
        <p:txBody>
          <a:bodyPr/>
          <a:lstStyle/>
          <a:p>
            <a:endParaRPr lang="en-US"/>
          </a:p>
        </p:txBody>
      </p:sp>
      <p:sp>
        <p:nvSpPr>
          <p:cNvPr id="13" name="Picture Placeholder 12">
            <a:extLst>
              <a:ext uri="{FF2B5EF4-FFF2-40B4-BE49-F238E27FC236}">
                <a16:creationId xmlns:a16="http://schemas.microsoft.com/office/drawing/2014/main" id="{169F8F78-94D4-CF67-810B-82EAA7733986}"/>
              </a:ext>
            </a:extLst>
          </p:cNvPr>
          <p:cNvSpPr>
            <a:spLocks noGrp="1"/>
          </p:cNvSpPr>
          <p:nvPr>
            <p:ph type="pic" idx="18"/>
          </p:nvPr>
        </p:nvSpPr>
        <p:spPr/>
        <p:txBody>
          <a:bodyPr/>
          <a:lstStyle/>
          <a:p>
            <a:endParaRPr lang="en-US"/>
          </a:p>
        </p:txBody>
      </p:sp>
      <p:sp>
        <p:nvSpPr>
          <p:cNvPr id="14" name="Picture Placeholder 13">
            <a:extLst>
              <a:ext uri="{FF2B5EF4-FFF2-40B4-BE49-F238E27FC236}">
                <a16:creationId xmlns:a16="http://schemas.microsoft.com/office/drawing/2014/main" id="{9A32FA78-A27C-81B4-6F1F-CB277DDCBB09}"/>
              </a:ext>
            </a:extLst>
          </p:cNvPr>
          <p:cNvSpPr>
            <a:spLocks noGrp="1"/>
          </p:cNvSpPr>
          <p:nvPr>
            <p:ph type="pic" idx="19"/>
          </p:nvPr>
        </p:nvSpPr>
        <p:spPr/>
        <p:txBody>
          <a:bodyPr/>
          <a:lstStyle/>
          <a:p>
            <a:endParaRPr lang="en-US"/>
          </a:p>
        </p:txBody>
      </p:sp>
    </p:spTree>
    <p:extLst>
      <p:ext uri="{BB962C8B-B14F-4D97-AF65-F5344CB8AC3E}">
        <p14:creationId xmlns:p14="http://schemas.microsoft.com/office/powerpoint/2010/main" val="2414451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FA39-E419-BF60-2C71-9BC8991A39E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1402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FF003-EEDE-372F-1747-1D18CF18AE1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8F22AA0-FFED-4C5E-0C79-17377121D247}"/>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3A1EC6E1-6F99-A65B-1B8C-3A448A4591ED}"/>
              </a:ext>
            </a:extLst>
          </p:cNvPr>
          <p:cNvSpPr>
            <a:spLocks noGrp="1"/>
          </p:cNvSpPr>
          <p:nvPr>
            <p:ph type="body" sz="quarter" idx="3"/>
          </p:nvPr>
        </p:nvSpPr>
        <p:spPr/>
        <p:txBody>
          <a:bodyPr/>
          <a:lstStyle/>
          <a:p>
            <a:endParaRPr lang="en-US"/>
          </a:p>
        </p:txBody>
      </p:sp>
      <p:sp>
        <p:nvSpPr>
          <p:cNvPr id="6" name="Text Placeholder 5">
            <a:extLst>
              <a:ext uri="{FF2B5EF4-FFF2-40B4-BE49-F238E27FC236}">
                <a16:creationId xmlns:a16="http://schemas.microsoft.com/office/drawing/2014/main" id="{F2610BAB-1E92-BF65-1E5A-54F7CE0D380C}"/>
              </a:ext>
            </a:extLst>
          </p:cNvPr>
          <p:cNvSpPr>
            <a:spLocks noGrp="1"/>
          </p:cNvSpPr>
          <p:nvPr>
            <p:ph type="body" sz="quarter" idx="10"/>
          </p:nvPr>
        </p:nvSpPr>
        <p:spPr/>
        <p:txBody>
          <a:bodyPr/>
          <a:lstStyle/>
          <a:p>
            <a:endParaRPr lang="en-US"/>
          </a:p>
        </p:txBody>
      </p:sp>
      <p:sp>
        <p:nvSpPr>
          <p:cNvPr id="7" name="Picture Placeholder 6">
            <a:extLst>
              <a:ext uri="{FF2B5EF4-FFF2-40B4-BE49-F238E27FC236}">
                <a16:creationId xmlns:a16="http://schemas.microsoft.com/office/drawing/2014/main" id="{37B133DD-7730-66B0-95D7-1499083D89A6}"/>
              </a:ext>
            </a:extLst>
          </p:cNvPr>
          <p:cNvSpPr>
            <a:spLocks noGrp="1"/>
          </p:cNvSpPr>
          <p:nvPr>
            <p:ph type="pic" sz="quarter" idx="21"/>
          </p:nvPr>
        </p:nvSpPr>
        <p:spPr/>
        <p:txBody>
          <a:bodyPr/>
          <a:lstStyle/>
          <a:p>
            <a:endParaRPr lang="en-US"/>
          </a:p>
        </p:txBody>
      </p:sp>
      <p:sp>
        <p:nvSpPr>
          <p:cNvPr id="8" name="Picture Placeholder 7">
            <a:extLst>
              <a:ext uri="{FF2B5EF4-FFF2-40B4-BE49-F238E27FC236}">
                <a16:creationId xmlns:a16="http://schemas.microsoft.com/office/drawing/2014/main" id="{7460073A-A9C8-7ED7-5D4C-EEF0246E7206}"/>
              </a:ext>
            </a:extLst>
          </p:cNvPr>
          <p:cNvSpPr>
            <a:spLocks noGrp="1"/>
          </p:cNvSpPr>
          <p:nvPr>
            <p:ph type="pic" sz="quarter" idx="22"/>
          </p:nvPr>
        </p:nvSpPr>
        <p:spPr/>
        <p:txBody>
          <a:bodyPr/>
          <a:lstStyle/>
          <a:p>
            <a:endParaRPr lang="en-US"/>
          </a:p>
        </p:txBody>
      </p:sp>
      <p:sp>
        <p:nvSpPr>
          <p:cNvPr id="9" name="Picture Placeholder 8">
            <a:extLst>
              <a:ext uri="{FF2B5EF4-FFF2-40B4-BE49-F238E27FC236}">
                <a16:creationId xmlns:a16="http://schemas.microsoft.com/office/drawing/2014/main" id="{C737250C-E309-E478-9CE5-86F815A9053E}"/>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3451828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09FE-8B32-3CA4-702A-9C545E43736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7F463BA-1F1A-F9BB-782F-31AD3448F92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6BFE708A-DCBD-CEAC-70FC-AE5198AC9F8E}"/>
              </a:ext>
            </a:extLst>
          </p:cNvPr>
          <p:cNvSpPr>
            <a:spLocks noGrp="1"/>
          </p:cNvSpPr>
          <p:nvPr>
            <p:ph type="body" sz="quarter" idx="3"/>
          </p:nvPr>
        </p:nvSpPr>
        <p:spPr/>
        <p:txBody>
          <a:bodyPr/>
          <a:lstStyle/>
          <a:p>
            <a:endParaRPr lang="en-US"/>
          </a:p>
        </p:txBody>
      </p:sp>
      <p:sp>
        <p:nvSpPr>
          <p:cNvPr id="5" name="Text Placeholder 4">
            <a:extLst>
              <a:ext uri="{FF2B5EF4-FFF2-40B4-BE49-F238E27FC236}">
                <a16:creationId xmlns:a16="http://schemas.microsoft.com/office/drawing/2014/main" id="{70790821-D510-AC00-8D45-B2ED1D9AA5EF}"/>
              </a:ext>
            </a:extLst>
          </p:cNvPr>
          <p:cNvSpPr>
            <a:spLocks noGrp="1"/>
          </p:cNvSpPr>
          <p:nvPr>
            <p:ph type="body" sz="quarter" idx="10"/>
          </p:nvPr>
        </p:nvSpPr>
        <p:spPr/>
        <p:txBody>
          <a:bodyPr/>
          <a:lstStyle/>
          <a:p>
            <a:endParaRPr lang="en-US"/>
          </a:p>
        </p:txBody>
      </p:sp>
      <p:sp>
        <p:nvSpPr>
          <p:cNvPr id="6" name="Picture Placeholder 5">
            <a:extLst>
              <a:ext uri="{FF2B5EF4-FFF2-40B4-BE49-F238E27FC236}">
                <a16:creationId xmlns:a16="http://schemas.microsoft.com/office/drawing/2014/main" id="{6B7E629D-6225-5B66-ED0D-C41F4C06A7CD}"/>
              </a:ext>
            </a:extLst>
          </p:cNvPr>
          <p:cNvSpPr>
            <a:spLocks noGrp="1"/>
          </p:cNvSpPr>
          <p:nvPr>
            <p:ph type="pic" sz="quarter" idx="21"/>
          </p:nvPr>
        </p:nvSpPr>
        <p:spPr/>
        <p:txBody>
          <a:bodyPr/>
          <a:lstStyle/>
          <a:p>
            <a:endParaRPr lang="en-US"/>
          </a:p>
        </p:txBody>
      </p:sp>
      <p:sp>
        <p:nvSpPr>
          <p:cNvPr id="7" name="Picture Placeholder 6">
            <a:extLst>
              <a:ext uri="{FF2B5EF4-FFF2-40B4-BE49-F238E27FC236}">
                <a16:creationId xmlns:a16="http://schemas.microsoft.com/office/drawing/2014/main" id="{2139E7E7-C145-31FE-593F-063B24DD4D57}"/>
              </a:ext>
            </a:extLst>
          </p:cNvPr>
          <p:cNvSpPr>
            <a:spLocks noGrp="1"/>
          </p:cNvSpPr>
          <p:nvPr>
            <p:ph type="pic" sz="quarter" idx="22"/>
          </p:nvPr>
        </p:nvSpPr>
        <p:spPr/>
        <p:txBody>
          <a:bodyPr/>
          <a:lstStyle/>
          <a:p>
            <a:endParaRPr lang="en-US"/>
          </a:p>
        </p:txBody>
      </p:sp>
      <p:sp>
        <p:nvSpPr>
          <p:cNvPr id="8" name="Picture Placeholder 7">
            <a:extLst>
              <a:ext uri="{FF2B5EF4-FFF2-40B4-BE49-F238E27FC236}">
                <a16:creationId xmlns:a16="http://schemas.microsoft.com/office/drawing/2014/main" id="{221C01D5-6474-3038-5373-8C35970C9D1D}"/>
              </a:ext>
            </a:extLst>
          </p:cNvPr>
          <p:cNvSpPr>
            <a:spLocks noGrp="1"/>
          </p:cNvSpPr>
          <p:nvPr>
            <p:ph type="pic" sz="quarter" idx="23"/>
          </p:nvPr>
        </p:nvSpPr>
        <p:spPr/>
        <p:txBody>
          <a:bodyPr/>
          <a:lstStyle/>
          <a:p>
            <a:endParaRPr lang="en-US"/>
          </a:p>
        </p:txBody>
      </p:sp>
      <p:sp>
        <p:nvSpPr>
          <p:cNvPr id="9" name="Text Placeholder 8">
            <a:extLst>
              <a:ext uri="{FF2B5EF4-FFF2-40B4-BE49-F238E27FC236}">
                <a16:creationId xmlns:a16="http://schemas.microsoft.com/office/drawing/2014/main" id="{2EDFA455-98FC-B85A-37DB-C9AE39DD21F2}"/>
              </a:ext>
            </a:extLst>
          </p:cNvPr>
          <p:cNvSpPr>
            <a:spLocks noGrp="1"/>
          </p:cNvSpPr>
          <p:nvPr>
            <p:ph type="body" sz="quarter" idx="24"/>
          </p:nvPr>
        </p:nvSpPr>
        <p:spPr/>
        <p:txBody>
          <a:bodyPr/>
          <a:lstStyle/>
          <a:p>
            <a:endParaRPr lang="en-US"/>
          </a:p>
        </p:txBody>
      </p:sp>
      <p:sp>
        <p:nvSpPr>
          <p:cNvPr id="10" name="Picture Placeholder 9">
            <a:extLst>
              <a:ext uri="{FF2B5EF4-FFF2-40B4-BE49-F238E27FC236}">
                <a16:creationId xmlns:a16="http://schemas.microsoft.com/office/drawing/2014/main" id="{4CE3A062-7ED5-4974-FE11-F015ACEFFC9F}"/>
              </a:ext>
            </a:extLst>
          </p:cNvPr>
          <p:cNvSpPr>
            <a:spLocks noGrp="1"/>
          </p:cNvSpPr>
          <p:nvPr>
            <p:ph type="pic" sz="quarter" idx="25"/>
          </p:nvPr>
        </p:nvSpPr>
        <p:spPr/>
        <p:txBody>
          <a:bodyPr/>
          <a:lstStyle/>
          <a:p>
            <a:endParaRPr lang="en-US"/>
          </a:p>
        </p:txBody>
      </p:sp>
    </p:spTree>
    <p:extLst>
      <p:ext uri="{BB962C8B-B14F-4D97-AF65-F5344CB8AC3E}">
        <p14:creationId xmlns:p14="http://schemas.microsoft.com/office/powerpoint/2010/main" val="360194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771F-730C-4B9C-98FB-20727F70509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A56EE49-668A-77BB-3CE2-53E6F63B84A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34788FA6-9A0F-8F08-6105-F603B24DD4C3}"/>
              </a:ext>
            </a:extLst>
          </p:cNvPr>
          <p:cNvSpPr>
            <a:spLocks noGrp="1"/>
          </p:cNvSpPr>
          <p:nvPr>
            <p:ph sz="half" idx="2"/>
          </p:nvPr>
        </p:nvSpPr>
        <p:spPr/>
        <p:txBody>
          <a:bodyPr/>
          <a:lstStyle/>
          <a:p>
            <a:pPr lvl="1"/>
            <a:endParaRPr lang="en-US"/>
          </a:p>
        </p:txBody>
      </p:sp>
      <p:sp>
        <p:nvSpPr>
          <p:cNvPr id="5" name="Text Placeholder 4">
            <a:extLst>
              <a:ext uri="{FF2B5EF4-FFF2-40B4-BE49-F238E27FC236}">
                <a16:creationId xmlns:a16="http://schemas.microsoft.com/office/drawing/2014/main" id="{F7670C70-8B38-F49F-A6C2-CF662FD2E3F1}"/>
              </a:ext>
            </a:extLst>
          </p:cNvPr>
          <p:cNvSpPr>
            <a:spLocks noGrp="1"/>
          </p:cNvSpPr>
          <p:nvPr>
            <p:ph type="body" idx="10"/>
          </p:nvPr>
        </p:nvSpPr>
        <p:spPr/>
        <p:txBody>
          <a:bodyPr/>
          <a:lstStyle/>
          <a:p>
            <a:endParaRPr lang="en-US"/>
          </a:p>
        </p:txBody>
      </p:sp>
      <p:sp>
        <p:nvSpPr>
          <p:cNvPr id="6" name="Content Placeholder 5">
            <a:extLst>
              <a:ext uri="{FF2B5EF4-FFF2-40B4-BE49-F238E27FC236}">
                <a16:creationId xmlns:a16="http://schemas.microsoft.com/office/drawing/2014/main" id="{7B88A33D-296C-C393-B691-26FFFB10AF6D}"/>
              </a:ext>
            </a:extLst>
          </p:cNvPr>
          <p:cNvSpPr>
            <a:spLocks noGrp="1"/>
          </p:cNvSpPr>
          <p:nvPr>
            <p:ph sz="half" idx="11"/>
          </p:nvPr>
        </p:nvSpPr>
        <p:spPr/>
        <p:txBody>
          <a:bodyPr/>
          <a:lstStyle/>
          <a:p>
            <a:pPr lvl="1"/>
            <a:endParaRPr lang="en-US"/>
          </a:p>
        </p:txBody>
      </p:sp>
      <p:sp>
        <p:nvSpPr>
          <p:cNvPr id="7" name="Text Placeholder 6">
            <a:extLst>
              <a:ext uri="{FF2B5EF4-FFF2-40B4-BE49-F238E27FC236}">
                <a16:creationId xmlns:a16="http://schemas.microsoft.com/office/drawing/2014/main" id="{6B18B590-56CD-20D6-9BE9-ADDA351B1282}"/>
              </a:ext>
            </a:extLst>
          </p:cNvPr>
          <p:cNvSpPr>
            <a:spLocks noGrp="1"/>
          </p:cNvSpPr>
          <p:nvPr>
            <p:ph type="body" idx="12"/>
          </p:nvPr>
        </p:nvSpPr>
        <p:spPr/>
        <p:txBody>
          <a:bodyPr/>
          <a:lstStyle/>
          <a:p>
            <a:endParaRPr lang="en-US"/>
          </a:p>
        </p:txBody>
      </p:sp>
      <p:sp>
        <p:nvSpPr>
          <p:cNvPr id="8" name="Content Placeholder 7">
            <a:extLst>
              <a:ext uri="{FF2B5EF4-FFF2-40B4-BE49-F238E27FC236}">
                <a16:creationId xmlns:a16="http://schemas.microsoft.com/office/drawing/2014/main" id="{09A9769D-FF6E-61B3-9423-BBE9FCCB2C3F}"/>
              </a:ext>
            </a:extLst>
          </p:cNvPr>
          <p:cNvSpPr>
            <a:spLocks noGrp="1"/>
          </p:cNvSpPr>
          <p:nvPr>
            <p:ph sz="half" idx="13"/>
          </p:nvPr>
        </p:nvSpPr>
        <p:spPr/>
        <p:txBody>
          <a:bodyPr/>
          <a:lstStyle/>
          <a:p>
            <a:pPr lvl="1"/>
            <a:endParaRPr lang="en-US"/>
          </a:p>
        </p:txBody>
      </p:sp>
      <p:sp>
        <p:nvSpPr>
          <p:cNvPr id="9" name="Text Placeholder 8">
            <a:extLst>
              <a:ext uri="{FF2B5EF4-FFF2-40B4-BE49-F238E27FC236}">
                <a16:creationId xmlns:a16="http://schemas.microsoft.com/office/drawing/2014/main" id="{9822C30D-13B4-4DA2-CAFA-5AD2058C5EA3}"/>
              </a:ext>
            </a:extLst>
          </p:cNvPr>
          <p:cNvSpPr>
            <a:spLocks noGrp="1"/>
          </p:cNvSpPr>
          <p:nvPr>
            <p:ph type="body" idx="14"/>
          </p:nvPr>
        </p:nvSpPr>
        <p:spPr/>
        <p:txBody>
          <a:bodyPr/>
          <a:lstStyle/>
          <a:p>
            <a:endParaRPr lang="en-US"/>
          </a:p>
        </p:txBody>
      </p:sp>
      <p:sp>
        <p:nvSpPr>
          <p:cNvPr id="10" name="Content Placeholder 9">
            <a:extLst>
              <a:ext uri="{FF2B5EF4-FFF2-40B4-BE49-F238E27FC236}">
                <a16:creationId xmlns:a16="http://schemas.microsoft.com/office/drawing/2014/main" id="{0A227866-FE6E-0417-8A79-0C3A6F5BE1CD}"/>
              </a:ext>
            </a:extLst>
          </p:cNvPr>
          <p:cNvSpPr>
            <a:spLocks noGrp="1"/>
          </p:cNvSpPr>
          <p:nvPr>
            <p:ph sz="half" idx="15"/>
          </p:nvPr>
        </p:nvSpPr>
        <p:spPr/>
        <p:txBody>
          <a:bodyPr/>
          <a:lstStyle/>
          <a:p>
            <a:pPr lvl="1"/>
            <a:endParaRPr lang="en-US"/>
          </a:p>
        </p:txBody>
      </p:sp>
    </p:spTree>
    <p:extLst>
      <p:ext uri="{BB962C8B-B14F-4D97-AF65-F5344CB8AC3E}">
        <p14:creationId xmlns:p14="http://schemas.microsoft.com/office/powerpoint/2010/main" val="356070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5186-BA7C-3120-40AC-03141EAEDA31}"/>
              </a:ext>
            </a:extLst>
          </p:cNvPr>
          <p:cNvSpPr>
            <a:spLocks noGrp="1"/>
          </p:cNvSpPr>
          <p:nvPr>
            <p:ph type="title"/>
          </p:nvPr>
        </p:nvSpPr>
        <p:spPr/>
        <p:txBody>
          <a:bodyPr/>
          <a:lstStyle/>
          <a:p>
            <a:r>
              <a:rPr lang="en-US"/>
              <a:t>Create hierarchy with text styling</a:t>
            </a:r>
          </a:p>
        </p:txBody>
      </p:sp>
      <p:sp>
        <p:nvSpPr>
          <p:cNvPr id="3" name="Content Placeholder 2">
            <a:extLst>
              <a:ext uri="{FF2B5EF4-FFF2-40B4-BE49-F238E27FC236}">
                <a16:creationId xmlns:a16="http://schemas.microsoft.com/office/drawing/2014/main" id="{27346F2F-DCAD-9D8E-AD19-D49381168F9F}"/>
              </a:ext>
            </a:extLst>
          </p:cNvPr>
          <p:cNvSpPr>
            <a:spLocks noGrp="1"/>
          </p:cNvSpPr>
          <p:nvPr>
            <p:ph idx="1"/>
          </p:nvPr>
        </p:nvSpPr>
        <p:spPr>
          <a:xfrm>
            <a:off x="540000" y="1825625"/>
            <a:ext cx="5098800" cy="4351338"/>
          </a:xfrm>
        </p:spPr>
        <p:txBody>
          <a:bodyPr>
            <a:normAutofit fontScale="85000" lnSpcReduction="10000"/>
          </a:bodyPr>
          <a:lstStyle/>
          <a:p>
            <a:r>
              <a:rPr lang="en-US" dirty="0"/>
              <a:t>Be intentional when stylizing your content</a:t>
            </a:r>
          </a:p>
          <a:p>
            <a:pPr lvl="1"/>
            <a:r>
              <a:rPr lang="en-US" dirty="0"/>
              <a:t>If everything is the same font style, the text will be harder to read. </a:t>
            </a:r>
          </a:p>
          <a:p>
            <a:pPr lvl="2"/>
            <a:r>
              <a:rPr lang="en-US" dirty="0"/>
              <a:t>It’s important to call out only the main ideas and then use body text or bullet points when including supporting information.</a:t>
            </a:r>
          </a:p>
          <a:p>
            <a:pPr lvl="2"/>
            <a:r>
              <a:rPr lang="en-US" dirty="0"/>
              <a:t>Text should not be smaller than 14 pt. The template has a set size of 22 pt. </a:t>
            </a:r>
            <a:r>
              <a:rPr lang="en-US"/>
              <a:t>for text. However</a:t>
            </a:r>
            <a:r>
              <a:rPr lang="en-US" dirty="0"/>
              <a:t>, try to keep text 20+</a:t>
            </a:r>
          </a:p>
        </p:txBody>
      </p:sp>
      <p:sp>
        <p:nvSpPr>
          <p:cNvPr id="4" name="Content Placeholder 2">
            <a:extLst>
              <a:ext uri="{FF2B5EF4-FFF2-40B4-BE49-F238E27FC236}">
                <a16:creationId xmlns:a16="http://schemas.microsoft.com/office/drawing/2014/main" id="{151982CB-46C0-6085-9585-0066ED9410EB}"/>
              </a:ext>
            </a:extLst>
          </p:cNvPr>
          <p:cNvSpPr txBox="1">
            <a:spLocks/>
          </p:cNvSpPr>
          <p:nvPr/>
        </p:nvSpPr>
        <p:spPr>
          <a:xfrm>
            <a:off x="6538028" y="1825624"/>
            <a:ext cx="5098800" cy="47166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1"/>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Tx/>
              <a:buNone/>
              <a:tabLst/>
              <a:defRPr sz="2400" b="0" i="0" kern="1200" baseline="0">
                <a:solidFill>
                  <a:srgbClr val="000000"/>
                </a:solidFill>
                <a:latin typeface="Arial" panose="020B0604020202020204" pitchFamily="34" charset="0"/>
                <a:ea typeface="+mn-ea"/>
                <a:cs typeface="+mn-cs"/>
              </a:defRPr>
            </a:lvl2pPr>
            <a:lvl3pPr marL="457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685800" indent="-228600" algn="l" defTabSz="914400" rtl="0" eaLnBrk="1" latinLnBrk="0" hangingPunct="1">
              <a:lnSpc>
                <a:spcPct val="120000"/>
              </a:lnSpc>
              <a:spcBef>
                <a:spcPts val="500"/>
              </a:spcBef>
              <a:buClr>
                <a:schemeClr val="accent1"/>
              </a:buClr>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Be intentional when stylizing your content</a:t>
            </a:r>
          </a:p>
          <a:p>
            <a:r>
              <a:rPr lang="en-US"/>
              <a:t>If everything is the same font style, the text will be harder to read. </a:t>
            </a:r>
          </a:p>
          <a:p>
            <a:r>
              <a:rPr lang="en-US"/>
              <a:t>It’s important to call out only the main ideas and then use body text or bullet points when including supporting information.</a:t>
            </a:r>
          </a:p>
          <a:p>
            <a:r>
              <a:rPr lang="en-US"/>
              <a:t>Text should not be smaller than 14 pt. However, try to keep text 20+</a:t>
            </a:r>
          </a:p>
        </p:txBody>
      </p:sp>
      <p:cxnSp>
        <p:nvCxnSpPr>
          <p:cNvPr id="5" name="Straight Connector 4">
            <a:extLst>
              <a:ext uri="{FF2B5EF4-FFF2-40B4-BE49-F238E27FC236}">
                <a16:creationId xmlns:a16="http://schemas.microsoft.com/office/drawing/2014/main" id="{80FAD4F3-14C3-2ADD-278B-A5AE34C66EC3}"/>
              </a:ext>
            </a:extLst>
          </p:cNvPr>
          <p:cNvCxnSpPr>
            <a:cxnSpLocks/>
          </p:cNvCxnSpPr>
          <p:nvPr/>
        </p:nvCxnSpPr>
        <p:spPr>
          <a:xfrm>
            <a:off x="6096000" y="1926771"/>
            <a:ext cx="0" cy="4103915"/>
          </a:xfrm>
          <a:prstGeom prst="line">
            <a:avLst/>
          </a:prstGeom>
          <a:ln w="50800" cap="rnd">
            <a:solidFill>
              <a:schemeClr val="bg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860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B2B8B5-A113-88CD-28F6-112601C4624D}"/>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B5A2B6CA-EAE0-1F0A-EB06-B91D9B1CDDDB}"/>
              </a:ext>
            </a:extLst>
          </p:cNvPr>
          <p:cNvSpPr>
            <a:spLocks noGrp="1"/>
          </p:cNvSpPr>
          <p:nvPr>
            <p:ph sz="half" idx="2"/>
          </p:nvPr>
        </p:nvSpPr>
        <p:spPr/>
        <p:txBody>
          <a:bodyPr/>
          <a:lstStyle/>
          <a:p>
            <a:pPr lvl="1"/>
            <a:endParaRPr lang="en-US"/>
          </a:p>
        </p:txBody>
      </p:sp>
      <p:sp>
        <p:nvSpPr>
          <p:cNvPr id="4" name="Text Placeholder 3">
            <a:extLst>
              <a:ext uri="{FF2B5EF4-FFF2-40B4-BE49-F238E27FC236}">
                <a16:creationId xmlns:a16="http://schemas.microsoft.com/office/drawing/2014/main" id="{5A25A65D-FCFF-D9B9-FFE4-7A3F6D568B3A}"/>
              </a:ext>
            </a:extLst>
          </p:cNvPr>
          <p:cNvSpPr>
            <a:spLocks noGrp="1"/>
          </p:cNvSpPr>
          <p:nvPr>
            <p:ph type="body" idx="12"/>
          </p:nvPr>
        </p:nvSpPr>
        <p:spPr/>
        <p:txBody>
          <a:bodyPr/>
          <a:lstStyle/>
          <a:p>
            <a:endParaRPr lang="en-US"/>
          </a:p>
        </p:txBody>
      </p:sp>
      <p:sp>
        <p:nvSpPr>
          <p:cNvPr id="5" name="Content Placeholder 4">
            <a:extLst>
              <a:ext uri="{FF2B5EF4-FFF2-40B4-BE49-F238E27FC236}">
                <a16:creationId xmlns:a16="http://schemas.microsoft.com/office/drawing/2014/main" id="{8AF13DF1-890F-1251-F13C-C7B6E74896CF}"/>
              </a:ext>
            </a:extLst>
          </p:cNvPr>
          <p:cNvSpPr>
            <a:spLocks noGrp="1"/>
          </p:cNvSpPr>
          <p:nvPr>
            <p:ph sz="half" idx="13"/>
          </p:nvPr>
        </p:nvSpPr>
        <p:spPr/>
        <p:txBody>
          <a:bodyPr/>
          <a:lstStyle/>
          <a:p>
            <a:pPr lvl="1"/>
            <a:endParaRPr lang="en-US"/>
          </a:p>
        </p:txBody>
      </p:sp>
      <p:sp>
        <p:nvSpPr>
          <p:cNvPr id="6" name="Text Placeholder 5">
            <a:extLst>
              <a:ext uri="{FF2B5EF4-FFF2-40B4-BE49-F238E27FC236}">
                <a16:creationId xmlns:a16="http://schemas.microsoft.com/office/drawing/2014/main" id="{78CC1435-6F86-25F1-6211-D1E0F2E53D58}"/>
              </a:ext>
            </a:extLst>
          </p:cNvPr>
          <p:cNvSpPr>
            <a:spLocks noGrp="1"/>
          </p:cNvSpPr>
          <p:nvPr>
            <p:ph type="body" idx="14"/>
          </p:nvPr>
        </p:nvSpPr>
        <p:spPr/>
        <p:txBody>
          <a:bodyPr/>
          <a:lstStyle/>
          <a:p>
            <a:endParaRPr lang="en-US"/>
          </a:p>
        </p:txBody>
      </p:sp>
      <p:sp>
        <p:nvSpPr>
          <p:cNvPr id="7" name="Content Placeholder 6">
            <a:extLst>
              <a:ext uri="{FF2B5EF4-FFF2-40B4-BE49-F238E27FC236}">
                <a16:creationId xmlns:a16="http://schemas.microsoft.com/office/drawing/2014/main" id="{1C057502-C154-9DF8-8C20-2E87E1334831}"/>
              </a:ext>
            </a:extLst>
          </p:cNvPr>
          <p:cNvSpPr>
            <a:spLocks noGrp="1"/>
          </p:cNvSpPr>
          <p:nvPr>
            <p:ph sz="half" idx="15"/>
          </p:nvPr>
        </p:nvSpPr>
        <p:spPr/>
        <p:txBody>
          <a:bodyPr/>
          <a:lstStyle/>
          <a:p>
            <a:pPr lvl="1"/>
            <a:endParaRPr lang="en-US"/>
          </a:p>
        </p:txBody>
      </p:sp>
      <p:sp>
        <p:nvSpPr>
          <p:cNvPr id="8" name="Text Placeholder 7">
            <a:extLst>
              <a:ext uri="{FF2B5EF4-FFF2-40B4-BE49-F238E27FC236}">
                <a16:creationId xmlns:a16="http://schemas.microsoft.com/office/drawing/2014/main" id="{9905D9BD-FCF2-AF1E-4881-9797A95E04F9}"/>
              </a:ext>
            </a:extLst>
          </p:cNvPr>
          <p:cNvSpPr>
            <a:spLocks noGrp="1"/>
          </p:cNvSpPr>
          <p:nvPr>
            <p:ph type="body" idx="16"/>
          </p:nvPr>
        </p:nvSpPr>
        <p:spPr/>
        <p:txBody>
          <a:bodyPr/>
          <a:lstStyle/>
          <a:p>
            <a:endParaRPr lang="en-US"/>
          </a:p>
        </p:txBody>
      </p:sp>
      <p:sp>
        <p:nvSpPr>
          <p:cNvPr id="9" name="Content Placeholder 8">
            <a:extLst>
              <a:ext uri="{FF2B5EF4-FFF2-40B4-BE49-F238E27FC236}">
                <a16:creationId xmlns:a16="http://schemas.microsoft.com/office/drawing/2014/main" id="{86166205-B39E-F4F6-3FD4-B28DF0DE004F}"/>
              </a:ext>
            </a:extLst>
          </p:cNvPr>
          <p:cNvSpPr>
            <a:spLocks noGrp="1"/>
          </p:cNvSpPr>
          <p:nvPr>
            <p:ph sz="half" idx="17"/>
          </p:nvPr>
        </p:nvSpPr>
        <p:spPr/>
        <p:txBody>
          <a:bodyPr/>
          <a:lstStyle/>
          <a:p>
            <a:pPr lvl="1"/>
            <a:endParaRPr lang="en-US"/>
          </a:p>
        </p:txBody>
      </p:sp>
      <p:sp>
        <p:nvSpPr>
          <p:cNvPr id="10" name="Text Placeholder 9">
            <a:extLst>
              <a:ext uri="{FF2B5EF4-FFF2-40B4-BE49-F238E27FC236}">
                <a16:creationId xmlns:a16="http://schemas.microsoft.com/office/drawing/2014/main" id="{866ABD61-7628-CC5A-7174-66A61DE96B3D}"/>
              </a:ext>
            </a:extLst>
          </p:cNvPr>
          <p:cNvSpPr>
            <a:spLocks noGrp="1"/>
          </p:cNvSpPr>
          <p:nvPr>
            <p:ph type="body" idx="18"/>
          </p:nvPr>
        </p:nvSpPr>
        <p:spPr/>
        <p:txBody>
          <a:bodyPr/>
          <a:lstStyle/>
          <a:p>
            <a:endParaRPr lang="en-US"/>
          </a:p>
        </p:txBody>
      </p:sp>
      <p:sp>
        <p:nvSpPr>
          <p:cNvPr id="11" name="Content Placeholder 10">
            <a:extLst>
              <a:ext uri="{FF2B5EF4-FFF2-40B4-BE49-F238E27FC236}">
                <a16:creationId xmlns:a16="http://schemas.microsoft.com/office/drawing/2014/main" id="{8C5C2ECE-EAAC-28B1-5575-75EF5B685B96}"/>
              </a:ext>
            </a:extLst>
          </p:cNvPr>
          <p:cNvSpPr>
            <a:spLocks noGrp="1"/>
          </p:cNvSpPr>
          <p:nvPr>
            <p:ph sz="half" idx="19"/>
          </p:nvPr>
        </p:nvSpPr>
        <p:spPr/>
        <p:txBody>
          <a:bodyPr/>
          <a:lstStyle/>
          <a:p>
            <a:pPr lvl="1"/>
            <a:endParaRPr lang="en-US"/>
          </a:p>
        </p:txBody>
      </p:sp>
      <p:sp>
        <p:nvSpPr>
          <p:cNvPr id="12" name="Text Placeholder 11">
            <a:extLst>
              <a:ext uri="{FF2B5EF4-FFF2-40B4-BE49-F238E27FC236}">
                <a16:creationId xmlns:a16="http://schemas.microsoft.com/office/drawing/2014/main" id="{6B1BAD32-A96F-5827-653F-52084AF0BF03}"/>
              </a:ext>
            </a:extLst>
          </p:cNvPr>
          <p:cNvSpPr>
            <a:spLocks noGrp="1"/>
          </p:cNvSpPr>
          <p:nvPr>
            <p:ph type="body" idx="20"/>
          </p:nvPr>
        </p:nvSpPr>
        <p:spPr/>
        <p:txBody>
          <a:bodyPr/>
          <a:lstStyle/>
          <a:p>
            <a:endParaRPr lang="en-US"/>
          </a:p>
        </p:txBody>
      </p:sp>
      <p:sp>
        <p:nvSpPr>
          <p:cNvPr id="13" name="Content Placeholder 12">
            <a:extLst>
              <a:ext uri="{FF2B5EF4-FFF2-40B4-BE49-F238E27FC236}">
                <a16:creationId xmlns:a16="http://schemas.microsoft.com/office/drawing/2014/main" id="{200434A5-5FF8-FEAF-ACE1-93E0264BA5A8}"/>
              </a:ext>
            </a:extLst>
          </p:cNvPr>
          <p:cNvSpPr>
            <a:spLocks noGrp="1"/>
          </p:cNvSpPr>
          <p:nvPr>
            <p:ph sz="half" idx="21"/>
          </p:nvPr>
        </p:nvSpPr>
        <p:spPr/>
        <p:txBody>
          <a:bodyPr/>
          <a:lstStyle/>
          <a:p>
            <a:pPr lvl="1"/>
            <a:endParaRPr lang="en-US"/>
          </a:p>
        </p:txBody>
      </p:sp>
      <p:sp>
        <p:nvSpPr>
          <p:cNvPr id="14" name="Title 13">
            <a:extLst>
              <a:ext uri="{FF2B5EF4-FFF2-40B4-BE49-F238E27FC236}">
                <a16:creationId xmlns:a16="http://schemas.microsoft.com/office/drawing/2014/main" id="{83CF2412-ECE1-1FD2-8181-9CC7998CCC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59457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F7E0375-E615-DEFA-33EF-AABC0DAE228D}"/>
              </a:ext>
            </a:extLst>
          </p:cNvPr>
          <p:cNvSpPr>
            <a:spLocks noGrp="1"/>
          </p:cNvSpPr>
          <p:nvPr>
            <p:ph type="pic" sz="quarter" idx="20"/>
          </p:nvPr>
        </p:nvSpPr>
        <p:spPr/>
        <p:txBody>
          <a:bodyPr/>
          <a:lstStyle/>
          <a:p>
            <a:endParaRPr lang="en-US"/>
          </a:p>
        </p:txBody>
      </p:sp>
      <p:sp>
        <p:nvSpPr>
          <p:cNvPr id="3" name="Text Placeholder 2">
            <a:extLst>
              <a:ext uri="{FF2B5EF4-FFF2-40B4-BE49-F238E27FC236}">
                <a16:creationId xmlns:a16="http://schemas.microsoft.com/office/drawing/2014/main" id="{0ECBA227-266F-BD52-E488-91260DA76542}"/>
              </a:ext>
            </a:extLst>
          </p:cNvPr>
          <p:cNvSpPr>
            <a:spLocks noGrp="1"/>
          </p:cNvSpPr>
          <p:nvPr>
            <p:ph type="body" sz="quarter" idx="27"/>
          </p:nvPr>
        </p:nvSpPr>
        <p:spPr/>
        <p:txBody>
          <a:bodyPr/>
          <a:lstStyle/>
          <a:p>
            <a:endParaRPr lang="en-US"/>
          </a:p>
        </p:txBody>
      </p:sp>
      <p:sp>
        <p:nvSpPr>
          <p:cNvPr id="4" name="Text Placeholder 3">
            <a:extLst>
              <a:ext uri="{FF2B5EF4-FFF2-40B4-BE49-F238E27FC236}">
                <a16:creationId xmlns:a16="http://schemas.microsoft.com/office/drawing/2014/main" id="{677C96ED-1F00-C1E7-8027-32085FE8B678}"/>
              </a:ext>
            </a:extLst>
          </p:cNvPr>
          <p:cNvSpPr>
            <a:spLocks noGrp="1"/>
          </p:cNvSpPr>
          <p:nvPr>
            <p:ph type="body" sz="quarter" idx="30"/>
          </p:nvPr>
        </p:nvSpPr>
        <p:spPr/>
        <p:txBody>
          <a:bodyPr/>
          <a:lstStyle/>
          <a:p>
            <a:pPr lvl="1"/>
            <a:endParaRPr lang="en-US"/>
          </a:p>
        </p:txBody>
      </p:sp>
      <p:sp>
        <p:nvSpPr>
          <p:cNvPr id="5" name="Picture Placeholder 4">
            <a:extLst>
              <a:ext uri="{FF2B5EF4-FFF2-40B4-BE49-F238E27FC236}">
                <a16:creationId xmlns:a16="http://schemas.microsoft.com/office/drawing/2014/main" id="{1D2732D6-5247-8C2D-7B1C-848344987ED5}"/>
              </a:ext>
            </a:extLst>
          </p:cNvPr>
          <p:cNvSpPr>
            <a:spLocks noGrp="1"/>
          </p:cNvSpPr>
          <p:nvPr>
            <p:ph type="pic" sz="quarter" idx="31"/>
          </p:nvPr>
        </p:nvSpPr>
        <p:spPr/>
        <p:txBody>
          <a:bodyPr/>
          <a:lstStyle/>
          <a:p>
            <a:endParaRPr lang="en-US"/>
          </a:p>
        </p:txBody>
      </p:sp>
      <p:sp>
        <p:nvSpPr>
          <p:cNvPr id="6" name="Text Placeholder 5">
            <a:extLst>
              <a:ext uri="{FF2B5EF4-FFF2-40B4-BE49-F238E27FC236}">
                <a16:creationId xmlns:a16="http://schemas.microsoft.com/office/drawing/2014/main" id="{D2F2F2CD-F714-C084-0ED7-650576B7E01D}"/>
              </a:ext>
            </a:extLst>
          </p:cNvPr>
          <p:cNvSpPr>
            <a:spLocks noGrp="1"/>
          </p:cNvSpPr>
          <p:nvPr>
            <p:ph type="body" sz="quarter" idx="32"/>
          </p:nvPr>
        </p:nvSpPr>
        <p:spPr/>
        <p:txBody>
          <a:bodyPr/>
          <a:lstStyle/>
          <a:p>
            <a:endParaRPr lang="en-US"/>
          </a:p>
        </p:txBody>
      </p:sp>
      <p:sp>
        <p:nvSpPr>
          <p:cNvPr id="7" name="Picture Placeholder 6">
            <a:extLst>
              <a:ext uri="{FF2B5EF4-FFF2-40B4-BE49-F238E27FC236}">
                <a16:creationId xmlns:a16="http://schemas.microsoft.com/office/drawing/2014/main" id="{E9CD4D33-5C32-4B8F-1A57-4EB9E9390A74}"/>
              </a:ext>
            </a:extLst>
          </p:cNvPr>
          <p:cNvSpPr>
            <a:spLocks noGrp="1"/>
          </p:cNvSpPr>
          <p:nvPr>
            <p:ph type="pic" sz="quarter" idx="34"/>
          </p:nvPr>
        </p:nvSpPr>
        <p:spPr/>
        <p:txBody>
          <a:bodyPr/>
          <a:lstStyle/>
          <a:p>
            <a:endParaRPr lang="en-US"/>
          </a:p>
        </p:txBody>
      </p:sp>
      <p:sp>
        <p:nvSpPr>
          <p:cNvPr id="8" name="Text Placeholder 7">
            <a:extLst>
              <a:ext uri="{FF2B5EF4-FFF2-40B4-BE49-F238E27FC236}">
                <a16:creationId xmlns:a16="http://schemas.microsoft.com/office/drawing/2014/main" id="{9CE5A0E1-EB2F-A3B6-B034-941A5348A76D}"/>
              </a:ext>
            </a:extLst>
          </p:cNvPr>
          <p:cNvSpPr>
            <a:spLocks noGrp="1"/>
          </p:cNvSpPr>
          <p:nvPr>
            <p:ph type="body" sz="quarter" idx="35"/>
          </p:nvPr>
        </p:nvSpPr>
        <p:spPr/>
        <p:txBody>
          <a:bodyPr/>
          <a:lstStyle/>
          <a:p>
            <a:endParaRPr lang="en-US"/>
          </a:p>
        </p:txBody>
      </p:sp>
      <p:sp>
        <p:nvSpPr>
          <p:cNvPr id="9" name="Text Placeholder 8">
            <a:extLst>
              <a:ext uri="{FF2B5EF4-FFF2-40B4-BE49-F238E27FC236}">
                <a16:creationId xmlns:a16="http://schemas.microsoft.com/office/drawing/2014/main" id="{64775EAE-7030-0144-F440-17924EF4297A}"/>
              </a:ext>
            </a:extLst>
          </p:cNvPr>
          <p:cNvSpPr>
            <a:spLocks noGrp="1"/>
          </p:cNvSpPr>
          <p:nvPr>
            <p:ph type="body" sz="quarter" idx="36"/>
          </p:nvPr>
        </p:nvSpPr>
        <p:spPr/>
        <p:txBody>
          <a:bodyPr/>
          <a:lstStyle/>
          <a:p>
            <a:pPr lvl="1"/>
            <a:endParaRPr lang="en-US"/>
          </a:p>
        </p:txBody>
      </p:sp>
      <p:sp>
        <p:nvSpPr>
          <p:cNvPr id="10" name="Text Placeholder 9">
            <a:extLst>
              <a:ext uri="{FF2B5EF4-FFF2-40B4-BE49-F238E27FC236}">
                <a16:creationId xmlns:a16="http://schemas.microsoft.com/office/drawing/2014/main" id="{43D2BB1E-CACA-71F6-4B10-CA19A1828ADD}"/>
              </a:ext>
            </a:extLst>
          </p:cNvPr>
          <p:cNvSpPr>
            <a:spLocks noGrp="1"/>
          </p:cNvSpPr>
          <p:nvPr>
            <p:ph type="body" sz="quarter" idx="37"/>
          </p:nvPr>
        </p:nvSpPr>
        <p:spPr/>
        <p:txBody>
          <a:bodyPr/>
          <a:lstStyle/>
          <a:p>
            <a:pPr lvl="1"/>
            <a:endParaRPr lang="en-US"/>
          </a:p>
        </p:txBody>
      </p:sp>
      <p:sp>
        <p:nvSpPr>
          <p:cNvPr id="11" name="Title 10">
            <a:extLst>
              <a:ext uri="{FF2B5EF4-FFF2-40B4-BE49-F238E27FC236}">
                <a16:creationId xmlns:a16="http://schemas.microsoft.com/office/drawing/2014/main" id="{74B6435F-A4E5-797B-2C33-9A0AAAEB378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21021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6A67-B817-1A90-0C68-9E5195BE22E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9F2872C-4615-5E8B-9CBB-37C903B63D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9188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82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0CD318A-329C-B315-E8A4-A90A9F8D8901}"/>
              </a:ext>
            </a:extLst>
          </p:cNvPr>
          <p:cNvSpPr/>
          <p:nvPr/>
        </p:nvSpPr>
        <p:spPr>
          <a:xfrm>
            <a:off x="6945086" y="1825625"/>
            <a:ext cx="4463144" cy="3889375"/>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357F6-E236-0125-E991-A7D46F4BCC29}"/>
              </a:ext>
            </a:extLst>
          </p:cNvPr>
          <p:cNvSpPr>
            <a:spLocks noGrp="1"/>
          </p:cNvSpPr>
          <p:nvPr>
            <p:ph type="title"/>
          </p:nvPr>
        </p:nvSpPr>
        <p:spPr/>
        <p:txBody>
          <a:bodyPr>
            <a:normAutofit/>
          </a:bodyPr>
          <a:lstStyle/>
          <a:p>
            <a:r>
              <a:rPr lang="en-US"/>
              <a:t>Use animations intentionally</a:t>
            </a:r>
          </a:p>
        </p:txBody>
      </p:sp>
      <p:sp>
        <p:nvSpPr>
          <p:cNvPr id="3" name="Content Placeholder 2">
            <a:extLst>
              <a:ext uri="{FF2B5EF4-FFF2-40B4-BE49-F238E27FC236}">
                <a16:creationId xmlns:a16="http://schemas.microsoft.com/office/drawing/2014/main" id="{18BBF768-4B17-CAA0-D297-52332EB4AE5B}"/>
              </a:ext>
            </a:extLst>
          </p:cNvPr>
          <p:cNvSpPr>
            <a:spLocks noGrp="1"/>
          </p:cNvSpPr>
          <p:nvPr>
            <p:ph idx="1"/>
          </p:nvPr>
        </p:nvSpPr>
        <p:spPr>
          <a:xfrm>
            <a:off x="540000" y="1825625"/>
            <a:ext cx="5675743" cy="4351338"/>
          </a:xfrm>
        </p:spPr>
        <p:txBody>
          <a:bodyPr/>
          <a:lstStyle/>
          <a:p>
            <a:r>
              <a:rPr lang="en-US"/>
              <a:t>Animations can either be a helpful tool to help guide your presentations, or an unnecessary distraction. </a:t>
            </a:r>
          </a:p>
          <a:p>
            <a:pPr lvl="1"/>
            <a:r>
              <a:rPr lang="en-US"/>
              <a:t>If you have a lot of content on one slide, animations can help the audience stay focused on what you are talking about in the moment.</a:t>
            </a:r>
          </a:p>
        </p:txBody>
      </p:sp>
      <p:sp>
        <p:nvSpPr>
          <p:cNvPr id="4" name="TextBox 3">
            <a:extLst>
              <a:ext uri="{FF2B5EF4-FFF2-40B4-BE49-F238E27FC236}">
                <a16:creationId xmlns:a16="http://schemas.microsoft.com/office/drawing/2014/main" id="{04B89D04-09EA-8B78-14C0-9062A2CB423F}"/>
              </a:ext>
            </a:extLst>
          </p:cNvPr>
          <p:cNvSpPr txBox="1"/>
          <p:nvPr/>
        </p:nvSpPr>
        <p:spPr>
          <a:xfrm>
            <a:off x="7455644" y="3429000"/>
            <a:ext cx="3442028" cy="2286000"/>
          </a:xfrm>
          <a:prstGeom prst="rect">
            <a:avLst/>
          </a:prstGeom>
        </p:spPr>
        <p:txBody>
          <a:bodyPr vert="horz" wrap="square" lIns="0" tIns="0" rIns="0" bIns="45720" rtlCol="0" anchor="t">
            <a:normAutofit/>
          </a:bodyPr>
          <a:lstStyle/>
          <a:p>
            <a:pPr algn="ctr"/>
            <a:r>
              <a:rPr lang="en-US" sz="2400" b="1">
                <a:solidFill>
                  <a:schemeClr val="accent3"/>
                </a:solidFill>
              </a:rPr>
              <a:t>View the following slide in presentation mode to see how the PMEP team creatively used animation effects </a:t>
            </a:r>
          </a:p>
          <a:p>
            <a:pPr algn="ctr"/>
            <a:endParaRPr lang="en-US" sz="2400" cap="none">
              <a:solidFill>
                <a:schemeClr val="accent2"/>
              </a:solidFill>
            </a:endParaRPr>
          </a:p>
        </p:txBody>
      </p:sp>
      <p:pic>
        <p:nvPicPr>
          <p:cNvPr id="7" name="Graphic 6" descr="Presentation with media with solid fill">
            <a:extLst>
              <a:ext uri="{FF2B5EF4-FFF2-40B4-BE49-F238E27FC236}">
                <a16:creationId xmlns:a16="http://schemas.microsoft.com/office/drawing/2014/main" id="{54A69255-8A2D-CB0A-8258-AEABAA428D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9458" y="2275115"/>
            <a:ext cx="914400" cy="914400"/>
          </a:xfrm>
          <a:prstGeom prst="rect">
            <a:avLst/>
          </a:prstGeom>
        </p:spPr>
      </p:pic>
    </p:spTree>
    <p:extLst>
      <p:ext uri="{BB962C8B-B14F-4D97-AF65-F5344CB8AC3E}">
        <p14:creationId xmlns:p14="http://schemas.microsoft.com/office/powerpoint/2010/main" val="297036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DA80EE-5717-4C82-5B9E-4EDC4848EC76}"/>
              </a:ext>
            </a:extLst>
          </p:cNvPr>
          <p:cNvSpPr>
            <a:spLocks noGrp="1"/>
          </p:cNvSpPr>
          <p:nvPr>
            <p:ph type="title"/>
          </p:nvPr>
        </p:nvSpPr>
        <p:spPr>
          <a:xfrm>
            <a:off x="225675" y="536578"/>
            <a:ext cx="11713600" cy="857500"/>
          </a:xfrm>
        </p:spPr>
        <p:txBody>
          <a:bodyPr>
            <a:normAutofit fontScale="90000"/>
          </a:bodyPr>
          <a:lstStyle/>
          <a:p>
            <a:r>
              <a:rPr lang="en-US"/>
              <a:t>Animation example: reveal content to guide discussion</a:t>
            </a:r>
          </a:p>
        </p:txBody>
      </p:sp>
      <p:graphicFrame>
        <p:nvGraphicFramePr>
          <p:cNvPr id="10" name="Table 9">
            <a:extLst>
              <a:ext uri="{FF2B5EF4-FFF2-40B4-BE49-F238E27FC236}">
                <a16:creationId xmlns:a16="http://schemas.microsoft.com/office/drawing/2014/main" id="{A9DD3753-B299-2AFA-B650-66D3B8F4CF9A}"/>
              </a:ext>
            </a:extLst>
          </p:cNvPr>
          <p:cNvGraphicFramePr>
            <a:graphicFrameLocks noGrp="1"/>
          </p:cNvGraphicFramePr>
          <p:nvPr>
            <p:extLst>
              <p:ext uri="{D42A27DB-BD31-4B8C-83A1-F6EECF244321}">
                <p14:modId xmlns:p14="http://schemas.microsoft.com/office/powerpoint/2010/main" val="1503139645"/>
              </p:ext>
            </p:extLst>
          </p:nvPr>
        </p:nvGraphicFramePr>
        <p:xfrm>
          <a:off x="252725" y="1277636"/>
          <a:ext cx="11686550" cy="5175826"/>
        </p:xfrm>
        <a:graphic>
          <a:graphicData uri="http://schemas.openxmlformats.org/drawingml/2006/table">
            <a:tbl>
              <a:tblPr/>
              <a:tblGrid>
                <a:gridCol w="2454571">
                  <a:extLst>
                    <a:ext uri="{9D8B030D-6E8A-4147-A177-3AD203B41FA5}">
                      <a16:colId xmlns:a16="http://schemas.microsoft.com/office/drawing/2014/main" val="1576000331"/>
                    </a:ext>
                  </a:extLst>
                </a:gridCol>
                <a:gridCol w="389925">
                  <a:extLst>
                    <a:ext uri="{9D8B030D-6E8A-4147-A177-3AD203B41FA5}">
                      <a16:colId xmlns:a16="http://schemas.microsoft.com/office/drawing/2014/main" val="1139319263"/>
                    </a:ext>
                  </a:extLst>
                </a:gridCol>
                <a:gridCol w="2037907">
                  <a:extLst>
                    <a:ext uri="{9D8B030D-6E8A-4147-A177-3AD203B41FA5}">
                      <a16:colId xmlns:a16="http://schemas.microsoft.com/office/drawing/2014/main" val="2609919211"/>
                    </a:ext>
                  </a:extLst>
                </a:gridCol>
                <a:gridCol w="2466950">
                  <a:extLst>
                    <a:ext uri="{9D8B030D-6E8A-4147-A177-3AD203B41FA5}">
                      <a16:colId xmlns:a16="http://schemas.microsoft.com/office/drawing/2014/main" val="2754232706"/>
                    </a:ext>
                  </a:extLst>
                </a:gridCol>
                <a:gridCol w="499577">
                  <a:extLst>
                    <a:ext uri="{9D8B030D-6E8A-4147-A177-3AD203B41FA5}">
                      <a16:colId xmlns:a16="http://schemas.microsoft.com/office/drawing/2014/main" val="2680997837"/>
                    </a:ext>
                  </a:extLst>
                </a:gridCol>
                <a:gridCol w="1892346">
                  <a:extLst>
                    <a:ext uri="{9D8B030D-6E8A-4147-A177-3AD203B41FA5}">
                      <a16:colId xmlns:a16="http://schemas.microsoft.com/office/drawing/2014/main" val="1149928959"/>
                    </a:ext>
                  </a:extLst>
                </a:gridCol>
                <a:gridCol w="1945274">
                  <a:extLst>
                    <a:ext uri="{9D8B030D-6E8A-4147-A177-3AD203B41FA5}">
                      <a16:colId xmlns:a16="http://schemas.microsoft.com/office/drawing/2014/main" val="2503435821"/>
                    </a:ext>
                  </a:extLst>
                </a:gridCol>
              </a:tblGrid>
              <a:tr h="266886">
                <a:tc gridSpan="2">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1</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ase"/>
                      <a:endParaRPr lang="en-US" sz="1200" b="0" i="0">
                        <a:effectLst/>
                      </a:endParaRPr>
                    </a:p>
                  </a:txBody>
                  <a:tcPr marL="32799" marR="32799" marT="16400" marB="16400" anchor="ctr">
                    <a:lnL>
                      <a:noFill/>
                    </a:lnL>
                    <a:lnR>
                      <a:noFill/>
                    </a:lnR>
                    <a:lnT>
                      <a:noFill/>
                    </a:lnT>
                    <a:lnB>
                      <a:noFill/>
                    </a:lnB>
                    <a:solidFill>
                      <a:srgbClr val="FFFFFF"/>
                    </a:solidFill>
                  </a:tcPr>
                </a:tc>
                <a:tc>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2</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3</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ase"/>
                      <a:endParaRPr lang="en-US" sz="1200" b="0" i="0">
                        <a:effectLst/>
                      </a:endParaRPr>
                    </a:p>
                  </a:txBody>
                  <a:tcPr marL="32799" marR="32799" marT="16400" marB="16400" anchor="ctr">
                    <a:lnL>
                      <a:noFill/>
                    </a:lnL>
                    <a:lnR>
                      <a:noFill/>
                    </a:lnR>
                    <a:lnT>
                      <a:noFill/>
                    </a:lnT>
                    <a:lnB>
                      <a:noFill/>
                    </a:lnB>
                    <a:solidFill>
                      <a:srgbClr val="FFFFFF"/>
                    </a:solidFill>
                  </a:tcPr>
                </a:tc>
                <a:tc>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4</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5</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490736"/>
                  </a:ext>
                </a:extLst>
              </a:tr>
              <a:tr h="238910">
                <a:tc gridSpan="7">
                  <a:txBody>
                    <a:bodyPr/>
                    <a:lstStyle/>
                    <a:p>
                      <a:pPr algn="ctr" rtl="0" fontAlgn="base"/>
                      <a:r>
                        <a:rPr lang="en-US" sz="1500" b="1" i="0">
                          <a:solidFill>
                            <a:schemeClr val="bg1"/>
                          </a:solidFill>
                          <a:effectLst/>
                          <a:latin typeface="Arial" panose="020B0604020202020204" pitchFamily="34" charset="0"/>
                          <a:cs typeface="Arial" panose="020B0604020202020204" pitchFamily="34" charset="0"/>
                        </a:rPr>
                        <a:t>Breakfast</a:t>
                      </a:r>
                      <a:r>
                        <a:rPr lang="en-US" sz="1500" b="0" i="0">
                          <a:solidFill>
                            <a:schemeClr val="bg1"/>
                          </a:solidFill>
                          <a:effectLst/>
                          <a:latin typeface="Arial" panose="020B0604020202020204" pitchFamily="34" charset="0"/>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382A86"/>
                    </a:solidFill>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extLst>
                  <a:ext uri="{0D108BD9-81ED-4DB2-BD59-A6C34878D82A}">
                    <a16:rowId xmlns:a16="http://schemas.microsoft.com/office/drawing/2014/main" val="2670974501"/>
                  </a:ext>
                </a:extLst>
              </a:tr>
              <a:tr h="1104613">
                <a:tc>
                  <a:txBody>
                    <a:bodyPr/>
                    <a:lstStyle/>
                    <a:p>
                      <a:pPr algn="ctr" fontAlgn="ctr"/>
                      <a:endParaRPr lang="en-US" sz="1500">
                        <a:solidFill>
                          <a:schemeClr val="tx1"/>
                        </a:solidFill>
                        <a:effectLst/>
                        <a:latin typeface="+mj-lt"/>
                        <a:cs typeface="Arial" panose="020B0604020202020204" pitchFamily="34" charset="0"/>
                      </a:endParaRPr>
                    </a:p>
                    <a:p>
                      <a:pPr algn="ctr" rtl="0" fontAlgn="base"/>
                      <a:r>
                        <a:rPr lang="en-US" sz="1500" b="1" i="0">
                          <a:solidFill>
                            <a:schemeClr val="tx1"/>
                          </a:solidFill>
                          <a:effectLst/>
                          <a:latin typeface="+mj-lt"/>
                          <a:cs typeface="Arial" panose="020B0604020202020204" pitchFamily="34" charset="0"/>
                        </a:rPr>
                        <a:t>Welcome to PMEP</a:t>
                      </a:r>
                      <a:br>
                        <a:rPr lang="en-US" sz="1500" b="0" i="0">
                          <a:solidFill>
                            <a:schemeClr val="tx1"/>
                          </a:solidFill>
                          <a:effectLst/>
                          <a:latin typeface="+mj-lt"/>
                          <a:cs typeface="Arial" panose="020B0604020202020204" pitchFamily="34" charset="0"/>
                        </a:rPr>
                      </a:b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rowSpan="4" gridSpan="2">
                  <a:txBody>
                    <a:bodyPr/>
                    <a:lstStyle/>
                    <a:p>
                      <a:pPr algn="ctr" rtl="0" fontAlgn="base"/>
                      <a:r>
                        <a:rPr lang="en-US" sz="1500" b="1" i="0">
                          <a:solidFill>
                            <a:schemeClr val="tx1"/>
                          </a:solidFill>
                          <a:effectLst/>
                          <a:latin typeface="+mj-lt"/>
                          <a:cs typeface="Arial" panose="020B0604020202020204" pitchFamily="34" charset="0"/>
                        </a:rPr>
                        <a:t>Systems thinking for systems change</a:t>
                      </a:r>
                      <a:endParaRPr lang="en-US" sz="1500" b="0" i="0">
                        <a:solidFill>
                          <a:schemeClr val="tx1"/>
                        </a:solidFill>
                        <a:effectLst/>
                        <a:latin typeface="+mj-lt"/>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rowSpan="4" hMerge="1">
                  <a:txBody>
                    <a:bodyPr/>
                    <a:lstStyle/>
                    <a:p>
                      <a:pPr fontAlgn="ctr"/>
                      <a:endParaRPr lang="en-US" sz="1200">
                        <a:effectLst/>
                      </a:endParaRPr>
                    </a:p>
                    <a:p>
                      <a:pPr algn="ctr" rtl="0" fontAlgn="base"/>
                      <a:r>
                        <a:rPr lang="en-US" sz="1200" b="1" i="0">
                          <a:effectLst/>
                          <a:latin typeface="Public Sans" panose="020B0604020202020204" charset="0"/>
                        </a:rPr>
                        <a:t>Systems thinking and systems change</a:t>
                      </a:r>
                      <a:r>
                        <a:rPr lang="en-US" sz="1200" b="0" i="0">
                          <a:effectLst/>
                          <a:latin typeface="Public Sans" panose="020B0604020202020204" charset="0"/>
                        </a:rPr>
                        <a:t>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ctr" rtl="0" fontAlgn="base"/>
                      <a:r>
                        <a:rPr lang="en-US" sz="1500" b="1" i="0">
                          <a:solidFill>
                            <a:schemeClr val="tx1"/>
                          </a:solidFill>
                          <a:effectLst/>
                          <a:latin typeface="+mj-lt"/>
                          <a:cs typeface="Arial" panose="020B0604020202020204" pitchFamily="34" charset="0"/>
                        </a:rPr>
                        <a:t>Enabling a culture </a:t>
                      </a:r>
                      <a:r>
                        <a:rPr lang="en-US" sz="1500" b="0" i="0">
                          <a:solidFill>
                            <a:schemeClr val="tx1"/>
                          </a:solidFill>
                          <a:effectLst/>
                          <a:latin typeface="+mj-lt"/>
                          <a:cs typeface="Arial" panose="020B0604020202020204" pitchFamily="34" charset="0"/>
                        </a:rPr>
                        <a:t> </a:t>
                      </a:r>
                      <a:br>
                        <a:rPr lang="en-US" sz="1500" b="0"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of quality in the NAPHS </a:t>
                      </a: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rowSpan="2" gridSpan="2">
                  <a:txBody>
                    <a:bodyPr/>
                    <a:lstStyle/>
                    <a:p>
                      <a:pPr algn="ctr" rtl="0" fontAlgn="base"/>
                      <a:r>
                        <a:rPr lang="en-US" sz="1500" b="1" i="0">
                          <a:solidFill>
                            <a:schemeClr val="tx1"/>
                          </a:solidFill>
                          <a:effectLst/>
                          <a:latin typeface="+mj-lt"/>
                          <a:cs typeface="Arial" panose="020B0604020202020204" pitchFamily="34" charset="0"/>
                        </a:rPr>
                        <a:t>Costing, resource mapping, budget advocacy</a:t>
                      </a: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rowSpan="2" hMerge="1">
                  <a:txBody>
                    <a:bodyPr/>
                    <a:lstStyle/>
                    <a:p>
                      <a:pPr fontAlgn="ctr"/>
                      <a:endParaRPr lang="en-US" sz="1200">
                        <a:effectLst/>
                      </a:endParaRPr>
                    </a:p>
                    <a:p>
                      <a:pPr algn="ctr" rtl="0" fontAlgn="base"/>
                      <a:r>
                        <a:rPr lang="en-US" sz="1200" b="1" i="0">
                          <a:effectLst/>
                          <a:latin typeface="Public Sans" panose="020B0604020202020204" charset="0"/>
                        </a:rPr>
                        <a:t>Costing, resource mapping, budget advocacy</a:t>
                      </a:r>
                      <a:r>
                        <a:rPr lang="en-US" sz="1200" b="0" i="0">
                          <a:effectLst/>
                          <a:latin typeface="Public Sans" panose="020B0604020202020204" charset="0"/>
                        </a:rPr>
                        <a:t>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B w="6350" cap="flat" cmpd="sng" algn="ctr">
                      <a:solidFill>
                        <a:srgbClr val="D0CECE"/>
                      </a:solidFill>
                      <a:prstDash val="solid"/>
                      <a:round/>
                      <a:headEnd type="none" w="med" len="med"/>
                      <a:tailEnd type="none" w="med" len="med"/>
                    </a:lnB>
                    <a:solidFill>
                      <a:srgbClr val="FFFFFF"/>
                    </a:solidFill>
                  </a:tcPr>
                </a:tc>
                <a:tc rowSpan="2">
                  <a:txBody>
                    <a:bodyPr/>
                    <a:lstStyle/>
                    <a:p>
                      <a:pPr algn="ctr" fontAlgn="ctr"/>
                      <a:endParaRPr lang="en-US" sz="1500">
                        <a:solidFill>
                          <a:schemeClr val="tx1"/>
                        </a:solidFill>
                        <a:effectLst/>
                        <a:latin typeface="+mj-lt"/>
                        <a:cs typeface="Arial" panose="020B0604020202020204" pitchFamily="34" charset="0"/>
                      </a:endParaRPr>
                    </a:p>
                    <a:p>
                      <a:pPr algn="ctr" rtl="0" fontAlgn="base"/>
                      <a:r>
                        <a:rPr lang="en-US" sz="1500" b="0" i="0">
                          <a:solidFill>
                            <a:schemeClr val="tx1"/>
                          </a:solidFill>
                          <a:effectLst/>
                          <a:latin typeface="+mj-lt"/>
                          <a:cs typeface="Arial" panose="020B0604020202020204" pitchFamily="34" charset="0"/>
                        </a:rPr>
                        <a:t> </a:t>
                      </a:r>
                      <a:br>
                        <a:rPr lang="en-US" sz="1500" b="0"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Country roadmaps and cross-country exchange</a:t>
                      </a:r>
                      <a:r>
                        <a:rPr lang="en-US" sz="1500" b="0" i="0">
                          <a:solidFill>
                            <a:schemeClr val="tx1"/>
                          </a:solidFill>
                          <a:effectLst/>
                          <a:latin typeface="+mj-lt"/>
                          <a:cs typeface="Arial" panose="020B0604020202020204" pitchFamily="34" charset="0"/>
                        </a:rPr>
                        <a:t> </a:t>
                      </a:r>
                      <a:br>
                        <a:rPr lang="en-US" sz="1500" b="0" i="0">
                          <a:solidFill>
                            <a:schemeClr val="tx1"/>
                          </a:solidFill>
                          <a:effectLst/>
                          <a:latin typeface="+mj-lt"/>
                          <a:cs typeface="Arial" panose="020B0604020202020204" pitchFamily="34" charset="0"/>
                        </a:rPr>
                      </a:b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8318286"/>
                  </a:ext>
                </a:extLst>
              </a:tr>
              <a:tr h="236819">
                <a:tc>
                  <a:txBody>
                    <a:bodyPr/>
                    <a:lstStyle/>
                    <a:p>
                      <a:pPr algn="ctr" rtl="0" fontAlgn="base"/>
                      <a:r>
                        <a:rPr lang="en-US" sz="1500" b="1" i="0" kern="1200">
                          <a:solidFill>
                            <a:schemeClr val="bg1"/>
                          </a:solidFill>
                          <a:effectLst/>
                          <a:latin typeface="+mn-lt"/>
                          <a:ea typeface="+mn-ea"/>
                          <a:cs typeface="Arial" panose="020B0604020202020204" pitchFamily="34" charset="0"/>
                        </a:rPr>
                        <a:t>Break</a:t>
                      </a:r>
                      <a:r>
                        <a:rPr lang="en-US" sz="1500" b="1">
                          <a:solidFill>
                            <a:schemeClr val="tx1"/>
                          </a:solidFill>
                          <a:latin typeface="+mj-lt"/>
                          <a:cs typeface="Arial" panose="020B0604020202020204" pitchFamily="34" charset="0"/>
                        </a:rPr>
                        <a:t>                    </a:t>
                      </a:r>
                      <a:endParaRPr lang="en-US" sz="1600" b="0" i="0">
                        <a:solidFill>
                          <a:schemeClr val="tx1"/>
                        </a:solidFill>
                        <a:effectLst/>
                        <a:latin typeface="+mj-lt"/>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382A86"/>
                    </a:solidFill>
                  </a:tcPr>
                </a:tc>
                <a:tc gridSpan="2" vMerge="1">
                  <a:txBody>
                    <a:bodyPr/>
                    <a:lstStyle/>
                    <a:p>
                      <a:endParaRPr lang="en-US"/>
                    </a:p>
                  </a:txBody>
                  <a:tcP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tcPr>
                </a:tc>
                <a:tc hMerge="1"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1" i="0" kern="1200">
                          <a:solidFill>
                            <a:schemeClr val="bg1"/>
                          </a:solidFill>
                          <a:effectLst/>
                          <a:latin typeface="+mn-lt"/>
                          <a:ea typeface="+mn-ea"/>
                          <a:cs typeface="Arial" panose="020B0604020202020204" pitchFamily="34" charset="0"/>
                        </a:rPr>
                        <a:t>Break</a:t>
                      </a:r>
                      <a:endParaRPr lang="en-US" sz="1500" b="0" i="0" kern="1200">
                        <a:solidFill>
                          <a:schemeClr val="tx1"/>
                        </a:solidFill>
                        <a:effectLst/>
                        <a:latin typeface="+mn-lt"/>
                        <a:ea typeface="+mn-ea"/>
                        <a:cs typeface="+mn-cs"/>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2"/>
                    </a:solidFill>
                  </a:tcPr>
                </a:tc>
                <a:tc gridSpan="2" vMerge="1">
                  <a:txBody>
                    <a:bodyPr/>
                    <a:lstStyle/>
                    <a:p>
                      <a:endParaRPr lang="en-US"/>
                    </a:p>
                  </a:txBody>
                  <a:tcP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tcPr>
                </a:tc>
                <a:tc hMerge="1" vMerge="1">
                  <a:txBody>
                    <a:bodyPr/>
                    <a:lstStyle/>
                    <a:p>
                      <a:endParaRPr lang="en-US"/>
                    </a:p>
                  </a:txBody>
                  <a:tcPr/>
                </a:tc>
                <a:tc vMerge="1">
                  <a:txBody>
                    <a:bodyPr/>
                    <a:lstStyle/>
                    <a:p>
                      <a:endParaRPr lang="en-US"/>
                    </a:p>
                  </a:txBody>
                  <a:tcPr>
                    <a:lnT w="952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012331576"/>
                  </a:ext>
                </a:extLst>
              </a:tr>
              <a:tr h="276779">
                <a:tc rowSpan="2">
                  <a:txBody>
                    <a:bodyPr/>
                    <a:lstStyle/>
                    <a:p>
                      <a:pPr algn="ctr" rtl="0" fontAlgn="base"/>
                      <a:r>
                        <a:rPr lang="en-US" sz="1500" b="1" i="0">
                          <a:solidFill>
                            <a:schemeClr val="tx1"/>
                          </a:solidFill>
                          <a:effectLst/>
                          <a:latin typeface="+mj-lt"/>
                          <a:cs typeface="Arial" panose="020B0604020202020204" pitchFamily="34" charset="0"/>
                        </a:rPr>
                        <a:t>Global </a:t>
                      </a:r>
                      <a:r>
                        <a:rPr lang="en-US" sz="1500" b="1" i="0">
                          <a:solidFill>
                            <a:schemeClr val="tx1"/>
                          </a:solidFill>
                          <a:effectLst/>
                          <a:latin typeface="+mj-lt"/>
                          <a:cs typeface="Calibri" panose="020F0502020204030204" pitchFamily="34" charset="0"/>
                        </a:rPr>
                        <a:t>preparedness</a:t>
                      </a:r>
                      <a:r>
                        <a:rPr lang="en-US" sz="1500" b="1" i="0">
                          <a:solidFill>
                            <a:schemeClr val="tx1"/>
                          </a:solidFill>
                          <a:effectLst/>
                          <a:latin typeface="+mj-lt"/>
                          <a:cs typeface="Arial" panose="020B0604020202020204" pitchFamily="34" charset="0"/>
                        </a:rPr>
                        <a:t> landscape</a:t>
                      </a:r>
                      <a:endParaRPr lang="en-US" sz="1500" b="0" i="0">
                        <a:solidFill>
                          <a:schemeClr val="tx1"/>
                        </a:solidFill>
                        <a:effectLst/>
                        <a:latin typeface="+mj-lt"/>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gridSpan="2" vMerge="1">
                  <a:txBody>
                    <a:bodyPr/>
                    <a:lstStyle/>
                    <a:p>
                      <a:endParaRPr lang="en-US"/>
                    </a:p>
                  </a:txBody>
                  <a:tcP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tcPr>
                </a:tc>
                <a:tc hMerge="1" vMerge="1">
                  <a:txBody>
                    <a:bodyPr/>
                    <a:lstStyle/>
                    <a:p>
                      <a:endParaRPr lang="en-US"/>
                    </a:p>
                  </a:txBody>
                  <a:tcPr/>
                </a:tc>
                <a:tc rowSpan="2">
                  <a:txBody>
                    <a:bodyPr/>
                    <a:lstStyle/>
                    <a:p>
                      <a:pPr algn="ctr"/>
                      <a:r>
                        <a:rPr lang="en-US" sz="1500" b="1" i="0" kern="1200">
                          <a:solidFill>
                            <a:schemeClr val="tx1"/>
                          </a:solidFill>
                          <a:effectLst/>
                          <a:latin typeface="+mn-lt"/>
                          <a:ea typeface="+mn-ea"/>
                          <a:cs typeface="Arial" panose="020B0604020202020204" pitchFamily="34" charset="0"/>
                        </a:rPr>
                        <a:t>Prioritization and assessment synthesis exercise for quality planning </a:t>
                      </a:r>
                      <a:r>
                        <a:rPr lang="en-US" sz="1500" b="0" i="0" kern="1200">
                          <a:solidFill>
                            <a:schemeClr val="tx1"/>
                          </a:solidFill>
                          <a:effectLst/>
                          <a:latin typeface="+mn-lt"/>
                          <a:ea typeface="+mn-ea"/>
                          <a:cs typeface="Arial" panose="020B0604020202020204" pitchFamily="34" charset="0"/>
                        </a:rPr>
                        <a:t> </a:t>
                      </a:r>
                      <a:endParaRPr lang="en-US"/>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gridSpan="2">
                  <a:txBody>
                    <a:bodyPr/>
                    <a:lstStyle/>
                    <a:p>
                      <a:pPr algn="ctr" rtl="0" fontAlgn="base"/>
                      <a:r>
                        <a:rPr lang="en-US" sz="1500" b="1" i="0" kern="1200">
                          <a:solidFill>
                            <a:schemeClr val="bg1"/>
                          </a:solidFill>
                          <a:effectLst/>
                          <a:latin typeface="+mn-lt"/>
                          <a:ea typeface="+mn-ea"/>
                          <a:cs typeface="Arial" panose="020B0604020202020204" pitchFamily="34" charset="0"/>
                        </a:rPr>
                        <a:t>Break</a:t>
                      </a:r>
                      <a:endParaRPr lang="en-US" sz="1500" b="0" i="0">
                        <a:solidFill>
                          <a:schemeClr val="tx1"/>
                        </a:solidFill>
                        <a:effectLst/>
                        <a:latin typeface="Arial" panose="020B0604020202020204" pitchFamily="34" charset="0"/>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2"/>
                    </a:solidFill>
                  </a:tcPr>
                </a:tc>
                <a:tc hMerge="1">
                  <a:txBody>
                    <a:bodyPr/>
                    <a:lstStyle/>
                    <a:p>
                      <a:endParaRPr lang="en-US"/>
                    </a:p>
                  </a:txBody>
                  <a:tcPr/>
                </a:tc>
                <a:tc>
                  <a:txBody>
                    <a:bodyPr/>
                    <a:lstStyle/>
                    <a:p>
                      <a:pPr algn="ctr" rtl="0" fontAlgn="base"/>
                      <a:r>
                        <a:rPr lang="en-US" sz="1500" b="1" i="0" kern="1200">
                          <a:solidFill>
                            <a:schemeClr val="bg1"/>
                          </a:solidFill>
                          <a:effectLst/>
                          <a:latin typeface="+mn-lt"/>
                          <a:ea typeface="+mn-ea"/>
                          <a:cs typeface="Arial" panose="020B0604020202020204" pitchFamily="34" charset="0"/>
                        </a:rPr>
                        <a:t>Break</a:t>
                      </a:r>
                      <a:endParaRPr lang="en-US" sz="1500" b="0" i="0">
                        <a:solidFill>
                          <a:schemeClr val="tx1"/>
                        </a:solidFill>
                        <a:effectLst/>
                        <a:latin typeface="Arial" panose="020B0604020202020204" pitchFamily="34" charset="0"/>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382A86"/>
                    </a:solidFill>
                  </a:tcPr>
                </a:tc>
                <a:extLst>
                  <a:ext uri="{0D108BD9-81ED-4DB2-BD59-A6C34878D82A}">
                    <a16:rowId xmlns:a16="http://schemas.microsoft.com/office/drawing/2014/main" val="85324615"/>
                  </a:ext>
                </a:extLst>
              </a:tr>
              <a:tr h="657956">
                <a:tc vMerge="1">
                  <a:txBody>
                    <a:bodyPr/>
                    <a:lstStyle/>
                    <a:p>
                      <a:pPr algn="ctr" rtl="0" fontAlgn="base"/>
                      <a:r>
                        <a:rPr lang="en-US" sz="1200" b="1" i="0">
                          <a:solidFill>
                            <a:schemeClr val="tx1"/>
                          </a:solidFill>
                          <a:effectLst/>
                          <a:latin typeface="Arial" panose="020B0604020202020204" pitchFamily="34" charset="0"/>
                          <a:cs typeface="Arial" panose="020B0604020202020204" pitchFamily="34" charset="0"/>
                        </a:rPr>
                        <a:t>Global </a:t>
                      </a:r>
                      <a:r>
                        <a:rPr lang="en-US" sz="1200" b="0" i="0">
                          <a:solidFill>
                            <a:schemeClr val="tx1"/>
                          </a:solidFill>
                          <a:effectLst/>
                          <a:latin typeface="Arial" panose="020B0604020202020204" pitchFamily="34" charset="0"/>
                          <a:cs typeface="Arial" panose="020B0604020202020204" pitchFamily="34" charset="0"/>
                        </a:rPr>
                        <a:t> </a:t>
                      </a:r>
                      <a:br>
                        <a:rPr lang="en-US" sz="1200" b="0" i="0">
                          <a:solidFill>
                            <a:schemeClr val="tx1"/>
                          </a:solidFill>
                          <a:effectLst/>
                          <a:latin typeface="Arial" panose="020B0604020202020204" pitchFamily="34" charset="0"/>
                          <a:cs typeface="Arial" panose="020B0604020202020204" pitchFamily="34" charset="0"/>
                        </a:rPr>
                      </a:br>
                      <a:r>
                        <a:rPr lang="en-US" sz="1200" b="1" i="0">
                          <a:solidFill>
                            <a:schemeClr val="tx1"/>
                          </a:solidFill>
                          <a:effectLst/>
                          <a:latin typeface="Arial" panose="020B0604020202020204" pitchFamily="34" charset="0"/>
                          <a:cs typeface="Arial" panose="020B0604020202020204" pitchFamily="34" charset="0"/>
                        </a:rPr>
                        <a:t>preparedness </a:t>
                      </a:r>
                      <a:r>
                        <a:rPr lang="en-US" sz="1200" b="0" i="0">
                          <a:solidFill>
                            <a:schemeClr val="tx1"/>
                          </a:solidFill>
                          <a:effectLst/>
                          <a:latin typeface="Arial" panose="020B0604020202020204" pitchFamily="34" charset="0"/>
                          <a:cs typeface="Arial" panose="020B0604020202020204" pitchFamily="34" charset="0"/>
                        </a:rPr>
                        <a:t> </a:t>
                      </a:r>
                      <a:br>
                        <a:rPr lang="en-US" sz="1200" b="0" i="0">
                          <a:solidFill>
                            <a:schemeClr val="tx1"/>
                          </a:solidFill>
                          <a:effectLst/>
                          <a:latin typeface="Arial" panose="020B0604020202020204" pitchFamily="34" charset="0"/>
                          <a:cs typeface="Arial" panose="020B0604020202020204" pitchFamily="34" charset="0"/>
                        </a:rPr>
                      </a:br>
                      <a:r>
                        <a:rPr lang="en-US" sz="1200" b="1" i="0">
                          <a:solidFill>
                            <a:schemeClr val="tx1"/>
                          </a:solidFill>
                          <a:effectLst/>
                          <a:latin typeface="Arial" panose="020B0604020202020204" pitchFamily="34" charset="0"/>
                          <a:cs typeface="Arial" panose="020B0604020202020204" pitchFamily="34" charset="0"/>
                        </a:rPr>
                        <a:t>landscape </a:t>
                      </a:r>
                      <a:r>
                        <a:rPr lang="en-US" sz="1200" b="0" i="0">
                          <a:solidFill>
                            <a:schemeClr val="tx1"/>
                          </a:solidFill>
                          <a:effectLst/>
                          <a:latin typeface="Arial" panose="020B0604020202020204" pitchFamily="34" charset="0"/>
                          <a:cs typeface="Arial" panose="020B0604020202020204" pitchFamily="34" charset="0"/>
                        </a:rPr>
                        <a:t>  </a:t>
                      </a: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gridSpan="2" vMerge="1">
                  <a:txBody>
                    <a:bodyPr/>
                    <a:lstStyle/>
                    <a:p>
                      <a:pPr algn="ctr" rtl="0" fontAlgn="base"/>
                      <a:endParaRPr lang="en-US" sz="1200" b="0" i="0">
                        <a:solidFill>
                          <a:schemeClr val="tx1"/>
                        </a:solidFill>
                        <a:effectLst/>
                        <a:latin typeface="Arial" panose="020B0604020202020204" pitchFamily="34" charset="0"/>
                        <a:cs typeface="Arial" panose="020B0604020202020204" pitchFamily="34" charset="0"/>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hMerge="1" vMerge="1">
                  <a:txBody>
                    <a:bodyPr/>
                    <a:lstStyle/>
                    <a:p>
                      <a:pPr fontAlgn="ctr"/>
                      <a:endParaRPr lang="en-US" sz="1200">
                        <a:effectLst/>
                      </a:endParaRPr>
                    </a:p>
                    <a:p>
                      <a:pPr algn="ctr" rtl="0" fontAlgn="base"/>
                      <a:r>
                        <a:rPr lang="en-US" sz="1200" b="1" i="0">
                          <a:effectLst/>
                          <a:latin typeface="Public Sans" panose="020B0604020202020204" charset="0"/>
                        </a:rPr>
                        <a:t>Session continued </a:t>
                      </a:r>
                      <a:r>
                        <a:rPr lang="en-US" sz="1200" b="0" i="0">
                          <a:effectLst/>
                          <a:latin typeface="Public Sans" panose="020B0604020202020204" charset="0"/>
                        </a:rPr>
                        <a:t>Systems thinking and systems change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vMerge="1">
                  <a:txBody>
                    <a:bodyPr/>
                    <a:lstStyle/>
                    <a:p>
                      <a:pPr fontAlgn="ctr"/>
                      <a:endParaRPr lang="en-US" sz="1200">
                        <a:effectLst/>
                      </a:endParaRPr>
                    </a:p>
                    <a:p>
                      <a:pPr algn="ctr" rtl="0" fontAlgn="base"/>
                      <a:r>
                        <a:rPr lang="en-US" sz="1200" b="1" i="0">
                          <a:effectLst/>
                          <a:latin typeface="Public Sans" panose="020B0604020202020204" charset="0"/>
                        </a:rPr>
                        <a:t>Session continued </a:t>
                      </a:r>
                      <a:r>
                        <a:rPr lang="en-US" sz="1200" b="0" i="0">
                          <a:effectLst/>
                          <a:latin typeface="Public Sans" panose="020B0604020202020204" charset="0"/>
                        </a:rPr>
                        <a:t>Prioritization and assessment synthesis exercise for quality planning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gridSpan="2">
                  <a:txBody>
                    <a:bodyPr/>
                    <a:lstStyle/>
                    <a:p>
                      <a:pPr algn="ctr" rtl="0" fontAlgn="base"/>
                      <a:r>
                        <a:rPr lang="en-US" sz="1500" b="1" i="0">
                          <a:solidFill>
                            <a:schemeClr val="tx1"/>
                          </a:solidFill>
                          <a:effectLst/>
                          <a:latin typeface="+mj-lt"/>
                          <a:cs typeface="Arial" panose="020B0604020202020204" pitchFamily="34" charset="0"/>
                        </a:rPr>
                        <a:t>Negotiation  </a:t>
                      </a:r>
                      <a:br>
                        <a:rPr lang="en-US" sz="1500" b="1"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and influence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hMerge="1">
                  <a:txBody>
                    <a:bodyPr/>
                    <a:lstStyle/>
                    <a:p>
                      <a:pPr fontAlgn="ctr"/>
                      <a:endParaRPr lang="en-US" sz="1200">
                        <a:effectLst/>
                      </a:endParaRPr>
                    </a:p>
                    <a:p>
                      <a:pPr algn="ctr" rtl="0" fontAlgn="base"/>
                      <a:r>
                        <a:rPr lang="en-US" sz="1200" b="1" i="0">
                          <a:effectLst/>
                          <a:latin typeface="Public Sans" panose="020B0604020202020204" charset="0"/>
                        </a:rPr>
                        <a:t>Leadership </a:t>
                      </a:r>
                      <a:r>
                        <a:rPr lang="en-US" sz="1200" b="0" i="0">
                          <a:effectLst/>
                          <a:latin typeface="WordVisiCarriageReturn_MSFontService"/>
                        </a:rPr>
                        <a:t> </a:t>
                      </a:r>
                      <a:br>
                        <a:rPr lang="en-US" sz="1200" b="0" i="0">
                          <a:effectLst/>
                          <a:latin typeface="WordVisiCarriageReturn_MSFontService"/>
                        </a:rPr>
                      </a:br>
                      <a:r>
                        <a:rPr lang="en-US" sz="1200" b="1" i="0">
                          <a:effectLst/>
                          <a:latin typeface="Public Sans" panose="020B0604020202020204" charset="0"/>
                        </a:rPr>
                        <a:t>snapshot</a:t>
                      </a:r>
                      <a:r>
                        <a:rPr lang="en-US" sz="1200" b="0" i="0">
                          <a:effectLst/>
                          <a:latin typeface="WordVisiCarriageReturn_MSFontService"/>
                        </a:rPr>
                        <a:t> </a:t>
                      </a:r>
                      <a:br>
                        <a:rPr lang="en-US" sz="1200" b="0" i="0">
                          <a:effectLst/>
                          <a:latin typeface="WordVisiCarriageReturn_MSFontService"/>
                        </a:rPr>
                      </a:br>
                      <a:r>
                        <a:rPr lang="en-US" sz="1200" b="0" i="0">
                          <a:effectLst/>
                          <a:latin typeface="Public Sans" panose="020B0604020202020204" charset="0"/>
                        </a:rPr>
                        <a:t>Negotiation </a:t>
                      </a:r>
                      <a:r>
                        <a:rPr lang="en-US" sz="1200" b="0" i="0">
                          <a:effectLst/>
                          <a:latin typeface="WordVisiCarriageReturn_MSFontService"/>
                        </a:rPr>
                        <a:t> </a:t>
                      </a:r>
                      <a:br>
                        <a:rPr lang="en-US" sz="1200" b="0" i="0">
                          <a:effectLst/>
                          <a:latin typeface="WordVisiCarriageReturn_MSFontService"/>
                        </a:rPr>
                      </a:br>
                      <a:r>
                        <a:rPr lang="en-US" sz="1200" b="0" i="0">
                          <a:effectLst/>
                          <a:latin typeface="Public Sans" panose="020B0604020202020204" charset="0"/>
                        </a:rPr>
                        <a:t>and influence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a:txBody>
                    <a:bodyPr/>
                    <a:lstStyle/>
                    <a:p>
                      <a:pPr algn="ctr" rtl="0" fontAlgn="base"/>
                      <a:r>
                        <a:rPr lang="en-US" sz="1500" b="1" i="0">
                          <a:solidFill>
                            <a:schemeClr val="tx1"/>
                          </a:solidFill>
                          <a:effectLst/>
                          <a:latin typeface="+mj-lt"/>
                          <a:cs typeface="Arial" panose="020B0604020202020204" pitchFamily="34" charset="0"/>
                        </a:rPr>
                        <a:t>Closing ceremony</a:t>
                      </a: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33081845"/>
                  </a:ext>
                </a:extLst>
              </a:tr>
              <a:tr h="238910">
                <a:tc gridSpan="7">
                  <a:txBody>
                    <a:bodyPr/>
                    <a:lstStyle/>
                    <a:p>
                      <a:pPr algn="ctr" rtl="0" fontAlgn="base"/>
                      <a:r>
                        <a:rPr lang="en-US" sz="1500" b="1" i="0">
                          <a:solidFill>
                            <a:schemeClr val="bg1"/>
                          </a:solidFill>
                          <a:effectLst/>
                          <a:latin typeface="+mj-lt"/>
                          <a:cs typeface="Arial" panose="020B0604020202020204" pitchFamily="34" charset="0"/>
                        </a:rPr>
                        <a:t>Lunch Break</a:t>
                      </a:r>
                      <a:r>
                        <a:rPr lang="en-US" sz="1500" b="0" i="0">
                          <a:solidFill>
                            <a:schemeClr val="bg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382A86"/>
                    </a:solidFill>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593454400"/>
                  </a:ext>
                </a:extLst>
              </a:tr>
              <a:tr h="1074634">
                <a:tc>
                  <a:txBody>
                    <a:bodyPr/>
                    <a:lstStyle/>
                    <a:p>
                      <a:pPr algn="ctr" rtl="0" fontAlgn="base"/>
                      <a:r>
                        <a:rPr lang="en-US" sz="1500" b="1" i="0">
                          <a:solidFill>
                            <a:schemeClr val="tx1"/>
                          </a:solidFill>
                          <a:effectLst/>
                          <a:latin typeface="+mj-lt"/>
                          <a:cs typeface="Arial" panose="020B0604020202020204" pitchFamily="34" charset="0"/>
                        </a:rPr>
                        <a:t>Country-level </a:t>
                      </a:r>
                      <a:r>
                        <a:rPr lang="en-US" sz="1500" b="0" i="0">
                          <a:solidFill>
                            <a:schemeClr val="tx1"/>
                          </a:solidFill>
                          <a:effectLst/>
                          <a:latin typeface="+mj-lt"/>
                          <a:cs typeface="Arial" panose="020B0604020202020204" pitchFamily="34" charset="0"/>
                        </a:rPr>
                        <a:t> </a:t>
                      </a:r>
                      <a:br>
                        <a:rPr lang="en-US" sz="1500" b="0"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landscape analysis </a:t>
                      </a:r>
                      <a:endParaRPr lang="en-US" sz="1500" b="0" i="0">
                        <a:solidFill>
                          <a:schemeClr val="tx1"/>
                        </a:solidFill>
                        <a:effectLst/>
                        <a:latin typeface="+mj-lt"/>
                        <a:cs typeface="Arial" panose="020B0604020202020204" pitchFamily="34" charset="0"/>
                      </a:endParaRPr>
                    </a:p>
                    <a:p>
                      <a:pPr algn="ctr" rtl="0" fontAlgn="base"/>
                      <a:r>
                        <a:rPr lang="en-US" sz="1500" b="0" i="1">
                          <a:solidFill>
                            <a:schemeClr val="tx1"/>
                          </a:solidFill>
                          <a:effectLst/>
                          <a:latin typeface="+mj-lt"/>
                          <a:cs typeface="Arial" panose="020B0604020202020204" pitchFamily="34" charset="0"/>
                        </a:rPr>
                        <a:t>in country teams</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rowSpan="2" gridSpan="2">
                  <a:txBody>
                    <a:bodyPr/>
                    <a:lstStyle/>
                    <a:p>
                      <a:pPr algn="ctr" rtl="0" fontAlgn="base"/>
                      <a:r>
                        <a:rPr lang="en-US" sz="1500" b="1" i="0">
                          <a:solidFill>
                            <a:schemeClr val="tx1"/>
                          </a:solidFill>
                          <a:effectLst/>
                          <a:latin typeface="+mj-lt"/>
                          <a:cs typeface="Arial" panose="020B0604020202020204" pitchFamily="34" charset="0"/>
                        </a:rPr>
                        <a:t>Effective leadership </a:t>
                      </a:r>
                      <a:br>
                        <a:rPr lang="en-US" sz="1500" b="1"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in a complex world </a:t>
                      </a:r>
                      <a:r>
                        <a:rPr lang="en-US" sz="1500" b="0" i="1">
                          <a:solidFill>
                            <a:schemeClr val="tx1"/>
                          </a:solidFill>
                          <a:effectLst/>
                          <a:latin typeface="+mj-lt"/>
                          <a:cs typeface="Arial" panose="020B0604020202020204" pitchFamily="34" charset="0"/>
                        </a:rPr>
                        <a:t>Situational  </a:t>
                      </a:r>
                      <a:br>
                        <a:rPr lang="en-US" sz="1500" b="0" i="1">
                          <a:solidFill>
                            <a:schemeClr val="tx1"/>
                          </a:solidFill>
                          <a:effectLst/>
                          <a:latin typeface="+mj-lt"/>
                          <a:cs typeface="Arial" panose="020B0604020202020204" pitchFamily="34" charset="0"/>
                        </a:rPr>
                      </a:br>
                      <a:r>
                        <a:rPr lang="en-US" sz="1500" b="0" i="1">
                          <a:solidFill>
                            <a:schemeClr val="tx1"/>
                          </a:solidFill>
                          <a:effectLst/>
                          <a:latin typeface="+mj-lt"/>
                          <a:cs typeface="Arial" panose="020B0604020202020204" pitchFamily="34" charset="0"/>
                        </a:rPr>
                        <a:t>leadership and </a:t>
                      </a:r>
                      <a:br>
                        <a:rPr lang="en-US" sz="1500" b="0" i="1">
                          <a:solidFill>
                            <a:schemeClr val="tx1"/>
                          </a:solidFill>
                          <a:effectLst/>
                          <a:latin typeface="+mj-lt"/>
                          <a:cs typeface="Arial" panose="020B0604020202020204" pitchFamily="34" charset="0"/>
                        </a:rPr>
                      </a:br>
                      <a:r>
                        <a:rPr lang="en-US" sz="1500" b="0" i="1">
                          <a:solidFill>
                            <a:schemeClr val="tx1"/>
                          </a:solidFill>
                          <a:effectLst/>
                          <a:latin typeface="+mj-lt"/>
                          <a:cs typeface="Arial" panose="020B0604020202020204" pitchFamily="34" charset="0"/>
                        </a:rPr>
                        <a:t>effective feedback</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rowSpan="2" hMerge="1">
                  <a:txBody>
                    <a:bodyPr/>
                    <a:lstStyle/>
                    <a:p>
                      <a:pPr fontAlgn="ctr"/>
                      <a:endParaRPr lang="en-US" sz="1200">
                        <a:effectLst/>
                      </a:endParaRPr>
                    </a:p>
                    <a:p>
                      <a:pPr algn="ctr" rtl="0" fontAlgn="base"/>
                      <a:r>
                        <a:rPr lang="en-US" sz="1200" b="1" i="0">
                          <a:effectLst/>
                          <a:latin typeface="Public Sans" panose="020B0604020202020204" charset="0"/>
                        </a:rPr>
                        <a:t>Leadership snapshot</a:t>
                      </a:r>
                      <a:r>
                        <a:rPr lang="en-US" sz="1200" b="0" i="0">
                          <a:effectLst/>
                          <a:latin typeface="Public Sans" panose="020B0604020202020204" charset="0"/>
                        </a:rPr>
                        <a:t> </a:t>
                      </a:r>
                      <a:endParaRPr lang="en-US" sz="1200" b="0" i="0">
                        <a:effectLst/>
                      </a:endParaRPr>
                    </a:p>
                    <a:p>
                      <a:pPr algn="ctr" rtl="0" fontAlgn="base"/>
                      <a:r>
                        <a:rPr lang="en-US" sz="1200" b="0" i="0">
                          <a:effectLst/>
                          <a:latin typeface="Public Sans" panose="020B0604020202020204" charset="0"/>
                        </a:rPr>
                        <a:t>Situational </a:t>
                      </a:r>
                      <a:r>
                        <a:rPr lang="en-US" sz="1200" b="0" i="0">
                          <a:effectLst/>
                          <a:latin typeface="WordVisiCarriageReturn_MSFontService"/>
                        </a:rPr>
                        <a:t> </a:t>
                      </a:r>
                      <a:br>
                        <a:rPr lang="en-US" sz="1200" b="0" i="0">
                          <a:effectLst/>
                          <a:latin typeface="WordVisiCarriageReturn_MSFontService"/>
                        </a:rPr>
                      </a:br>
                      <a:r>
                        <a:rPr lang="en-US" sz="1200" b="0" i="0">
                          <a:effectLst/>
                          <a:latin typeface="Public Sans" panose="020B0604020202020204" charset="0"/>
                        </a:rPr>
                        <a:t>leadership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rowSpan="2">
                  <a:txBody>
                    <a:bodyPr/>
                    <a:lstStyle/>
                    <a:p>
                      <a:pPr algn="ctr" fontAlgn="ctr"/>
                      <a:r>
                        <a:rPr lang="en-US" sz="1500" b="1" i="0">
                          <a:solidFill>
                            <a:schemeClr val="tx1"/>
                          </a:solidFill>
                          <a:effectLst/>
                          <a:latin typeface="+mj-lt"/>
                          <a:cs typeface="Arial" panose="020B0604020202020204" pitchFamily="34" charset="0"/>
                        </a:rPr>
                        <a:t>Enhancing NAPHS management through effective implementation tracking</a:t>
                      </a:r>
                      <a:r>
                        <a:rPr lang="en-US" sz="1500" b="0" i="0">
                          <a:solidFill>
                            <a:schemeClr val="tx1"/>
                          </a:solidFill>
                          <a:effectLst/>
                          <a:latin typeface="+mj-lt"/>
                          <a:cs typeface="Arial" panose="020B0604020202020204" pitchFamily="34" charset="0"/>
                        </a:rPr>
                        <a:t> </a:t>
                      </a:r>
                      <a:endParaRPr lang="en-US" sz="1500" b="0" i="0">
                        <a:solidFill>
                          <a:schemeClr val="tx1"/>
                        </a:solidFill>
                        <a:effectLst/>
                        <a:latin typeface="+mj-lt"/>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gridSpan="2">
                  <a:txBody>
                    <a:bodyPr/>
                    <a:lstStyle/>
                    <a:p>
                      <a:pPr algn="ctr" rtl="0" fontAlgn="base"/>
                      <a:r>
                        <a:rPr lang="en-US" sz="1500" b="1" i="0">
                          <a:solidFill>
                            <a:schemeClr val="tx1"/>
                          </a:solidFill>
                          <a:effectLst/>
                          <a:latin typeface="+mj-lt"/>
                          <a:cs typeface="Arial" panose="020B0604020202020204" pitchFamily="34" charset="0"/>
                        </a:rPr>
                        <a:t>Deep-dive breakouts</a:t>
                      </a:r>
                      <a:r>
                        <a:rPr lang="en-US" sz="1500" b="0" i="0">
                          <a:solidFill>
                            <a:schemeClr val="tx1"/>
                          </a:solidFill>
                          <a:effectLst/>
                          <a:latin typeface="+mj-lt"/>
                          <a:cs typeface="Arial" panose="020B0604020202020204" pitchFamily="34" charset="0"/>
                        </a:rPr>
                        <a:t> </a:t>
                      </a:r>
                    </a:p>
                    <a:p>
                      <a:pPr algn="ctr" rtl="0" fontAlgn="base"/>
                      <a:r>
                        <a:rPr lang="en-US" sz="1500" b="0" i="0">
                          <a:solidFill>
                            <a:schemeClr val="tx1"/>
                          </a:solidFill>
                          <a:effectLst/>
                          <a:latin typeface="+mj-lt"/>
                          <a:cs typeface="Arial" panose="020B0604020202020204" pitchFamily="34" charset="0"/>
                        </a:rPr>
                        <a:t> 717; ETDH; Benchmarks; NAPHS tracker; NAPHS prioritization</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hMerge="1">
                  <a:txBody>
                    <a:bodyPr/>
                    <a:lstStyle/>
                    <a:p>
                      <a:pPr fontAlgn="ctr"/>
                      <a:endParaRPr lang="en-US" sz="1200">
                        <a:effectLst/>
                      </a:endParaRPr>
                    </a:p>
                    <a:p>
                      <a:pPr algn="ctr" rtl="0" fontAlgn="base"/>
                      <a:r>
                        <a:rPr lang="en-US" sz="1200" b="1" i="0">
                          <a:effectLst/>
                          <a:latin typeface="Public Sans" panose="020B0604020202020204" charset="0"/>
                        </a:rPr>
                        <a:t> </a:t>
                      </a:r>
                      <a:r>
                        <a:rPr lang="en-US" sz="1200" b="0" i="0">
                          <a:effectLst/>
                          <a:latin typeface="WordVisiCarriageReturn_MSFontService"/>
                        </a:rPr>
                        <a:t> </a:t>
                      </a:r>
                      <a:br>
                        <a:rPr lang="en-US" sz="1200" b="0" i="0">
                          <a:effectLst/>
                          <a:latin typeface="WordVisiCarriageReturn_MSFontService"/>
                        </a:rPr>
                      </a:br>
                      <a:r>
                        <a:rPr lang="en-US" sz="1200" b="1" i="0">
                          <a:effectLst/>
                          <a:latin typeface="Public Sans" panose="020B0604020202020204" charset="0"/>
                        </a:rPr>
                        <a:t>Deep-dive breakouts</a:t>
                      </a:r>
                      <a:r>
                        <a:rPr lang="en-US" sz="1200" b="0" i="0">
                          <a:effectLst/>
                          <a:latin typeface="Public Sans" panose="020B0604020202020204" charset="0"/>
                        </a:rPr>
                        <a:t> </a:t>
                      </a:r>
                      <a:endParaRPr lang="en-US" sz="1200" b="0" i="0">
                        <a:effectLst/>
                      </a:endParaRPr>
                    </a:p>
                    <a:p>
                      <a:pPr algn="ctr" rtl="0" fontAlgn="base"/>
                      <a:r>
                        <a:rPr lang="en-US" sz="1200" b="0" i="0">
                          <a:effectLst/>
                          <a:latin typeface="Public Sans" panose="020B0604020202020204" charset="0"/>
                        </a:rPr>
                        <a:t>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B w="6350" cap="flat" cmpd="sng" algn="ctr">
                      <a:solidFill>
                        <a:srgbClr val="D0CECE"/>
                      </a:solidFill>
                      <a:prstDash val="solid"/>
                      <a:round/>
                      <a:headEnd type="none" w="med" len="med"/>
                      <a:tailEnd type="none" w="med" len="med"/>
                    </a:lnB>
                  </a:tcPr>
                </a:tc>
                <a:tc rowSpan="2">
                  <a:txBody>
                    <a:bodyPr/>
                    <a:lstStyle/>
                    <a:p>
                      <a:pPr marL="0" indent="0" algn="ctr">
                        <a:buFont typeface="Arial" panose="020B0604020202020204" pitchFamily="34" charset="0"/>
                        <a:buNone/>
                      </a:pPr>
                      <a:r>
                        <a:rPr lang="en-US" sz="1500" b="1">
                          <a:solidFill>
                            <a:schemeClr val="tx1"/>
                          </a:solidFill>
                          <a:latin typeface="+mj-lt"/>
                        </a:rPr>
                        <a:t>LEGEND</a:t>
                      </a:r>
                      <a:br>
                        <a:rPr lang="en-US" sz="1500" b="1">
                          <a:solidFill>
                            <a:schemeClr val="tx1"/>
                          </a:solidFill>
                          <a:latin typeface="+mj-lt"/>
                        </a:rPr>
                      </a:br>
                      <a:endParaRPr lang="en-US" sz="1050" b="1">
                        <a:solidFill>
                          <a:schemeClr val="tx1"/>
                        </a:solidFill>
                        <a:latin typeface="+mj-lt"/>
                      </a:endParaRPr>
                    </a:p>
                    <a:p>
                      <a:pPr marL="457200" lvl="1" indent="0" algn="l">
                        <a:buFont typeface="Arial" panose="020B0604020202020204" pitchFamily="34" charset="0"/>
                        <a:buNone/>
                      </a:pPr>
                      <a:r>
                        <a:rPr lang="en-US" sz="1500" b="1">
                          <a:solidFill>
                            <a:schemeClr val="tx1"/>
                          </a:solidFill>
                          <a:latin typeface="+mj-lt"/>
                        </a:rPr>
                        <a:t>Blue: </a:t>
                      </a:r>
                      <a:r>
                        <a:rPr lang="en-US" sz="1500" b="0">
                          <a:solidFill>
                            <a:schemeClr val="tx1"/>
                          </a:solidFill>
                          <a:latin typeface="+mj-lt"/>
                        </a:rPr>
                        <a:t>leadership skill-building</a:t>
                      </a:r>
                      <a:br>
                        <a:rPr lang="en-US" sz="1500" b="0">
                          <a:solidFill>
                            <a:schemeClr val="tx1"/>
                          </a:solidFill>
                          <a:latin typeface="+mj-lt"/>
                        </a:rPr>
                      </a:br>
                      <a:endParaRPr lang="en-US" sz="1200" b="0">
                        <a:solidFill>
                          <a:schemeClr val="tx1"/>
                        </a:solidFill>
                        <a:latin typeface="+mj-lt"/>
                      </a:endParaRPr>
                    </a:p>
                    <a:p>
                      <a:pPr marL="457200" lvl="1" indent="0" algn="l">
                        <a:buFont typeface="Arial" panose="020B0604020202020204" pitchFamily="34" charset="0"/>
                        <a:buNone/>
                      </a:pPr>
                      <a:r>
                        <a:rPr lang="en-US" sz="1500" b="1">
                          <a:solidFill>
                            <a:schemeClr val="tx1"/>
                          </a:solidFill>
                          <a:latin typeface="+mj-lt"/>
                        </a:rPr>
                        <a:t>Green: </a:t>
                      </a:r>
                      <a:r>
                        <a:rPr lang="en-US" sz="1500" b="0">
                          <a:solidFill>
                            <a:schemeClr val="tx1"/>
                          </a:solidFill>
                          <a:latin typeface="+mj-lt"/>
                        </a:rPr>
                        <a:t>technical skill-building</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959681"/>
                  </a:ext>
                </a:extLst>
              </a:tr>
              <a:tr h="958392">
                <a:tc>
                  <a:txBody>
                    <a:bodyPr/>
                    <a:lstStyle/>
                    <a:p>
                      <a:pPr algn="ctr" fontAlgn="ctr"/>
                      <a:endParaRPr lang="en-US" sz="1500">
                        <a:solidFill>
                          <a:schemeClr val="tx1"/>
                        </a:solidFill>
                        <a:effectLst/>
                        <a:latin typeface="+mj-lt"/>
                        <a:cs typeface="Arial" panose="020B0604020202020204" pitchFamily="34" charset="0"/>
                      </a:endParaRPr>
                    </a:p>
                    <a:p>
                      <a:pPr algn="ctr" rtl="0" fontAlgn="base"/>
                      <a:r>
                        <a:rPr lang="en-US" sz="1500" b="1" i="0">
                          <a:solidFill>
                            <a:schemeClr val="tx1"/>
                          </a:solidFill>
                          <a:effectLst/>
                          <a:latin typeface="+mj-lt"/>
                          <a:cs typeface="Arial" panose="020B0604020202020204" pitchFamily="34" charset="0"/>
                        </a:rPr>
                        <a:t>World café </a:t>
                      </a:r>
                      <a:endParaRPr lang="en-US" sz="1500" b="0" i="0">
                        <a:solidFill>
                          <a:schemeClr val="tx1"/>
                        </a:solidFill>
                        <a:effectLst/>
                        <a:latin typeface="+mj-lt"/>
                        <a:cs typeface="Arial" panose="020B0604020202020204" pitchFamily="34" charset="0"/>
                      </a:endParaRPr>
                    </a:p>
                    <a:p>
                      <a:pPr algn="ctr" rtl="0" fontAlgn="base"/>
                      <a:r>
                        <a:rPr lang="en-US" sz="1500" b="0" i="1">
                          <a:solidFill>
                            <a:schemeClr val="tx1"/>
                          </a:solidFill>
                          <a:effectLst/>
                          <a:latin typeface="+mj-lt"/>
                          <a:cs typeface="Arial" panose="020B0604020202020204" pitchFamily="34" charset="0"/>
                        </a:rPr>
                        <a:t>country teams mingle</a:t>
                      </a:r>
                      <a:br>
                        <a:rPr lang="en-US" sz="1500" b="0" i="0">
                          <a:solidFill>
                            <a:schemeClr val="tx1"/>
                          </a:solidFill>
                          <a:effectLst/>
                          <a:latin typeface="+mj-lt"/>
                          <a:cs typeface="Arial" panose="020B0604020202020204" pitchFamily="34" charset="0"/>
                        </a:rPr>
                      </a:b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gridSpan="2" vMerge="1">
                  <a:txBody>
                    <a:bodyPr/>
                    <a:lstStyle/>
                    <a:p>
                      <a:pPr fontAlgn="ctr"/>
                      <a:endParaRPr lang="en-US" sz="1200" b="0" i="0">
                        <a:solidFill>
                          <a:schemeClr val="tx1"/>
                        </a:solidFill>
                        <a:effectLst/>
                        <a:latin typeface="Arial" panose="020B0604020202020204" pitchFamily="34" charset="0"/>
                        <a:cs typeface="Arial" panose="020B0604020202020204" pitchFamily="34" charset="0"/>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hMerge="1" vMerge="1">
                  <a:txBody>
                    <a:bodyPr/>
                    <a:lstStyle/>
                    <a:p>
                      <a:pPr fontAlgn="ctr"/>
                      <a:endParaRPr lang="en-US" sz="1200" b="0" i="0">
                        <a:solidFill>
                          <a:schemeClr val="bg1"/>
                        </a:solidFill>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382A86"/>
                    </a:solidFill>
                  </a:tcPr>
                </a:tc>
                <a:tc vMerge="1">
                  <a:txBody>
                    <a:bodyPr/>
                    <a:lstStyle/>
                    <a:p>
                      <a:pPr fontAlgn="ctr"/>
                      <a:endParaRPr lang="en-US" sz="1200">
                        <a:effectLst/>
                      </a:endParaRPr>
                    </a:p>
                    <a:p>
                      <a:pPr algn="ctr" rtl="0" fontAlgn="base"/>
                      <a:r>
                        <a:rPr lang="en-US" sz="1200" b="0" i="0">
                          <a:effectLst/>
                          <a:latin typeface="Public Sans" panose="020B0604020202020204" charset="0"/>
                        </a:rPr>
                        <a:t>Reflection and closing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2CC"/>
                    </a:solidFill>
                  </a:tcPr>
                </a:tc>
                <a:tc gridSpan="2">
                  <a:txBody>
                    <a:bodyPr/>
                    <a:lstStyle/>
                    <a:p>
                      <a:pPr algn="ctr" rtl="0" fontAlgn="base"/>
                      <a:r>
                        <a:rPr lang="en-US" sz="1500" b="1" i="0">
                          <a:solidFill>
                            <a:schemeClr val="tx1"/>
                          </a:solidFill>
                          <a:effectLst/>
                          <a:latin typeface="+mj-lt"/>
                          <a:cs typeface="Arial" panose="020B0604020202020204" pitchFamily="34" charset="0"/>
                        </a:rPr>
                        <a:t>Country roadmaps </a:t>
                      </a:r>
                      <a:r>
                        <a:rPr lang="en-US" sz="1500" b="0" i="1">
                          <a:solidFill>
                            <a:schemeClr val="tx1"/>
                          </a:solidFill>
                          <a:effectLst/>
                          <a:latin typeface="+mj-lt"/>
                          <a:cs typeface="Arial" panose="020B0604020202020204" pitchFamily="34" charset="0"/>
                        </a:rPr>
                        <a:t>Igniting systems change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hMerge="1">
                  <a:txBody>
                    <a:bodyPr/>
                    <a:lstStyle/>
                    <a:p>
                      <a:pPr marL="0" marR="0" lvl="0" indent="0" algn="l" defTabSz="1600200" rtl="0" eaLnBrk="1" fontAlgn="ctr" latinLnBrk="0" hangingPunct="1">
                        <a:lnSpc>
                          <a:spcPct val="100000"/>
                        </a:lnSpc>
                        <a:spcBef>
                          <a:spcPts val="0"/>
                        </a:spcBef>
                        <a:spcAft>
                          <a:spcPts val="0"/>
                        </a:spcAft>
                        <a:buClrTx/>
                        <a:buSzTx/>
                        <a:buFontTx/>
                        <a:buNone/>
                        <a:tabLst/>
                        <a:defRPr/>
                      </a:pPr>
                      <a:r>
                        <a:rPr lang="en-US" sz="1200" b="1" i="0">
                          <a:solidFill>
                            <a:schemeClr val="bg1"/>
                          </a:solidFill>
                          <a:effectLst/>
                          <a:latin typeface="Public Sans" panose="020B0604020202020204" charset="0"/>
                        </a:rPr>
                        <a:t>          Tea break</a:t>
                      </a:r>
                      <a:r>
                        <a:rPr lang="en-US" sz="1200" b="1" i="0">
                          <a:effectLst/>
                          <a:latin typeface="Public Sans" panose="020B0604020202020204" charset="0"/>
                        </a:rPr>
                        <a:t> </a:t>
                      </a:r>
                      <a:r>
                        <a:rPr lang="en-US" sz="1200" b="1" i="0" err="1">
                          <a:effectLst/>
                          <a:latin typeface="Public Sans" panose="020B0604020202020204" charset="0"/>
                        </a:rPr>
                        <a:t>brek</a:t>
                      </a:r>
                      <a:r>
                        <a:rPr lang="en-US" sz="1200" b="0" i="0">
                          <a:effectLst/>
                          <a:latin typeface="Public Sans" panose="020B0604020202020204" charset="0"/>
                        </a:rPr>
                        <a:t>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382A86"/>
                    </a:solidFill>
                  </a:tcPr>
                </a:tc>
                <a:tc vMerge="1">
                  <a:txBody>
                    <a:bodyPr/>
                    <a:lstStyle/>
                    <a:p>
                      <a:endParaRPr lang="en-US"/>
                    </a:p>
                  </a:txBody>
                  <a:tcPr/>
                </a:tc>
                <a:extLst>
                  <a:ext uri="{0D108BD9-81ED-4DB2-BD59-A6C34878D82A}">
                    <a16:rowId xmlns:a16="http://schemas.microsoft.com/office/drawing/2014/main" val="1945509508"/>
                  </a:ext>
                </a:extLst>
              </a:tr>
            </a:tbl>
          </a:graphicData>
        </a:graphic>
      </p:graphicFrame>
      <p:sp>
        <p:nvSpPr>
          <p:cNvPr id="11" name="Rectangle 10">
            <a:extLst>
              <a:ext uri="{FF2B5EF4-FFF2-40B4-BE49-F238E27FC236}">
                <a16:creationId xmlns:a16="http://schemas.microsoft.com/office/drawing/2014/main" id="{F6DB4F0E-6076-8101-7B90-A1CED2CBD84B}"/>
              </a:ext>
            </a:extLst>
          </p:cNvPr>
          <p:cNvSpPr/>
          <p:nvPr/>
        </p:nvSpPr>
        <p:spPr>
          <a:xfrm>
            <a:off x="9962707" y="1540283"/>
            <a:ext cx="1976568" cy="2698431"/>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95EC85-D231-C3B3-8FA0-E312C2BA4C0E}"/>
              </a:ext>
            </a:extLst>
          </p:cNvPr>
          <p:cNvSpPr/>
          <p:nvPr/>
        </p:nvSpPr>
        <p:spPr>
          <a:xfrm>
            <a:off x="7602279" y="1540283"/>
            <a:ext cx="2390829" cy="3883817"/>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42FA11-2609-AF80-8E21-98C773B1441F}"/>
              </a:ext>
            </a:extLst>
          </p:cNvPr>
          <p:cNvSpPr/>
          <p:nvPr/>
        </p:nvSpPr>
        <p:spPr>
          <a:xfrm>
            <a:off x="7602279" y="5424099"/>
            <a:ext cx="2398664" cy="1034849"/>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1E046B-0714-855F-8B3D-536669032875}"/>
              </a:ext>
            </a:extLst>
          </p:cNvPr>
          <p:cNvSpPr/>
          <p:nvPr/>
        </p:nvSpPr>
        <p:spPr>
          <a:xfrm>
            <a:off x="5143289" y="1545770"/>
            <a:ext cx="2458990" cy="4902205"/>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6568E0-EE9C-9198-6C44-747958462D8C}"/>
              </a:ext>
            </a:extLst>
          </p:cNvPr>
          <p:cNvSpPr/>
          <p:nvPr/>
        </p:nvSpPr>
        <p:spPr>
          <a:xfrm>
            <a:off x="2698007" y="1545770"/>
            <a:ext cx="2458990" cy="4902205"/>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5D1EA1-0435-AC3C-9254-696DD9326B80}"/>
              </a:ext>
            </a:extLst>
          </p:cNvPr>
          <p:cNvSpPr/>
          <p:nvPr/>
        </p:nvSpPr>
        <p:spPr>
          <a:xfrm>
            <a:off x="250062" y="1548035"/>
            <a:ext cx="2494563" cy="4902205"/>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6FC770-B902-2501-E05A-2AD3F1FA64EF}"/>
              </a:ext>
            </a:extLst>
          </p:cNvPr>
          <p:cNvSpPr/>
          <p:nvPr/>
        </p:nvSpPr>
        <p:spPr>
          <a:xfrm>
            <a:off x="10220633" y="4992710"/>
            <a:ext cx="170374" cy="1627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9560719-01E2-2C3A-A6CD-19D9F8DD2B12}"/>
              </a:ext>
            </a:extLst>
          </p:cNvPr>
          <p:cNvSpPr/>
          <p:nvPr/>
        </p:nvSpPr>
        <p:spPr>
          <a:xfrm>
            <a:off x="10236995" y="5809428"/>
            <a:ext cx="170374" cy="162747"/>
          </a:xfrm>
          <a:prstGeom prst="ellipse">
            <a:avLst/>
          </a:prstGeom>
          <a:solidFill>
            <a:srgbClr val="AF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3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50"/>
                                        <p:tgtEl>
                                          <p:spTgt spid="16"/>
                                        </p:tgtEl>
                                      </p:cBhvr>
                                    </p:animEffect>
                                    <p:set>
                                      <p:cBhvr>
                                        <p:cTn id="15" dur="1" fill="hold">
                                          <p:stCondLst>
                                            <p:cond delay="24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0EFB-9700-F6C8-2D30-EA06B4672C30}"/>
              </a:ext>
            </a:extLst>
          </p:cNvPr>
          <p:cNvSpPr>
            <a:spLocks noGrp="1"/>
          </p:cNvSpPr>
          <p:nvPr>
            <p:ph type="title"/>
          </p:nvPr>
        </p:nvSpPr>
        <p:spPr/>
        <p:txBody>
          <a:bodyPr/>
          <a:lstStyle/>
          <a:p>
            <a:r>
              <a:rPr lang="en-US"/>
              <a:t>How-To</a:t>
            </a:r>
          </a:p>
        </p:txBody>
      </p:sp>
      <p:sp>
        <p:nvSpPr>
          <p:cNvPr id="6" name="Text Placeholder 5">
            <a:extLst>
              <a:ext uri="{FF2B5EF4-FFF2-40B4-BE49-F238E27FC236}">
                <a16:creationId xmlns:a16="http://schemas.microsoft.com/office/drawing/2014/main" id="{771D810C-3B0E-8865-5CD4-9352A2C8968C}"/>
              </a:ext>
            </a:extLst>
          </p:cNvPr>
          <p:cNvSpPr>
            <a:spLocks noGrp="1"/>
          </p:cNvSpPr>
          <p:nvPr>
            <p:ph type="body" idx="1"/>
          </p:nvPr>
        </p:nvSpPr>
        <p:spPr>
          <a:xfrm>
            <a:off x="831850" y="3732584"/>
            <a:ext cx="10761436" cy="1753211"/>
          </a:xfrm>
        </p:spPr>
        <p:txBody>
          <a:bodyPr/>
          <a:lstStyle/>
          <a:p>
            <a:r>
              <a:rPr lang="en-US"/>
              <a:t>Step-by-step guides on how to create PowerPoint presentations with approved RTSL branding</a:t>
            </a:r>
          </a:p>
        </p:txBody>
      </p:sp>
      <p:sp>
        <p:nvSpPr>
          <p:cNvPr id="7" name="Text Placeholder 6">
            <a:extLst>
              <a:ext uri="{FF2B5EF4-FFF2-40B4-BE49-F238E27FC236}">
                <a16:creationId xmlns:a16="http://schemas.microsoft.com/office/drawing/2014/main" id="{8A428272-7BF2-1757-6243-CF4F9707021B}"/>
              </a:ext>
            </a:extLst>
          </p:cNvPr>
          <p:cNvSpPr>
            <a:spLocks noGrp="1"/>
          </p:cNvSpPr>
          <p:nvPr>
            <p:ph type="body" idx="11"/>
          </p:nvPr>
        </p:nvSpPr>
        <p:spPr/>
        <p:txBody>
          <a:bodyPr/>
          <a:lstStyle/>
          <a:p>
            <a:r>
              <a:rPr lang="en-US"/>
              <a:t>RTSL </a:t>
            </a:r>
            <a:r>
              <a:rPr lang="en-US" err="1"/>
              <a:t>Powerpoint</a:t>
            </a:r>
            <a:r>
              <a:rPr lang="en-US"/>
              <a:t> template</a:t>
            </a:r>
          </a:p>
        </p:txBody>
      </p:sp>
    </p:spTree>
    <p:extLst>
      <p:ext uri="{BB962C8B-B14F-4D97-AF65-F5344CB8AC3E}">
        <p14:creationId xmlns:p14="http://schemas.microsoft.com/office/powerpoint/2010/main" val="4976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D17-9F00-6F2C-DA38-ADE7EDD71EBA}"/>
              </a:ext>
            </a:extLst>
          </p:cNvPr>
          <p:cNvSpPr>
            <a:spLocks noGrp="1"/>
          </p:cNvSpPr>
          <p:nvPr>
            <p:ph type="title"/>
          </p:nvPr>
        </p:nvSpPr>
        <p:spPr>
          <a:xfrm>
            <a:off x="540000" y="931653"/>
            <a:ext cx="11112000" cy="893972"/>
          </a:xfrm>
        </p:spPr>
        <p:txBody>
          <a:bodyPr>
            <a:normAutofit fontScale="90000"/>
          </a:bodyPr>
          <a:lstStyle/>
          <a:p>
            <a:r>
              <a:rPr lang="en-US"/>
              <a:t>Using the approved </a:t>
            </a:r>
            <a:br>
              <a:rPr lang="en-US"/>
            </a:br>
            <a:r>
              <a:rPr lang="en-US"/>
              <a:t>PPT template</a:t>
            </a:r>
          </a:p>
        </p:txBody>
      </p:sp>
      <p:sp>
        <p:nvSpPr>
          <p:cNvPr id="3" name="Content Placeholder 2">
            <a:extLst>
              <a:ext uri="{FF2B5EF4-FFF2-40B4-BE49-F238E27FC236}">
                <a16:creationId xmlns:a16="http://schemas.microsoft.com/office/drawing/2014/main" id="{E60FAAD9-A06D-2DA6-7D5A-D96B43F16531}"/>
              </a:ext>
            </a:extLst>
          </p:cNvPr>
          <p:cNvSpPr>
            <a:spLocks noGrp="1"/>
          </p:cNvSpPr>
          <p:nvPr>
            <p:ph idx="1"/>
          </p:nvPr>
        </p:nvSpPr>
        <p:spPr>
          <a:xfrm>
            <a:off x="540000" y="1825625"/>
            <a:ext cx="6921462" cy="4351338"/>
          </a:xfrm>
        </p:spPr>
        <p:txBody>
          <a:bodyPr vert="horz" lIns="91440" tIns="45720" rIns="91440" bIns="45720" rtlCol="0" anchor="t">
            <a:normAutofit/>
          </a:bodyPr>
          <a:lstStyle/>
          <a:p>
            <a:r>
              <a:rPr lang="en-US"/>
              <a:t>The RTSL PowerPoint template has been loaded to the organization's Microsoft account.</a:t>
            </a:r>
          </a:p>
          <a:p>
            <a:pPr lvl="1"/>
            <a:r>
              <a:rPr lang="en-US"/>
              <a:t>You can now easily access basic template elements when creating a new document. </a:t>
            </a:r>
          </a:p>
          <a:p>
            <a:pPr lvl="1"/>
            <a:r>
              <a:rPr lang="en-US" b="1"/>
              <a:t>New &gt; RTSL Tab / Assets &gt; RTSL </a:t>
            </a:r>
            <a:r>
              <a:rPr lang="en-US" b="1" err="1"/>
              <a:t>Powerpoint</a:t>
            </a:r>
            <a:endParaRPr lang="en-US" b="1"/>
          </a:p>
          <a:p>
            <a:endParaRPr lang="en-US"/>
          </a:p>
          <a:p>
            <a:endParaRPr lang="en-US"/>
          </a:p>
        </p:txBody>
      </p:sp>
      <p:pic>
        <p:nvPicPr>
          <p:cNvPr id="5" name="Picture 5" descr="Graphical user interface, application&#10;&#10;Description automatically generated">
            <a:extLst>
              <a:ext uri="{FF2B5EF4-FFF2-40B4-BE49-F238E27FC236}">
                <a16:creationId xmlns:a16="http://schemas.microsoft.com/office/drawing/2014/main" id="{F338C7D9-05D3-560C-36A0-240794B4582B}"/>
              </a:ext>
            </a:extLst>
          </p:cNvPr>
          <p:cNvPicPr>
            <a:picLocks noChangeAspect="1"/>
          </p:cNvPicPr>
          <p:nvPr/>
        </p:nvPicPr>
        <p:blipFill>
          <a:blip r:embed="rId2"/>
          <a:stretch>
            <a:fillRect/>
          </a:stretch>
        </p:blipFill>
        <p:spPr>
          <a:xfrm>
            <a:off x="7465325" y="599657"/>
            <a:ext cx="4027290" cy="2047180"/>
          </a:xfrm>
          <a:prstGeom prst="rect">
            <a:avLst/>
          </a:prstGeom>
        </p:spPr>
      </p:pic>
      <p:pic>
        <p:nvPicPr>
          <p:cNvPr id="6" name="Picture 6" descr="Shape&#10;&#10;Description automatically generated">
            <a:extLst>
              <a:ext uri="{FF2B5EF4-FFF2-40B4-BE49-F238E27FC236}">
                <a16:creationId xmlns:a16="http://schemas.microsoft.com/office/drawing/2014/main" id="{71C8ACF1-94EB-FA2B-33CF-E695CC61D1A6}"/>
              </a:ext>
            </a:extLst>
          </p:cNvPr>
          <p:cNvPicPr>
            <a:picLocks noChangeAspect="1"/>
          </p:cNvPicPr>
          <p:nvPr/>
        </p:nvPicPr>
        <p:blipFill>
          <a:blip r:embed="rId3"/>
          <a:stretch>
            <a:fillRect/>
          </a:stretch>
        </p:blipFill>
        <p:spPr>
          <a:xfrm>
            <a:off x="7461462" y="2717934"/>
            <a:ext cx="4012913" cy="1956885"/>
          </a:xfrm>
          <a:prstGeom prst="rect">
            <a:avLst/>
          </a:prstGeom>
        </p:spPr>
      </p:pic>
      <p:pic>
        <p:nvPicPr>
          <p:cNvPr id="7" name="Picture 7" descr="Graphical user interface, application, Teams&#10;&#10;Description automatically generated">
            <a:extLst>
              <a:ext uri="{FF2B5EF4-FFF2-40B4-BE49-F238E27FC236}">
                <a16:creationId xmlns:a16="http://schemas.microsoft.com/office/drawing/2014/main" id="{8BF6D3C7-B170-53FD-6292-AB75C4C66AE0}"/>
              </a:ext>
            </a:extLst>
          </p:cNvPr>
          <p:cNvPicPr>
            <a:picLocks noChangeAspect="1"/>
          </p:cNvPicPr>
          <p:nvPr/>
        </p:nvPicPr>
        <p:blipFill rotWithShape="1">
          <a:blip r:embed="rId4"/>
          <a:srcRect l="106" r="-625" b="18812"/>
          <a:stretch/>
        </p:blipFill>
        <p:spPr>
          <a:xfrm>
            <a:off x="7465325" y="4738333"/>
            <a:ext cx="4031847" cy="2044507"/>
          </a:xfrm>
          <a:prstGeom prst="rect">
            <a:avLst/>
          </a:prstGeom>
        </p:spPr>
      </p:pic>
    </p:spTree>
    <p:extLst>
      <p:ext uri="{BB962C8B-B14F-4D97-AF65-F5344CB8AC3E}">
        <p14:creationId xmlns:p14="http://schemas.microsoft.com/office/powerpoint/2010/main" val="2183176800"/>
      </p:ext>
    </p:extLst>
  </p:cSld>
  <p:clrMapOvr>
    <a:masterClrMapping/>
  </p:clrMapOvr>
</p:sld>
</file>

<file path=ppt/theme/theme1.xml><?xml version="1.0" encoding="utf-8"?>
<a:theme xmlns:a="http://schemas.openxmlformats.org/drawingml/2006/main" name="RTSL_Rev D">
  <a:themeElements>
    <a:clrScheme name="Custom 2">
      <a:dk1>
        <a:srgbClr val="000000"/>
      </a:dk1>
      <a:lt1>
        <a:srgbClr val="FFFFFF"/>
      </a:lt1>
      <a:dk2>
        <a:srgbClr val="382886"/>
      </a:dk2>
      <a:lt2>
        <a:srgbClr val="E6E8F5"/>
      </a:lt2>
      <a:accent1>
        <a:srgbClr val="6577BA"/>
      </a:accent1>
      <a:accent2>
        <a:srgbClr val="B2B1D9"/>
      </a:accent2>
      <a:accent3>
        <a:srgbClr val="F3775C"/>
      </a:accent3>
      <a:accent4>
        <a:srgbClr val="E8383C"/>
      </a:accent4>
      <a:accent5>
        <a:srgbClr val="FCBA24"/>
      </a:accent5>
      <a:accent6>
        <a:srgbClr val="85BD40"/>
      </a:accent6>
      <a:hlink>
        <a:srgbClr val="F3775C"/>
      </a:hlink>
      <a:folHlink>
        <a:srgbClr val="F377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45720" rtlCol="0" anchor="t">
        <a:normAutofit/>
      </a:bodyPr>
      <a:lstStyle>
        <a:defPPr algn="l">
          <a:defRPr sz="2400" cap="none" dirty="0" smtClean="0">
            <a:solidFill>
              <a:schemeClr val="accent2"/>
            </a:solidFill>
          </a:defRPr>
        </a:defPPr>
      </a:lstStyle>
    </a:txDef>
  </a:objectDefaults>
  <a:extraClrSchemeLst/>
  <a:extLst>
    <a:ext uri="{05A4C25C-085E-4340-85A3-A5531E510DB2}">
      <thm15:themeFamily xmlns:thm15="http://schemas.microsoft.com/office/thememl/2012/main" name="RTSL_Rev D" id="{030C2BDA-2878-7B49-91AF-024520F325CF}" vid="{2DAF63D7-BFD8-5246-A348-6C0A69F052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c6c834-5500-4d34-8d4a-2e90563177f5">
      <Terms xmlns="http://schemas.microsoft.com/office/infopath/2007/PartnerControls"/>
    </lcf76f155ced4ddcb4097134ff3c332f>
    <SharedWithUsers xmlns="8cc82467-8cb5-4206-ba7c-5e39ccabeebb">
      <UserInfo>
        <DisplayName>Jessica Bonds</DisplayName>
        <AccountId>64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5719744DB93641A8403A60BF24F6D2" ma:contentTypeVersion="14" ma:contentTypeDescription="Create a new document." ma:contentTypeScope="" ma:versionID="343dedd77a6cd71b565534b0fb42fbc0">
  <xsd:schema xmlns:xsd="http://www.w3.org/2001/XMLSchema" xmlns:xs="http://www.w3.org/2001/XMLSchema" xmlns:p="http://schemas.microsoft.com/office/2006/metadata/properties" xmlns:ns2="89c6c834-5500-4d34-8d4a-2e90563177f5" xmlns:ns3="8cc82467-8cb5-4206-ba7c-5e39ccabeebb" targetNamespace="http://schemas.microsoft.com/office/2006/metadata/properties" ma:root="true" ma:fieldsID="4579d15c33af4a33ac0328bc4d6dd2c2" ns2:_="" ns3:_="">
    <xsd:import namespace="89c6c834-5500-4d34-8d4a-2e90563177f5"/>
    <xsd:import namespace="8cc82467-8cb5-4206-ba7c-5e39ccabee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6c834-5500-4d34-8d4a-2e90563177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2f55c54-333a-4ed3-a999-6f0836af511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c82467-8cb5-4206-ba7c-5e39ccabee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B15C1B-303C-4F44-94C7-1DFDC81530CA}">
  <ds:schemaRefs>
    <ds:schemaRef ds:uri="http://schemas.microsoft.com/sharepoint/v3/contenttype/forms"/>
  </ds:schemaRefs>
</ds:datastoreItem>
</file>

<file path=customXml/itemProps2.xml><?xml version="1.0" encoding="utf-8"?>
<ds:datastoreItem xmlns:ds="http://schemas.openxmlformats.org/officeDocument/2006/customXml" ds:itemID="{C4A8E792-19B3-44C5-9986-FAC953ABAF4D}">
  <ds:schemaRefs>
    <ds:schemaRef ds:uri="http://schemas.openxmlformats.org/package/2006/metadata/core-properties"/>
    <ds:schemaRef ds:uri="89c6c834-5500-4d34-8d4a-2e90563177f5"/>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8cc82467-8cb5-4206-ba7c-5e39ccabeebb"/>
    <ds:schemaRef ds:uri="http://purl.org/dc/terms/"/>
    <ds:schemaRef ds:uri="http://purl.org/dc/dcmitype/"/>
  </ds:schemaRefs>
</ds:datastoreItem>
</file>

<file path=customXml/itemProps3.xml><?xml version="1.0" encoding="utf-8"?>
<ds:datastoreItem xmlns:ds="http://schemas.openxmlformats.org/officeDocument/2006/customXml" ds:itemID="{DFD68DB3-58B8-4EB9-A604-5695517D006A}">
  <ds:schemaRefs>
    <ds:schemaRef ds:uri="89c6c834-5500-4d34-8d4a-2e90563177f5"/>
    <ds:schemaRef ds:uri="8cc82467-8cb5-4206-ba7c-5e39ccabee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4326</TotalTime>
  <Words>2051</Words>
  <Application>Microsoft Macintosh PowerPoint</Application>
  <PresentationFormat>Widescreen</PresentationFormat>
  <Paragraphs>263</Paragraphs>
  <Slides>53</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53</vt:i4>
      </vt:variant>
    </vt:vector>
  </HeadingPairs>
  <TitlesOfParts>
    <vt:vector size="55" baseType="lpstr">
      <vt:lpstr>Arial</vt:lpstr>
      <vt:lpstr>RTSL_Rev D</vt:lpstr>
      <vt:lpstr>RTSL Powerpoint template</vt:lpstr>
      <vt:lpstr>Presentation  best practices</vt:lpstr>
      <vt:lpstr>Use the approved template</vt:lpstr>
      <vt:lpstr>Keep it simple! Less is more</vt:lpstr>
      <vt:lpstr>Create hierarchy with text styling</vt:lpstr>
      <vt:lpstr>Use animations intentionally</vt:lpstr>
      <vt:lpstr>Animation example: reveal content to guide discussion</vt:lpstr>
      <vt:lpstr>How-To</vt:lpstr>
      <vt:lpstr>Using the approved  PPT template</vt:lpstr>
      <vt:lpstr>What are master slides? </vt:lpstr>
      <vt:lpstr>Colors</vt:lpstr>
      <vt:lpstr>Pasting content + using the right font</vt:lpstr>
      <vt:lpstr>Pasting old slides</vt:lpstr>
      <vt:lpstr>Last step: Clean up the ppt</vt:lpstr>
      <vt:lpstr>Live Examples!</vt:lpstr>
      <vt:lpstr>Visual Library</vt:lpstr>
      <vt:lpstr>RTSL Logo</vt:lpstr>
      <vt:lpstr>PE and CVH initiative icons</vt:lpstr>
      <vt:lpstr>Additional branding Marks</vt:lpstr>
      <vt:lpstr>RTSL STYLE GUIDE</vt:lpstr>
      <vt:lpstr>Health Icons</vt:lpstr>
      <vt:lpstr>Editable World Map – Click to change colors</vt:lpstr>
      <vt:lpstr>Boilerplate  Brand slides</vt:lpstr>
      <vt:lpstr>Our history:  in brief</vt:lpstr>
      <vt:lpstr>PowerPoint Presentation</vt:lpstr>
      <vt:lpstr>PowerPoint Presentation</vt:lpstr>
      <vt:lpstr>Our initiatives</vt:lpstr>
      <vt:lpstr>Additional templates</vt:lpstr>
      <vt:lpstr>Editable agenda / Stylized list</vt:lpstr>
      <vt:lpstr>The Line Chart data is linked to excel</vt:lpstr>
      <vt:lpstr>The pie chart data is linked to excel</vt:lpstr>
      <vt:lpstr>The Bar chart data is linked to excel</vt:lpstr>
      <vt:lpstr>Horizontal Timeline</vt:lpstr>
      <vt:lpstr>Table Timeline</vt:lpstr>
      <vt:lpstr>Master Slides</vt:lpstr>
      <vt:lpstr>Main Heading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Hicks</dc:creator>
  <cp:lastModifiedBy>Jackie Connolly</cp:lastModifiedBy>
  <cp:revision>18</cp:revision>
  <dcterms:created xsi:type="dcterms:W3CDTF">2019-02-13T14:25:05Z</dcterms:created>
  <dcterms:modified xsi:type="dcterms:W3CDTF">2024-05-20T16:19:13Z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0x010100C15719744DB93641A8403A60BF24F6D2</vt:lpwstr>
  </property>
  <property fmtid="{D5CDD505-2E9C-101B-9397-08002B2CF9AE}" pid="3" name="Order">
    <vt:r8>500</vt:r8>
  </property>
  <property fmtid="{D5CDD505-2E9C-101B-9397-08002B2CF9AE}" pid="4" name="MSIP_Label_defa4170-0d19-0005-0004-bc88714345d2_Enabled">
    <vt:lpwstr>true</vt:lpwstr>
  </property>
  <property fmtid="{D5CDD505-2E9C-101B-9397-08002B2CF9AE}" pid="5" name="MSIP_Label_defa4170-0d19-0005-0004-bc88714345d2_SetDate">
    <vt:lpwstr>2023-12-12T00:18:26Z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762de5b4-45da-4234-a5e1-ee3e978f8a57</vt:lpwstr>
  </property>
  <property fmtid="{D5CDD505-2E9C-101B-9397-08002B2CF9AE}" pid="9" name="MSIP_Label_defa4170-0d19-0005-0004-bc88714345d2_ActionId">
    <vt:lpwstr>11f7bc2f-6dd9-4751-bfad-f3618bba534b</vt:lpwstr>
  </property>
  <property fmtid="{D5CDD505-2E9C-101B-9397-08002B2CF9AE}" pid="10" name="MSIP_Label_defa4170-0d19-0005-0004-bc88714345d2_ContentBits">
    <vt:lpwstr>0</vt:lpwstr>
  </property>
  <property fmtid="{D5CDD505-2E9C-101B-9397-08002B2CF9AE}" pid="11" name="MediaServiceImageTags">
    <vt:lpwstr/>
  </property>
</Properties>
</file>