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36"/>
  </p:notesMasterIdLst>
  <p:sldIdLst>
    <p:sldId id="271" r:id="rId2"/>
    <p:sldId id="259" r:id="rId3"/>
    <p:sldId id="278" r:id="rId4"/>
    <p:sldId id="296" r:id="rId5"/>
    <p:sldId id="281" r:id="rId6"/>
    <p:sldId id="282" r:id="rId7"/>
    <p:sldId id="283" r:id="rId8"/>
    <p:sldId id="284" r:id="rId9"/>
    <p:sldId id="285" r:id="rId10"/>
    <p:sldId id="286" r:id="rId11"/>
    <p:sldId id="287" r:id="rId12"/>
    <p:sldId id="327" r:id="rId13"/>
    <p:sldId id="288" r:id="rId14"/>
    <p:sldId id="324" r:id="rId15"/>
    <p:sldId id="325" r:id="rId16"/>
    <p:sldId id="329" r:id="rId17"/>
    <p:sldId id="269" r:id="rId18"/>
    <p:sldId id="289" r:id="rId19"/>
    <p:sldId id="330" r:id="rId20"/>
    <p:sldId id="326" r:id="rId21"/>
    <p:sldId id="292" r:id="rId22"/>
    <p:sldId id="294" r:id="rId23"/>
    <p:sldId id="293" r:id="rId24"/>
    <p:sldId id="295" r:id="rId25"/>
    <p:sldId id="331" r:id="rId26"/>
    <p:sldId id="301" r:id="rId27"/>
    <p:sldId id="318" r:id="rId28"/>
    <p:sldId id="319" r:id="rId29"/>
    <p:sldId id="316" r:id="rId30"/>
    <p:sldId id="317" r:id="rId31"/>
    <p:sldId id="321" r:id="rId32"/>
    <p:sldId id="322" r:id="rId33"/>
    <p:sldId id="290" r:id="rId34"/>
    <p:sldId id="25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4955D-2CAC-AB19-20A9-7DDAAB3D99A0}" name="Kate Elliott" initials="KE" userId="S::KElliott@rtsl.org::e9f163a5-da95-427b-80ed-400962008b02" providerId="AD"/>
  <p188:author id="{9E1B1E9F-AAB0-63BE-127E-AB13F8F99327}" name="Erin Sykes" initials="ES" userId="S::esykes@rtsl.org::e8f69650-6083-44b7-a4e0-0df9465c84c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B534"/>
    <a:srgbClr val="7FB643"/>
    <a:srgbClr val="D6363F"/>
    <a:srgbClr val="003441"/>
    <a:srgbClr val="253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21"/>
    <p:restoredTop sz="94933"/>
  </p:normalViewPr>
  <p:slideViewPr>
    <p:cSldViewPr snapToGrid="0">
      <p:cViewPr>
        <p:scale>
          <a:sx n="90" d="100"/>
          <a:sy n="90" d="100"/>
        </p:scale>
        <p:origin x="536" y="5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Value</c:v>
                </c:pt>
              </c:strCache>
            </c:strRef>
          </c:tx>
          <c:spPr>
            <a:ln w="63500" cap="rnd">
              <a:solidFill>
                <a:schemeClr val="accent2"/>
              </a:solidFill>
              <a:prstDash val="solid"/>
              <a:round/>
            </a:ln>
            <a:effectLst/>
          </c:spPr>
          <c:marker>
            <c:symbol val="none"/>
          </c:marker>
          <c:dPt>
            <c:idx val="11"/>
            <c:marker>
              <c:symbol val="none"/>
            </c:marker>
            <c:bubble3D val="0"/>
            <c:extLst>
              <c:ext xmlns:c16="http://schemas.microsoft.com/office/drawing/2014/chart" uri="{C3380CC4-5D6E-409C-BE32-E72D297353CC}">
                <c16:uniqueId val="{00000002-8E18-764F-A6FB-1D3B48474E80}"/>
              </c:ext>
            </c:extLst>
          </c:dPt>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5</c:v>
                </c:pt>
                <c:pt idx="2">
                  <c:v>7</c:v>
                </c:pt>
                <c:pt idx="3">
                  <c:v>6</c:v>
                </c:pt>
                <c:pt idx="4">
                  <c:v>7</c:v>
                </c:pt>
                <c:pt idx="5">
                  <c:v>5</c:v>
                </c:pt>
                <c:pt idx="6">
                  <c:v>6</c:v>
                </c:pt>
                <c:pt idx="7">
                  <c:v>6</c:v>
                </c:pt>
                <c:pt idx="8">
                  <c:v>8</c:v>
                </c:pt>
                <c:pt idx="9">
                  <c:v>7</c:v>
                </c:pt>
                <c:pt idx="10">
                  <c:v>9</c:v>
                </c:pt>
                <c:pt idx="11">
                  <c:v>6</c:v>
                </c:pt>
              </c:numCache>
            </c:numRef>
          </c:val>
          <c:smooth val="0"/>
          <c:extLst>
            <c:ext xmlns:c16="http://schemas.microsoft.com/office/drawing/2014/chart" uri="{C3380CC4-5D6E-409C-BE32-E72D297353CC}">
              <c16:uniqueId val="{00000000-8E18-764F-A6FB-1D3B48474E80}"/>
            </c:ext>
          </c:extLst>
        </c:ser>
        <c:dLbls>
          <c:dLblPos val="ctr"/>
          <c:showLegendKey val="0"/>
          <c:showVal val="1"/>
          <c:showCatName val="0"/>
          <c:showSerName val="0"/>
          <c:showPercent val="0"/>
          <c:showBubbleSize val="0"/>
        </c:dLbls>
        <c:smooth val="0"/>
        <c:axId val="653524264"/>
        <c:axId val="653520000"/>
      </c:lineChart>
      <c:catAx>
        <c:axId val="653524264"/>
        <c:scaling>
          <c:orientation val="minMax"/>
        </c:scaling>
        <c:delete val="0"/>
        <c:axPos val="b"/>
        <c:majorGridlines>
          <c:spPr>
            <a:ln w="15875" cap="flat" cmpd="sng" algn="ctr">
              <a:solidFill>
                <a:schemeClr val="accent5"/>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653520000"/>
        <c:crosses val="autoZero"/>
        <c:auto val="1"/>
        <c:lblAlgn val="ctr"/>
        <c:lblOffset val="100"/>
        <c:noMultiLvlLbl val="0"/>
      </c:catAx>
      <c:valAx>
        <c:axId val="6535200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65352426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Value</c:v>
                </c:pt>
              </c:strCache>
            </c:strRef>
          </c:tx>
          <c:spPr>
            <a:ln w="63500"/>
          </c:spPr>
          <c:dPt>
            <c:idx val="0"/>
            <c:bubble3D val="0"/>
            <c:spPr>
              <a:solidFill>
                <a:schemeClr val="accent1"/>
              </a:solidFill>
              <a:ln w="63500">
                <a:solidFill>
                  <a:schemeClr val="lt1"/>
                </a:solidFill>
              </a:ln>
              <a:effectLst/>
            </c:spPr>
            <c:extLst>
              <c:ext xmlns:c16="http://schemas.microsoft.com/office/drawing/2014/chart" uri="{C3380CC4-5D6E-409C-BE32-E72D297353CC}">
                <c16:uniqueId val="{00000001-45AC-3845-8A0F-1F683891492B}"/>
              </c:ext>
            </c:extLst>
          </c:dPt>
          <c:dPt>
            <c:idx val="1"/>
            <c:bubble3D val="0"/>
            <c:spPr>
              <a:solidFill>
                <a:schemeClr val="accent2"/>
              </a:solidFill>
              <a:ln w="63500">
                <a:solidFill>
                  <a:schemeClr val="lt1"/>
                </a:solidFill>
              </a:ln>
              <a:effectLst/>
            </c:spPr>
            <c:extLst>
              <c:ext xmlns:c16="http://schemas.microsoft.com/office/drawing/2014/chart" uri="{C3380CC4-5D6E-409C-BE32-E72D297353CC}">
                <c16:uniqueId val="{00000003-45AC-3845-8A0F-1F683891492B}"/>
              </c:ext>
            </c:extLst>
          </c:dPt>
          <c:dPt>
            <c:idx val="2"/>
            <c:bubble3D val="0"/>
            <c:spPr>
              <a:solidFill>
                <a:schemeClr val="accent3"/>
              </a:solidFill>
              <a:ln w="63500">
                <a:solidFill>
                  <a:schemeClr val="lt1"/>
                </a:solidFill>
              </a:ln>
              <a:effectLst/>
            </c:spPr>
            <c:extLst>
              <c:ext xmlns:c16="http://schemas.microsoft.com/office/drawing/2014/chart" uri="{C3380CC4-5D6E-409C-BE32-E72D297353CC}">
                <c16:uniqueId val="{00000005-45AC-3845-8A0F-1F683891492B}"/>
              </c:ext>
            </c:extLst>
          </c:dPt>
          <c:dPt>
            <c:idx val="3"/>
            <c:bubble3D val="0"/>
            <c:spPr>
              <a:solidFill>
                <a:schemeClr val="accent6"/>
              </a:solidFill>
              <a:ln w="63500">
                <a:solidFill>
                  <a:schemeClr val="lt1"/>
                </a:solidFill>
              </a:ln>
              <a:effectLst/>
            </c:spPr>
            <c:extLst>
              <c:ext xmlns:c16="http://schemas.microsoft.com/office/drawing/2014/chart" uri="{C3380CC4-5D6E-409C-BE32-E72D297353CC}">
                <c16:uniqueId val="{00000007-45AC-3845-8A0F-1F683891492B}"/>
              </c:ext>
            </c:extLst>
          </c:dPt>
          <c:dLbls>
            <c:dLbl>
              <c:idx val="0"/>
              <c:dLblPos val="ctr"/>
              <c:showLegendKey val="0"/>
              <c:showVal val="0"/>
              <c:showCatName val="0"/>
              <c:showSerName val="0"/>
              <c:showPercent val="1"/>
              <c:showBubbleSize val="0"/>
              <c:separator>, </c:separator>
              <c:extLst>
                <c:ext xmlns:c15="http://schemas.microsoft.com/office/drawing/2012/chart" uri="{CE6537A1-D6FC-4f65-9D91-7224C49458BB}">
                  <c15:layout>
                    <c:manualLayout>
                      <c:w val="0.12446037692074179"/>
                      <c:h val="0.21096171758708784"/>
                    </c:manualLayout>
                  </c15:layout>
                </c:ext>
                <c:ext xmlns:c16="http://schemas.microsoft.com/office/drawing/2014/chart" uri="{C3380CC4-5D6E-409C-BE32-E72D297353CC}">
                  <c16:uniqueId val="{00000001-45AC-3845-8A0F-1F683891492B}"/>
                </c:ext>
              </c:extLst>
            </c:dLbl>
            <c:dLbl>
              <c:idx val="1"/>
              <c:dLblPos val="ctr"/>
              <c:showLegendKey val="0"/>
              <c:showVal val="0"/>
              <c:showCatName val="0"/>
              <c:showSerName val="0"/>
              <c:showPercent val="1"/>
              <c:showBubbleSize val="0"/>
              <c:separator>, </c:separator>
              <c:extLst>
                <c:ext xmlns:c15="http://schemas.microsoft.com/office/drawing/2012/chart" uri="{CE6537A1-D6FC-4f65-9D91-7224C49458BB}">
                  <c15:layout>
                    <c:manualLayout>
                      <c:w val="0.12446037692074179"/>
                      <c:h val="0.21096171758708784"/>
                    </c:manualLayout>
                  </c15:layout>
                </c:ext>
                <c:ext xmlns:c16="http://schemas.microsoft.com/office/drawing/2014/chart" uri="{C3380CC4-5D6E-409C-BE32-E72D297353CC}">
                  <c16:uniqueId val="{00000003-45AC-3845-8A0F-1F683891492B}"/>
                </c:ext>
              </c:extLst>
            </c:dLbl>
            <c:dLbl>
              <c:idx val="2"/>
              <c:dLblPos val="ctr"/>
              <c:showLegendKey val="0"/>
              <c:showVal val="0"/>
              <c:showCatName val="0"/>
              <c:showSerName val="0"/>
              <c:showPercent val="1"/>
              <c:showBubbleSize val="0"/>
              <c:separator>, </c:separator>
              <c:extLst>
                <c:ext xmlns:c15="http://schemas.microsoft.com/office/drawing/2012/chart" uri="{CE6537A1-D6FC-4f65-9D91-7224C49458BB}">
                  <c15:layout>
                    <c:manualLayout>
                      <c:w val="0.12446037692074179"/>
                      <c:h val="0.21096171758708784"/>
                    </c:manualLayout>
                  </c15:layout>
                </c:ext>
                <c:ext xmlns:c16="http://schemas.microsoft.com/office/drawing/2014/chart" uri="{C3380CC4-5D6E-409C-BE32-E72D297353CC}">
                  <c16:uniqueId val="{00000005-45AC-3845-8A0F-1F683891492B}"/>
                </c:ext>
              </c:extLst>
            </c:dLbl>
            <c:dLbl>
              <c:idx val="3"/>
              <c:dLblPos val="ctr"/>
              <c:showLegendKey val="0"/>
              <c:showVal val="0"/>
              <c:showCatName val="0"/>
              <c:showSerName val="0"/>
              <c:showPercent val="1"/>
              <c:showBubbleSize val="0"/>
              <c:separator>, </c:separator>
              <c:extLst>
                <c:ext xmlns:c15="http://schemas.microsoft.com/office/drawing/2012/chart" uri="{CE6537A1-D6FC-4f65-9D91-7224C49458BB}">
                  <c15:layout>
                    <c:manualLayout>
                      <c:w val="0.12446037692074179"/>
                      <c:h val="0.21096171758708784"/>
                    </c:manualLayout>
                  </c15:layout>
                </c:ext>
                <c:ext xmlns:c16="http://schemas.microsoft.com/office/drawing/2014/chart" uri="{C3380CC4-5D6E-409C-BE32-E72D297353CC}">
                  <c16:uniqueId val="{00000007-45AC-3845-8A0F-1F683891492B}"/>
                </c:ext>
              </c:extLst>
            </c:dLbl>
            <c:spPr>
              <a:noFill/>
              <a:ln>
                <a:noFill/>
              </a:ln>
              <a:effectLst/>
            </c:spPr>
            <c:txPr>
              <a:bodyPr rot="0" spcFirstLastPara="1" vertOverflow="overflow" horzOverflow="overflow" vert="horz" wrap="none" anchor="ctr" anchorCtr="1">
                <a:noAutofit/>
              </a:bodyPr>
              <a:lstStyle/>
              <a:p>
                <a:pPr>
                  <a:defRPr sz="1800" b="1" i="0" u="none" strike="noStrike" kern="1200" baseline="0">
                    <a:solidFill>
                      <a:schemeClr val="bg1"/>
                    </a:solidFill>
                    <a:latin typeface="Arial" panose="020B0604020202020204" pitchFamily="34" charset="0"/>
                    <a:ea typeface="Lato Light" panose="020F0502020204030203" pitchFamily="34" charset="0"/>
                    <a:cs typeface="Arial" panose="020B0604020202020204" pitchFamily="34" charset="0"/>
                  </a:defRPr>
                </a:pPr>
                <a:endParaRPr lang="en-US"/>
              </a:p>
            </c:txPr>
            <c:dLblPos val="ct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Sheet1!$A$2:$A$5</c:f>
              <c:strCache>
                <c:ptCount val="4"/>
                <c:pt idx="0">
                  <c:v>Data 1</c:v>
                </c:pt>
                <c:pt idx="1">
                  <c:v>Data 2</c:v>
                </c:pt>
                <c:pt idx="2">
                  <c:v>Data 3</c:v>
                </c:pt>
                <c:pt idx="3">
                  <c:v>Data 4</c:v>
                </c:pt>
              </c:strCache>
            </c:strRef>
          </c:cat>
          <c:val>
            <c:numRef>
              <c:f>Sheet1!$B$2:$B$5</c:f>
              <c:numCache>
                <c:formatCode>General</c:formatCode>
                <c:ptCount val="4"/>
                <c:pt idx="0">
                  <c:v>50</c:v>
                </c:pt>
                <c:pt idx="1">
                  <c:v>30</c:v>
                </c:pt>
                <c:pt idx="2">
                  <c:v>80</c:v>
                </c:pt>
                <c:pt idx="3">
                  <c:v>25</c:v>
                </c:pt>
              </c:numCache>
            </c:numRef>
          </c:val>
          <c:extLst>
            <c:ext xmlns:c16="http://schemas.microsoft.com/office/drawing/2014/chart" uri="{C3380CC4-5D6E-409C-BE32-E72D297353CC}">
              <c16:uniqueId val="{00000008-45AC-3845-8A0F-1F683891492B}"/>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FF8-0842-9083-A8C93188403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4FF8-0842-9083-A8C93188403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4FF8-0842-9083-A8C93188403F}"/>
              </c:ext>
            </c:extLst>
          </c:dPt>
          <c:cat>
            <c:strRef>
              <c:f>Sheet1!$A$2:$A$5</c:f>
              <c:strCache>
                <c:ptCount val="4"/>
                <c:pt idx="0">
                  <c:v>August</c:v>
                </c:pt>
                <c:pt idx="1">
                  <c:v>September</c:v>
                </c:pt>
                <c:pt idx="2">
                  <c:v>November</c:v>
                </c:pt>
                <c:pt idx="3">
                  <c:v>December</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6-4FF8-0842-9083-A8C93188403F}"/>
            </c:ext>
          </c:extLst>
        </c:ser>
        <c:dLbls>
          <c:showLegendKey val="0"/>
          <c:showVal val="0"/>
          <c:showCatName val="0"/>
          <c:showSerName val="0"/>
          <c:showPercent val="0"/>
          <c:showBubbleSize val="0"/>
        </c:dLbls>
        <c:gapWidth val="48"/>
        <c:overlap val="-27"/>
        <c:axId val="727519391"/>
        <c:axId val="690515471"/>
      </c:barChart>
      <c:catAx>
        <c:axId val="72751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Arial" panose="020B0604020202020204" pitchFamily="34" charset="0"/>
                <a:ea typeface="Roboto Medium" panose="02000000000000000000" pitchFamily="2" charset="0"/>
                <a:cs typeface="Arial" panose="020B0604020202020204" pitchFamily="34" charset="0"/>
              </a:defRPr>
            </a:pPr>
            <a:endParaRPr lang="en-US"/>
          </a:p>
        </c:txPr>
        <c:crossAx val="690515471"/>
        <c:crosses val="autoZero"/>
        <c:auto val="1"/>
        <c:lblAlgn val="ctr"/>
        <c:lblOffset val="100"/>
        <c:noMultiLvlLbl val="0"/>
      </c:catAx>
      <c:valAx>
        <c:axId val="690515471"/>
        <c:scaling>
          <c:orientation val="minMax"/>
        </c:scaling>
        <c:delete val="0"/>
        <c:axPos val="l"/>
        <c:majorGridlines>
          <c:spPr>
            <a:ln w="15875" cap="flat" cmpd="sng" algn="ctr">
              <a:solidFill>
                <a:schemeClr val="accent4"/>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Lato Light" panose="020F0502020204030203" pitchFamily="34" charset="0"/>
                <a:cs typeface="Arial" panose="020B0604020202020204" pitchFamily="34" charset="0"/>
              </a:defRPr>
            </a:pPr>
            <a:endParaRPr lang="en-US"/>
          </a:p>
        </c:txPr>
        <c:crossAx val="727519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i="0">
          <a:latin typeface="Lato Light" panose="020F0502020204030203" pitchFamily="34" charset="0"/>
          <a:ea typeface="Lato Light" panose="020F0502020204030203" pitchFamily="34" charset="0"/>
          <a:cs typeface="Lato Light" panose="020F050202020403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9BBD257B-2A70-0046-BD3E-F5FB2FAE1A42}" type="datetimeFigureOut">
              <a:rPr lang="en-US" smtClean="0"/>
              <a:pPr/>
              <a:t>7/11/22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879A4D4-9025-3946-9B5A-85AEB1B10EC9}" type="slidenum">
              <a:rPr lang="en-US" smtClean="0"/>
              <a:pPr/>
              <a:t>‹#›</a:t>
            </a:fld>
            <a:endParaRPr lang="en-US" dirty="0"/>
          </a:p>
        </p:txBody>
      </p:sp>
    </p:spTree>
    <p:extLst>
      <p:ext uri="{BB962C8B-B14F-4D97-AF65-F5344CB8AC3E}">
        <p14:creationId xmlns:p14="http://schemas.microsoft.com/office/powerpoint/2010/main" val="334895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9A4D4-9025-3946-9B5A-85AEB1B10EC9}" type="slidenum">
              <a:rPr lang="en-US" smtClean="0"/>
              <a:pPr/>
              <a:t>1</a:t>
            </a:fld>
            <a:endParaRPr lang="en-US" dirty="0"/>
          </a:p>
        </p:txBody>
      </p:sp>
    </p:spTree>
    <p:extLst>
      <p:ext uri="{BB962C8B-B14F-4D97-AF65-F5344CB8AC3E}">
        <p14:creationId xmlns:p14="http://schemas.microsoft.com/office/powerpoint/2010/main" val="400159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9A4D4-9025-3946-9B5A-85AEB1B10EC9}" type="slidenum">
              <a:rPr lang="en-US" smtClean="0"/>
              <a:pPr/>
              <a:t>19</a:t>
            </a:fld>
            <a:endParaRPr lang="en-US" dirty="0"/>
          </a:p>
        </p:txBody>
      </p:sp>
    </p:spTree>
    <p:extLst>
      <p:ext uri="{BB962C8B-B14F-4D97-AF65-F5344CB8AC3E}">
        <p14:creationId xmlns:p14="http://schemas.microsoft.com/office/powerpoint/2010/main" val="410935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9A4D4-9025-3946-9B5A-85AEB1B10EC9}" type="slidenum">
              <a:rPr lang="en-US" smtClean="0"/>
              <a:pPr/>
              <a:t>20</a:t>
            </a:fld>
            <a:endParaRPr lang="en-US" dirty="0"/>
          </a:p>
        </p:txBody>
      </p:sp>
    </p:spTree>
    <p:extLst>
      <p:ext uri="{BB962C8B-B14F-4D97-AF65-F5344CB8AC3E}">
        <p14:creationId xmlns:p14="http://schemas.microsoft.com/office/powerpoint/2010/main" val="101423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9A4D4-9025-3946-9B5A-85AEB1B10EC9}" type="slidenum">
              <a:rPr lang="en-US" smtClean="0"/>
              <a:pPr/>
              <a:t>23</a:t>
            </a:fld>
            <a:endParaRPr lang="en-US" dirty="0"/>
          </a:p>
        </p:txBody>
      </p:sp>
    </p:spTree>
    <p:extLst>
      <p:ext uri="{BB962C8B-B14F-4D97-AF65-F5344CB8AC3E}">
        <p14:creationId xmlns:p14="http://schemas.microsoft.com/office/powerpoint/2010/main" val="133518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9A4D4-9025-3946-9B5A-85AEB1B10EC9}" type="slidenum">
              <a:rPr lang="en-US" smtClean="0"/>
              <a:pPr/>
              <a:t>24</a:t>
            </a:fld>
            <a:endParaRPr lang="en-US" dirty="0"/>
          </a:p>
        </p:txBody>
      </p:sp>
    </p:spTree>
    <p:extLst>
      <p:ext uri="{BB962C8B-B14F-4D97-AF65-F5344CB8AC3E}">
        <p14:creationId xmlns:p14="http://schemas.microsoft.com/office/powerpoint/2010/main" val="306626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9A4D4-9025-3946-9B5A-85AEB1B10EC9}" type="slidenum">
              <a:rPr lang="en-US" smtClean="0"/>
              <a:pPr/>
              <a:t>25</a:t>
            </a:fld>
            <a:endParaRPr lang="en-US" dirty="0"/>
          </a:p>
        </p:txBody>
      </p:sp>
    </p:spTree>
    <p:extLst>
      <p:ext uri="{BB962C8B-B14F-4D97-AF65-F5344CB8AC3E}">
        <p14:creationId xmlns:p14="http://schemas.microsoft.com/office/powerpoint/2010/main" val="137069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9A4D4-9025-3946-9B5A-85AEB1B10EC9}" type="slidenum">
              <a:rPr lang="en-US" smtClean="0"/>
              <a:pPr/>
              <a:t>27</a:t>
            </a:fld>
            <a:endParaRPr lang="en-US" dirty="0"/>
          </a:p>
        </p:txBody>
      </p:sp>
    </p:spTree>
    <p:extLst>
      <p:ext uri="{BB962C8B-B14F-4D97-AF65-F5344CB8AC3E}">
        <p14:creationId xmlns:p14="http://schemas.microsoft.com/office/powerpoint/2010/main" val="1915989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Brigh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96B0C2B-1108-6743-AA05-0852199B7984}"/>
              </a:ext>
            </a:extLst>
          </p:cNvPr>
          <p:cNvSpPr/>
          <p:nvPr userDrawn="1"/>
        </p:nvSpPr>
        <p:spPr>
          <a:xfrm>
            <a:off x="0" y="1"/>
            <a:ext cx="12192000" cy="5589916"/>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dirty="0"/>
          </a:p>
        </p:txBody>
      </p:sp>
      <p:pic>
        <p:nvPicPr>
          <p:cNvPr id="10" name="Picture 9">
            <a:extLst>
              <a:ext uri="{FF2B5EF4-FFF2-40B4-BE49-F238E27FC236}">
                <a16:creationId xmlns:a16="http://schemas.microsoft.com/office/drawing/2014/main" id="{BF6B60E7-14A6-E247-8DC8-1423F0F7F159}"/>
              </a:ext>
            </a:extLst>
          </p:cNvPr>
          <p:cNvPicPr>
            <a:picLocks noChangeAspect="1"/>
          </p:cNvPicPr>
          <p:nvPr userDrawn="1"/>
        </p:nvPicPr>
        <p:blipFill>
          <a:blip r:embed="rId2">
            <a:alphaModFix amt="10000"/>
          </a:blip>
          <a:stretch>
            <a:fillRect/>
          </a:stretch>
        </p:blipFill>
        <p:spPr>
          <a:xfrm>
            <a:off x="6866695" y="327803"/>
            <a:ext cx="5003674" cy="5003322"/>
          </a:xfrm>
          <a:prstGeom prst="rect">
            <a:avLst/>
          </a:prstGeom>
        </p:spPr>
      </p:pic>
      <p:sp>
        <p:nvSpPr>
          <p:cNvPr id="2" name="Title 1">
            <a:extLst>
              <a:ext uri="{FF2B5EF4-FFF2-40B4-BE49-F238E27FC236}">
                <a16:creationId xmlns:a16="http://schemas.microsoft.com/office/drawing/2014/main" id="{B8D14BDB-5E37-D349-AB74-D170B9E7A66E}"/>
              </a:ext>
            </a:extLst>
          </p:cNvPr>
          <p:cNvSpPr>
            <a:spLocks noGrp="1"/>
          </p:cNvSpPr>
          <p:nvPr>
            <p:ph type="ctrTitle"/>
          </p:nvPr>
        </p:nvSpPr>
        <p:spPr>
          <a:xfrm>
            <a:off x="667520" y="890677"/>
            <a:ext cx="7560000" cy="2336800"/>
          </a:xfrm>
        </p:spPr>
        <p:txBody>
          <a:bodyPr lIns="0" rIns="0" anchor="b">
            <a:normAutofit/>
          </a:bodyPr>
          <a:lstStyle>
            <a:lvl1pPr algn="l">
              <a:defRPr sz="5000" b="1" i="0" cap="all" spc="-80" baseline="0">
                <a:solidFill>
                  <a:schemeClr val="bg1"/>
                </a:solidFill>
                <a:latin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5AA3D86-63D8-8243-A651-9B2EF8EF1E0F}"/>
              </a:ext>
            </a:extLst>
          </p:cNvPr>
          <p:cNvSpPr>
            <a:spLocks noGrp="1"/>
          </p:cNvSpPr>
          <p:nvPr>
            <p:ph type="subTitle" idx="1"/>
          </p:nvPr>
        </p:nvSpPr>
        <p:spPr>
          <a:xfrm>
            <a:off x="667519" y="3360707"/>
            <a:ext cx="7560000" cy="1464128"/>
          </a:xfrm>
        </p:spPr>
        <p:txBody>
          <a:bodyPr lIns="0" rIns="0"/>
          <a:lstStyle>
            <a:lvl1pPr marL="0" indent="0" algn="l">
              <a:buNone/>
              <a:defRPr sz="3000" b="1" i="0" spc="-10" baseline="0">
                <a:solidFill>
                  <a:schemeClr val="accent6"/>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3">
            <a:extLst>
              <a:ext uri="{FF2B5EF4-FFF2-40B4-BE49-F238E27FC236}">
                <a16:creationId xmlns:a16="http://schemas.microsoft.com/office/drawing/2014/main" id="{D3B12DAB-C068-2C41-A9E1-99A76C77EC4A}"/>
              </a:ext>
            </a:extLst>
          </p:cNvPr>
          <p:cNvSpPr>
            <a:spLocks noGrp="1"/>
          </p:cNvSpPr>
          <p:nvPr>
            <p:ph type="body" sz="half" idx="2"/>
          </p:nvPr>
        </p:nvSpPr>
        <p:spPr>
          <a:xfrm>
            <a:off x="8471140" y="6011994"/>
            <a:ext cx="3086405" cy="609113"/>
          </a:xfrm>
        </p:spPr>
        <p:txBody>
          <a:bodyPr lIns="0" tIns="0" rIns="0" bIns="0" anchor="t"/>
          <a:lstStyle>
            <a:lvl1pPr marL="0" indent="0">
              <a:buNone/>
              <a:defRPr sz="1600" b="0" i="0" baseline="0">
                <a:solidFill>
                  <a:schemeClr val="accent2"/>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FC72F3C0-FB43-6F49-92DA-F0FAAB5346F9}"/>
              </a:ext>
            </a:extLst>
          </p:cNvPr>
          <p:cNvPicPr>
            <a:picLocks noChangeAspect="1"/>
          </p:cNvPicPr>
          <p:nvPr userDrawn="1"/>
        </p:nvPicPr>
        <p:blipFill>
          <a:blip r:embed="rId3"/>
          <a:stretch>
            <a:fillRect/>
          </a:stretch>
        </p:blipFill>
        <p:spPr>
          <a:xfrm>
            <a:off x="381957" y="5627756"/>
            <a:ext cx="2737828" cy="1195738"/>
          </a:xfrm>
          <a:prstGeom prst="rect">
            <a:avLst/>
          </a:prstGeom>
        </p:spPr>
      </p:pic>
    </p:spTree>
    <p:extLst>
      <p:ext uri="{BB962C8B-B14F-4D97-AF65-F5344CB8AC3E}">
        <p14:creationId xmlns:p14="http://schemas.microsoft.com/office/powerpoint/2010/main" val="299515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hank you">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BAFEB3F8-5A9E-9B40-B7CC-23679AF3CC01}"/>
              </a:ext>
            </a:extLst>
          </p:cNvPr>
          <p:cNvSpPr/>
          <p:nvPr userDrawn="1"/>
        </p:nvSpPr>
        <p:spPr>
          <a:xfrm>
            <a:off x="0" y="1"/>
            <a:ext cx="12192000" cy="6858000"/>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dirty="0"/>
          </a:p>
        </p:txBody>
      </p:sp>
      <p:sp>
        <p:nvSpPr>
          <p:cNvPr id="2" name="Title 1">
            <a:extLst>
              <a:ext uri="{FF2B5EF4-FFF2-40B4-BE49-F238E27FC236}">
                <a16:creationId xmlns:a16="http://schemas.microsoft.com/office/drawing/2014/main" id="{3A993197-5567-6843-A276-9C9BF9E62FD7}"/>
              </a:ext>
            </a:extLst>
          </p:cNvPr>
          <p:cNvSpPr>
            <a:spLocks noGrp="1"/>
          </p:cNvSpPr>
          <p:nvPr>
            <p:ph type="title" hasCustomPrompt="1"/>
          </p:nvPr>
        </p:nvSpPr>
        <p:spPr>
          <a:xfrm>
            <a:off x="2207344" y="877321"/>
            <a:ext cx="7777312" cy="2757759"/>
          </a:xfrm>
        </p:spPr>
        <p:txBody>
          <a:bodyPr lIns="0" rIns="90000" anchor="b">
            <a:normAutofit/>
          </a:bodyPr>
          <a:lstStyle>
            <a:lvl1pPr algn="ctr">
              <a:defRPr sz="5000" b="1" i="0" cap="all" spc="-80" baseline="0">
                <a:solidFill>
                  <a:schemeClr val="bg1"/>
                </a:solidFill>
                <a:latin typeface="Arial" panose="020B0604020202020204" pitchFamily="34" charset="0"/>
              </a:defRPr>
            </a:lvl1pPr>
          </a:lstStyle>
          <a:p>
            <a:r>
              <a:rPr lang="en-US" dirty="0"/>
              <a:t>Thank you</a:t>
            </a:r>
          </a:p>
        </p:txBody>
      </p:sp>
      <p:sp>
        <p:nvSpPr>
          <p:cNvPr id="3" name="Text Placeholder 2">
            <a:extLst>
              <a:ext uri="{FF2B5EF4-FFF2-40B4-BE49-F238E27FC236}">
                <a16:creationId xmlns:a16="http://schemas.microsoft.com/office/drawing/2014/main" id="{3BC03237-C55D-7C47-80FD-E1D1D5F524A7}"/>
              </a:ext>
            </a:extLst>
          </p:cNvPr>
          <p:cNvSpPr>
            <a:spLocks noGrp="1"/>
          </p:cNvSpPr>
          <p:nvPr>
            <p:ph type="body" idx="1"/>
          </p:nvPr>
        </p:nvSpPr>
        <p:spPr>
          <a:xfrm>
            <a:off x="2171700" y="3732584"/>
            <a:ext cx="7829550" cy="1753211"/>
          </a:xfrm>
        </p:spPr>
        <p:txBody>
          <a:bodyPr lIns="0" rIns="90000"/>
          <a:lstStyle>
            <a:lvl1pPr marL="0" indent="0" algn="ctr">
              <a:buNone/>
              <a:defRPr sz="3000" b="1" i="0" baseline="0">
                <a:solidFill>
                  <a:schemeClr val="accent3"/>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9" name="Group 8">
            <a:extLst>
              <a:ext uri="{FF2B5EF4-FFF2-40B4-BE49-F238E27FC236}">
                <a16:creationId xmlns:a16="http://schemas.microsoft.com/office/drawing/2014/main" id="{FE817299-3215-6E47-B01E-3408D4C29835}"/>
              </a:ext>
            </a:extLst>
          </p:cNvPr>
          <p:cNvGrpSpPr/>
          <p:nvPr userDrawn="1"/>
        </p:nvGrpSpPr>
        <p:grpSpPr>
          <a:xfrm>
            <a:off x="3170570" y="507950"/>
            <a:ext cx="5850860" cy="5850426"/>
            <a:chOff x="640282" y="738004"/>
            <a:chExt cx="6415961" cy="6415935"/>
          </a:xfrm>
        </p:grpSpPr>
        <p:sp>
          <p:nvSpPr>
            <p:cNvPr id="10" name="object 3">
              <a:extLst>
                <a:ext uri="{FF2B5EF4-FFF2-40B4-BE49-F238E27FC236}">
                  <a16:creationId xmlns:a16="http://schemas.microsoft.com/office/drawing/2014/main" id="{D7314FD4-21D9-2E4E-B73F-301B350E7835}"/>
                </a:ext>
              </a:extLst>
            </p:cNvPr>
            <p:cNvSpPr/>
            <p:nvPr userDrawn="1"/>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1" name="object 4">
              <a:extLst>
                <a:ext uri="{FF2B5EF4-FFF2-40B4-BE49-F238E27FC236}">
                  <a16:creationId xmlns:a16="http://schemas.microsoft.com/office/drawing/2014/main" id="{662299E3-FD93-E54E-9011-1A7E161D8DA4}"/>
                </a:ext>
              </a:extLst>
            </p:cNvPr>
            <p:cNvSpPr/>
            <p:nvPr userDrawn="1"/>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2" name="object 5">
              <a:extLst>
                <a:ext uri="{FF2B5EF4-FFF2-40B4-BE49-F238E27FC236}">
                  <a16:creationId xmlns:a16="http://schemas.microsoft.com/office/drawing/2014/main" id="{CEDFDF3B-E992-9C45-B83C-DB708D0BC227}"/>
                </a:ext>
              </a:extLst>
            </p:cNvPr>
            <p:cNvSpPr/>
            <p:nvPr userDrawn="1"/>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3" name="object 6">
              <a:extLst>
                <a:ext uri="{FF2B5EF4-FFF2-40B4-BE49-F238E27FC236}">
                  <a16:creationId xmlns:a16="http://schemas.microsoft.com/office/drawing/2014/main" id="{CA359836-475D-C246-BCA6-B656A0694C8F}"/>
                </a:ext>
              </a:extLst>
            </p:cNvPr>
            <p:cNvSpPr/>
            <p:nvPr userDrawn="1"/>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4" name="object 7">
              <a:extLst>
                <a:ext uri="{FF2B5EF4-FFF2-40B4-BE49-F238E27FC236}">
                  <a16:creationId xmlns:a16="http://schemas.microsoft.com/office/drawing/2014/main" id="{3AD7BF20-D627-2141-9BDF-A666E94907B7}"/>
                </a:ext>
              </a:extLst>
            </p:cNvPr>
            <p:cNvSpPr/>
            <p:nvPr userDrawn="1"/>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5" name="object 8">
              <a:extLst>
                <a:ext uri="{FF2B5EF4-FFF2-40B4-BE49-F238E27FC236}">
                  <a16:creationId xmlns:a16="http://schemas.microsoft.com/office/drawing/2014/main" id="{BFB3B089-EA7B-C04B-BC6B-89BFD0A15D1B}"/>
                </a:ext>
              </a:extLst>
            </p:cNvPr>
            <p:cNvSpPr/>
            <p:nvPr userDrawn="1"/>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6" name="object 9">
              <a:extLst>
                <a:ext uri="{FF2B5EF4-FFF2-40B4-BE49-F238E27FC236}">
                  <a16:creationId xmlns:a16="http://schemas.microsoft.com/office/drawing/2014/main" id="{5F420659-5FE4-0042-A729-0BDD83127476}"/>
                </a:ext>
              </a:extLst>
            </p:cNvPr>
            <p:cNvSpPr/>
            <p:nvPr userDrawn="1"/>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7" name="object 10">
              <a:extLst>
                <a:ext uri="{FF2B5EF4-FFF2-40B4-BE49-F238E27FC236}">
                  <a16:creationId xmlns:a16="http://schemas.microsoft.com/office/drawing/2014/main" id="{3221B344-03C5-2F49-8FE4-8E23A391BB92}"/>
                </a:ext>
              </a:extLst>
            </p:cNvPr>
            <p:cNvSpPr/>
            <p:nvPr userDrawn="1"/>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8" name="object 11">
              <a:extLst>
                <a:ext uri="{FF2B5EF4-FFF2-40B4-BE49-F238E27FC236}">
                  <a16:creationId xmlns:a16="http://schemas.microsoft.com/office/drawing/2014/main" id="{7E58A625-359A-5F41-ADFC-819C2D01BB75}"/>
                </a:ext>
              </a:extLst>
            </p:cNvPr>
            <p:cNvSpPr/>
            <p:nvPr userDrawn="1"/>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9" name="object 12">
              <a:extLst>
                <a:ext uri="{FF2B5EF4-FFF2-40B4-BE49-F238E27FC236}">
                  <a16:creationId xmlns:a16="http://schemas.microsoft.com/office/drawing/2014/main" id="{09128FDD-BDB6-704D-AB91-520AF434B18D}"/>
                </a:ext>
              </a:extLst>
            </p:cNvPr>
            <p:cNvSpPr/>
            <p:nvPr userDrawn="1"/>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0" name="object 13">
              <a:extLst>
                <a:ext uri="{FF2B5EF4-FFF2-40B4-BE49-F238E27FC236}">
                  <a16:creationId xmlns:a16="http://schemas.microsoft.com/office/drawing/2014/main" id="{A99FFD27-65F8-B044-B355-771EAB10C06E}"/>
                </a:ext>
              </a:extLst>
            </p:cNvPr>
            <p:cNvSpPr/>
            <p:nvPr userDrawn="1"/>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1" name="object 14">
              <a:extLst>
                <a:ext uri="{FF2B5EF4-FFF2-40B4-BE49-F238E27FC236}">
                  <a16:creationId xmlns:a16="http://schemas.microsoft.com/office/drawing/2014/main" id="{9AB024C4-CFA1-804F-A7E6-C0D5EF3E8DD1}"/>
                </a:ext>
              </a:extLst>
            </p:cNvPr>
            <p:cNvSpPr/>
            <p:nvPr userDrawn="1"/>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2" name="object 15">
              <a:extLst>
                <a:ext uri="{FF2B5EF4-FFF2-40B4-BE49-F238E27FC236}">
                  <a16:creationId xmlns:a16="http://schemas.microsoft.com/office/drawing/2014/main" id="{118DCE39-70D7-8D4F-82BA-27940B75D4A2}"/>
                </a:ext>
              </a:extLst>
            </p:cNvPr>
            <p:cNvSpPr/>
            <p:nvPr userDrawn="1"/>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3" name="object 16">
              <a:extLst>
                <a:ext uri="{FF2B5EF4-FFF2-40B4-BE49-F238E27FC236}">
                  <a16:creationId xmlns:a16="http://schemas.microsoft.com/office/drawing/2014/main" id="{37FEED80-05EF-1748-8245-F53BAADCDA12}"/>
                </a:ext>
              </a:extLst>
            </p:cNvPr>
            <p:cNvSpPr/>
            <p:nvPr userDrawn="1"/>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4" name="object 17">
              <a:extLst>
                <a:ext uri="{FF2B5EF4-FFF2-40B4-BE49-F238E27FC236}">
                  <a16:creationId xmlns:a16="http://schemas.microsoft.com/office/drawing/2014/main" id="{972506CC-4EC6-D341-8D39-990A7A58FCC9}"/>
                </a:ext>
              </a:extLst>
            </p:cNvPr>
            <p:cNvSpPr/>
            <p:nvPr userDrawn="1"/>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5" name="object 18">
              <a:extLst>
                <a:ext uri="{FF2B5EF4-FFF2-40B4-BE49-F238E27FC236}">
                  <a16:creationId xmlns:a16="http://schemas.microsoft.com/office/drawing/2014/main" id="{55E07A7D-474C-AE42-AE38-918A227FAF29}"/>
                </a:ext>
              </a:extLst>
            </p:cNvPr>
            <p:cNvSpPr/>
            <p:nvPr userDrawn="1"/>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6" name="object 19">
              <a:extLst>
                <a:ext uri="{FF2B5EF4-FFF2-40B4-BE49-F238E27FC236}">
                  <a16:creationId xmlns:a16="http://schemas.microsoft.com/office/drawing/2014/main" id="{5758A701-F56E-4243-9E14-E3C4BEA4B9C4}"/>
                </a:ext>
              </a:extLst>
            </p:cNvPr>
            <p:cNvSpPr/>
            <p:nvPr userDrawn="1"/>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7" name="object 20">
              <a:extLst>
                <a:ext uri="{FF2B5EF4-FFF2-40B4-BE49-F238E27FC236}">
                  <a16:creationId xmlns:a16="http://schemas.microsoft.com/office/drawing/2014/main" id="{33665F77-1F2C-8F47-AE03-708263EA888B}"/>
                </a:ext>
              </a:extLst>
            </p:cNvPr>
            <p:cNvSpPr/>
            <p:nvPr userDrawn="1"/>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8" name="object 21">
              <a:extLst>
                <a:ext uri="{FF2B5EF4-FFF2-40B4-BE49-F238E27FC236}">
                  <a16:creationId xmlns:a16="http://schemas.microsoft.com/office/drawing/2014/main" id="{CF838D54-98CF-2740-B58D-6964018D7CFE}"/>
                </a:ext>
              </a:extLst>
            </p:cNvPr>
            <p:cNvSpPr/>
            <p:nvPr userDrawn="1"/>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9" name="object 22">
              <a:extLst>
                <a:ext uri="{FF2B5EF4-FFF2-40B4-BE49-F238E27FC236}">
                  <a16:creationId xmlns:a16="http://schemas.microsoft.com/office/drawing/2014/main" id="{1B758255-D7BD-0541-B55C-FADCB3A0ED55}"/>
                </a:ext>
              </a:extLst>
            </p:cNvPr>
            <p:cNvSpPr/>
            <p:nvPr userDrawn="1"/>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0" name="object 23">
              <a:extLst>
                <a:ext uri="{FF2B5EF4-FFF2-40B4-BE49-F238E27FC236}">
                  <a16:creationId xmlns:a16="http://schemas.microsoft.com/office/drawing/2014/main" id="{07FC1891-1D59-AE4D-8B0F-AE0549C88890}"/>
                </a:ext>
              </a:extLst>
            </p:cNvPr>
            <p:cNvSpPr/>
            <p:nvPr userDrawn="1"/>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1" name="object 24">
              <a:extLst>
                <a:ext uri="{FF2B5EF4-FFF2-40B4-BE49-F238E27FC236}">
                  <a16:creationId xmlns:a16="http://schemas.microsoft.com/office/drawing/2014/main" id="{922A9EA7-2EB6-764C-B9A6-88A88AD8F4C4}"/>
                </a:ext>
              </a:extLst>
            </p:cNvPr>
            <p:cNvSpPr/>
            <p:nvPr userDrawn="1"/>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2" name="object 25">
              <a:extLst>
                <a:ext uri="{FF2B5EF4-FFF2-40B4-BE49-F238E27FC236}">
                  <a16:creationId xmlns:a16="http://schemas.microsoft.com/office/drawing/2014/main" id="{62587B44-B9E1-3140-BE1D-58A6C8D3B0B4}"/>
                </a:ext>
              </a:extLst>
            </p:cNvPr>
            <p:cNvSpPr/>
            <p:nvPr userDrawn="1"/>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33" name="object 26">
              <a:extLst>
                <a:ext uri="{FF2B5EF4-FFF2-40B4-BE49-F238E27FC236}">
                  <a16:creationId xmlns:a16="http://schemas.microsoft.com/office/drawing/2014/main" id="{040D4B59-8169-0743-8ADA-085DA094FAB9}"/>
                </a:ext>
              </a:extLst>
            </p:cNvPr>
            <p:cNvSpPr/>
            <p:nvPr userDrawn="1"/>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4" name="object 27">
              <a:extLst>
                <a:ext uri="{FF2B5EF4-FFF2-40B4-BE49-F238E27FC236}">
                  <a16:creationId xmlns:a16="http://schemas.microsoft.com/office/drawing/2014/main" id="{87DD3191-EA99-B74E-9A06-58B7C46637B1}"/>
                </a:ext>
              </a:extLst>
            </p:cNvPr>
            <p:cNvSpPr/>
            <p:nvPr userDrawn="1"/>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spTree>
    <p:extLst>
      <p:ext uri="{BB962C8B-B14F-4D97-AF65-F5344CB8AC3E}">
        <p14:creationId xmlns:p14="http://schemas.microsoft.com/office/powerpoint/2010/main" val="18242317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F77C00-282B-2A43-98C2-B324093BC270}"/>
              </a:ext>
            </a:extLst>
          </p:cNvPr>
          <p:cNvSpPr txBox="1"/>
          <p:nvPr userDrawn="1"/>
        </p:nvSpPr>
        <p:spPr>
          <a:xfrm>
            <a:off x="4111082" y="5341529"/>
            <a:ext cx="3969834" cy="461665"/>
          </a:xfrm>
          <a:prstGeom prst="rect">
            <a:avLst/>
          </a:prstGeom>
          <a:noFill/>
        </p:spPr>
        <p:txBody>
          <a:bodyPr wrap="square" rtlCol="0">
            <a:spAutoFit/>
          </a:bodyPr>
          <a:lstStyle/>
          <a:p>
            <a:pPr algn="ctr"/>
            <a:r>
              <a:rPr lang="en-US" sz="2400" b="0" i="0" cap="none" spc="10" baseline="0" dirty="0" err="1">
                <a:solidFill>
                  <a:schemeClr val="tx1"/>
                </a:solidFill>
                <a:latin typeface="Arial" panose="020B0604020202020204" pitchFamily="34" charset="0"/>
              </a:rPr>
              <a:t>resolvetosavelives.org</a:t>
            </a:r>
            <a:endParaRPr lang="en-US" sz="2400" b="0" i="0" cap="none" spc="10" baseline="0" dirty="0">
              <a:solidFill>
                <a:schemeClr val="tx1"/>
              </a:solidFill>
              <a:latin typeface="Arial" panose="020B0604020202020204" pitchFamily="34" charset="0"/>
            </a:endParaRPr>
          </a:p>
        </p:txBody>
      </p:sp>
      <p:pic>
        <p:nvPicPr>
          <p:cNvPr id="7" name="Picture 6" descr="Logo&#10;&#10;Description automatically generated with medium confidence">
            <a:extLst>
              <a:ext uri="{FF2B5EF4-FFF2-40B4-BE49-F238E27FC236}">
                <a16:creationId xmlns:a16="http://schemas.microsoft.com/office/drawing/2014/main" id="{DD3B1AF9-4A8F-C94D-8F1A-EDAE49536119}"/>
              </a:ext>
            </a:extLst>
          </p:cNvPr>
          <p:cNvPicPr>
            <a:picLocks noChangeAspect="1"/>
          </p:cNvPicPr>
          <p:nvPr userDrawn="1"/>
        </p:nvPicPr>
        <p:blipFill>
          <a:blip r:embed="rId2"/>
          <a:stretch>
            <a:fillRect/>
          </a:stretch>
        </p:blipFill>
        <p:spPr>
          <a:xfrm>
            <a:off x="3683351" y="2375283"/>
            <a:ext cx="4825298" cy="2107434"/>
          </a:xfrm>
          <a:prstGeom prst="rect">
            <a:avLst/>
          </a:prstGeom>
        </p:spPr>
      </p:pic>
    </p:spTree>
    <p:extLst>
      <p:ext uri="{BB962C8B-B14F-4D97-AF65-F5344CB8AC3E}">
        <p14:creationId xmlns:p14="http://schemas.microsoft.com/office/powerpoint/2010/main" val="3476719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BAFEB3F8-5A9E-9B40-B7CC-23679AF3CC01}"/>
              </a:ext>
            </a:extLst>
          </p:cNvPr>
          <p:cNvSpPr/>
          <p:nvPr userDrawn="1"/>
        </p:nvSpPr>
        <p:spPr>
          <a:xfrm>
            <a:off x="0" y="638355"/>
            <a:ext cx="12192000" cy="6219645"/>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382986"/>
          </a:solidFill>
        </p:spPr>
        <p:txBody>
          <a:bodyPr wrap="square" lIns="0" tIns="0" rIns="0" bIns="0" rtlCol="0"/>
          <a:lstStyle/>
          <a:p>
            <a:pPr algn="ctr"/>
            <a:endParaRPr dirty="0"/>
          </a:p>
        </p:txBody>
      </p:sp>
      <p:sp>
        <p:nvSpPr>
          <p:cNvPr id="2" name="Title 1">
            <a:extLst>
              <a:ext uri="{FF2B5EF4-FFF2-40B4-BE49-F238E27FC236}">
                <a16:creationId xmlns:a16="http://schemas.microsoft.com/office/drawing/2014/main" id="{3A993197-5567-6843-A276-9C9BF9E62FD7}"/>
              </a:ext>
            </a:extLst>
          </p:cNvPr>
          <p:cNvSpPr>
            <a:spLocks noGrp="1"/>
          </p:cNvSpPr>
          <p:nvPr>
            <p:ph type="title"/>
          </p:nvPr>
        </p:nvSpPr>
        <p:spPr>
          <a:xfrm>
            <a:off x="831850" y="848745"/>
            <a:ext cx="7777312" cy="2757759"/>
          </a:xfrm>
        </p:spPr>
        <p:txBody>
          <a:bodyPr lIns="0" rIns="90000" anchor="b">
            <a:normAutofit/>
          </a:bodyPr>
          <a:lstStyle>
            <a:lvl1pPr>
              <a:defRPr sz="5000" b="1" i="0" cap="all" spc="-80" baseline="0">
                <a:solidFill>
                  <a:schemeClr val="bg1"/>
                </a:solidFill>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BC03237-C55D-7C47-80FD-E1D1D5F524A7}"/>
              </a:ext>
            </a:extLst>
          </p:cNvPr>
          <p:cNvSpPr>
            <a:spLocks noGrp="1"/>
          </p:cNvSpPr>
          <p:nvPr>
            <p:ph type="body" idx="1"/>
          </p:nvPr>
        </p:nvSpPr>
        <p:spPr>
          <a:xfrm>
            <a:off x="831850" y="3732584"/>
            <a:ext cx="7777312" cy="1753211"/>
          </a:xfrm>
        </p:spPr>
        <p:txBody>
          <a:bodyPr lIns="0" rIns="90000"/>
          <a:lstStyle>
            <a:lvl1pPr marL="0" indent="0">
              <a:buNone/>
              <a:defRPr sz="3000" b="1" i="0" baseline="0">
                <a:solidFill>
                  <a:schemeClr val="accent3"/>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5">
            <a:extLst>
              <a:ext uri="{FF2B5EF4-FFF2-40B4-BE49-F238E27FC236}">
                <a16:creationId xmlns:a16="http://schemas.microsoft.com/office/drawing/2014/main" id="{B5152064-06ED-9C4F-B17D-6959D9252D59}"/>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grpSp>
        <p:nvGrpSpPr>
          <p:cNvPr id="9" name="Group 8">
            <a:extLst>
              <a:ext uri="{FF2B5EF4-FFF2-40B4-BE49-F238E27FC236}">
                <a16:creationId xmlns:a16="http://schemas.microsoft.com/office/drawing/2014/main" id="{FE817299-3215-6E47-B01E-3408D4C29835}"/>
              </a:ext>
            </a:extLst>
          </p:cNvPr>
          <p:cNvGrpSpPr/>
          <p:nvPr userDrawn="1"/>
        </p:nvGrpSpPr>
        <p:grpSpPr>
          <a:xfrm>
            <a:off x="6105351" y="822275"/>
            <a:ext cx="5850860" cy="5850426"/>
            <a:chOff x="640282" y="738004"/>
            <a:chExt cx="6415961" cy="6415935"/>
          </a:xfrm>
        </p:grpSpPr>
        <p:sp>
          <p:nvSpPr>
            <p:cNvPr id="10" name="object 3">
              <a:extLst>
                <a:ext uri="{FF2B5EF4-FFF2-40B4-BE49-F238E27FC236}">
                  <a16:creationId xmlns:a16="http://schemas.microsoft.com/office/drawing/2014/main" id="{D7314FD4-21D9-2E4E-B73F-301B350E7835}"/>
                </a:ext>
              </a:extLst>
            </p:cNvPr>
            <p:cNvSpPr/>
            <p:nvPr userDrawn="1"/>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1" name="object 4">
              <a:extLst>
                <a:ext uri="{FF2B5EF4-FFF2-40B4-BE49-F238E27FC236}">
                  <a16:creationId xmlns:a16="http://schemas.microsoft.com/office/drawing/2014/main" id="{662299E3-FD93-E54E-9011-1A7E161D8DA4}"/>
                </a:ext>
              </a:extLst>
            </p:cNvPr>
            <p:cNvSpPr/>
            <p:nvPr userDrawn="1"/>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2" name="object 5">
              <a:extLst>
                <a:ext uri="{FF2B5EF4-FFF2-40B4-BE49-F238E27FC236}">
                  <a16:creationId xmlns:a16="http://schemas.microsoft.com/office/drawing/2014/main" id="{CEDFDF3B-E992-9C45-B83C-DB708D0BC227}"/>
                </a:ext>
              </a:extLst>
            </p:cNvPr>
            <p:cNvSpPr/>
            <p:nvPr userDrawn="1"/>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3" name="object 6">
              <a:extLst>
                <a:ext uri="{FF2B5EF4-FFF2-40B4-BE49-F238E27FC236}">
                  <a16:creationId xmlns:a16="http://schemas.microsoft.com/office/drawing/2014/main" id="{CA359836-475D-C246-BCA6-B656A0694C8F}"/>
                </a:ext>
              </a:extLst>
            </p:cNvPr>
            <p:cNvSpPr/>
            <p:nvPr userDrawn="1"/>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4" name="object 7">
              <a:extLst>
                <a:ext uri="{FF2B5EF4-FFF2-40B4-BE49-F238E27FC236}">
                  <a16:creationId xmlns:a16="http://schemas.microsoft.com/office/drawing/2014/main" id="{3AD7BF20-D627-2141-9BDF-A666E94907B7}"/>
                </a:ext>
              </a:extLst>
            </p:cNvPr>
            <p:cNvSpPr/>
            <p:nvPr userDrawn="1"/>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5" name="object 8">
              <a:extLst>
                <a:ext uri="{FF2B5EF4-FFF2-40B4-BE49-F238E27FC236}">
                  <a16:creationId xmlns:a16="http://schemas.microsoft.com/office/drawing/2014/main" id="{BFB3B089-EA7B-C04B-BC6B-89BFD0A15D1B}"/>
                </a:ext>
              </a:extLst>
            </p:cNvPr>
            <p:cNvSpPr/>
            <p:nvPr userDrawn="1"/>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6" name="object 9">
              <a:extLst>
                <a:ext uri="{FF2B5EF4-FFF2-40B4-BE49-F238E27FC236}">
                  <a16:creationId xmlns:a16="http://schemas.microsoft.com/office/drawing/2014/main" id="{5F420659-5FE4-0042-A729-0BDD83127476}"/>
                </a:ext>
              </a:extLst>
            </p:cNvPr>
            <p:cNvSpPr/>
            <p:nvPr userDrawn="1"/>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7" name="object 10">
              <a:extLst>
                <a:ext uri="{FF2B5EF4-FFF2-40B4-BE49-F238E27FC236}">
                  <a16:creationId xmlns:a16="http://schemas.microsoft.com/office/drawing/2014/main" id="{3221B344-03C5-2F49-8FE4-8E23A391BB92}"/>
                </a:ext>
              </a:extLst>
            </p:cNvPr>
            <p:cNvSpPr/>
            <p:nvPr userDrawn="1"/>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8" name="object 11">
              <a:extLst>
                <a:ext uri="{FF2B5EF4-FFF2-40B4-BE49-F238E27FC236}">
                  <a16:creationId xmlns:a16="http://schemas.microsoft.com/office/drawing/2014/main" id="{7E58A625-359A-5F41-ADFC-819C2D01BB75}"/>
                </a:ext>
              </a:extLst>
            </p:cNvPr>
            <p:cNvSpPr/>
            <p:nvPr userDrawn="1"/>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9" name="object 12">
              <a:extLst>
                <a:ext uri="{FF2B5EF4-FFF2-40B4-BE49-F238E27FC236}">
                  <a16:creationId xmlns:a16="http://schemas.microsoft.com/office/drawing/2014/main" id="{09128FDD-BDB6-704D-AB91-520AF434B18D}"/>
                </a:ext>
              </a:extLst>
            </p:cNvPr>
            <p:cNvSpPr/>
            <p:nvPr userDrawn="1"/>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0" name="object 13">
              <a:extLst>
                <a:ext uri="{FF2B5EF4-FFF2-40B4-BE49-F238E27FC236}">
                  <a16:creationId xmlns:a16="http://schemas.microsoft.com/office/drawing/2014/main" id="{A99FFD27-65F8-B044-B355-771EAB10C06E}"/>
                </a:ext>
              </a:extLst>
            </p:cNvPr>
            <p:cNvSpPr/>
            <p:nvPr userDrawn="1"/>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1" name="object 14">
              <a:extLst>
                <a:ext uri="{FF2B5EF4-FFF2-40B4-BE49-F238E27FC236}">
                  <a16:creationId xmlns:a16="http://schemas.microsoft.com/office/drawing/2014/main" id="{9AB024C4-CFA1-804F-A7E6-C0D5EF3E8DD1}"/>
                </a:ext>
              </a:extLst>
            </p:cNvPr>
            <p:cNvSpPr/>
            <p:nvPr userDrawn="1"/>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2" name="object 15">
              <a:extLst>
                <a:ext uri="{FF2B5EF4-FFF2-40B4-BE49-F238E27FC236}">
                  <a16:creationId xmlns:a16="http://schemas.microsoft.com/office/drawing/2014/main" id="{118DCE39-70D7-8D4F-82BA-27940B75D4A2}"/>
                </a:ext>
              </a:extLst>
            </p:cNvPr>
            <p:cNvSpPr/>
            <p:nvPr userDrawn="1"/>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3" name="object 16">
              <a:extLst>
                <a:ext uri="{FF2B5EF4-FFF2-40B4-BE49-F238E27FC236}">
                  <a16:creationId xmlns:a16="http://schemas.microsoft.com/office/drawing/2014/main" id="{37FEED80-05EF-1748-8245-F53BAADCDA12}"/>
                </a:ext>
              </a:extLst>
            </p:cNvPr>
            <p:cNvSpPr/>
            <p:nvPr userDrawn="1"/>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4" name="object 17">
              <a:extLst>
                <a:ext uri="{FF2B5EF4-FFF2-40B4-BE49-F238E27FC236}">
                  <a16:creationId xmlns:a16="http://schemas.microsoft.com/office/drawing/2014/main" id="{972506CC-4EC6-D341-8D39-990A7A58FCC9}"/>
                </a:ext>
              </a:extLst>
            </p:cNvPr>
            <p:cNvSpPr/>
            <p:nvPr userDrawn="1"/>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5" name="object 18">
              <a:extLst>
                <a:ext uri="{FF2B5EF4-FFF2-40B4-BE49-F238E27FC236}">
                  <a16:creationId xmlns:a16="http://schemas.microsoft.com/office/drawing/2014/main" id="{55E07A7D-474C-AE42-AE38-918A227FAF29}"/>
                </a:ext>
              </a:extLst>
            </p:cNvPr>
            <p:cNvSpPr/>
            <p:nvPr userDrawn="1"/>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6" name="object 19">
              <a:extLst>
                <a:ext uri="{FF2B5EF4-FFF2-40B4-BE49-F238E27FC236}">
                  <a16:creationId xmlns:a16="http://schemas.microsoft.com/office/drawing/2014/main" id="{5758A701-F56E-4243-9E14-E3C4BEA4B9C4}"/>
                </a:ext>
              </a:extLst>
            </p:cNvPr>
            <p:cNvSpPr/>
            <p:nvPr userDrawn="1"/>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7" name="object 20">
              <a:extLst>
                <a:ext uri="{FF2B5EF4-FFF2-40B4-BE49-F238E27FC236}">
                  <a16:creationId xmlns:a16="http://schemas.microsoft.com/office/drawing/2014/main" id="{33665F77-1F2C-8F47-AE03-708263EA888B}"/>
                </a:ext>
              </a:extLst>
            </p:cNvPr>
            <p:cNvSpPr/>
            <p:nvPr userDrawn="1"/>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8" name="object 21">
              <a:extLst>
                <a:ext uri="{FF2B5EF4-FFF2-40B4-BE49-F238E27FC236}">
                  <a16:creationId xmlns:a16="http://schemas.microsoft.com/office/drawing/2014/main" id="{CF838D54-98CF-2740-B58D-6964018D7CFE}"/>
                </a:ext>
              </a:extLst>
            </p:cNvPr>
            <p:cNvSpPr/>
            <p:nvPr userDrawn="1"/>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9" name="object 22">
              <a:extLst>
                <a:ext uri="{FF2B5EF4-FFF2-40B4-BE49-F238E27FC236}">
                  <a16:creationId xmlns:a16="http://schemas.microsoft.com/office/drawing/2014/main" id="{1B758255-D7BD-0541-B55C-FADCB3A0ED55}"/>
                </a:ext>
              </a:extLst>
            </p:cNvPr>
            <p:cNvSpPr/>
            <p:nvPr userDrawn="1"/>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0" name="object 23">
              <a:extLst>
                <a:ext uri="{FF2B5EF4-FFF2-40B4-BE49-F238E27FC236}">
                  <a16:creationId xmlns:a16="http://schemas.microsoft.com/office/drawing/2014/main" id="{07FC1891-1D59-AE4D-8B0F-AE0549C88890}"/>
                </a:ext>
              </a:extLst>
            </p:cNvPr>
            <p:cNvSpPr/>
            <p:nvPr userDrawn="1"/>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1" name="object 24">
              <a:extLst>
                <a:ext uri="{FF2B5EF4-FFF2-40B4-BE49-F238E27FC236}">
                  <a16:creationId xmlns:a16="http://schemas.microsoft.com/office/drawing/2014/main" id="{922A9EA7-2EB6-764C-B9A6-88A88AD8F4C4}"/>
                </a:ext>
              </a:extLst>
            </p:cNvPr>
            <p:cNvSpPr/>
            <p:nvPr userDrawn="1"/>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2" name="object 25">
              <a:extLst>
                <a:ext uri="{FF2B5EF4-FFF2-40B4-BE49-F238E27FC236}">
                  <a16:creationId xmlns:a16="http://schemas.microsoft.com/office/drawing/2014/main" id="{62587B44-B9E1-3140-BE1D-58A6C8D3B0B4}"/>
                </a:ext>
              </a:extLst>
            </p:cNvPr>
            <p:cNvSpPr/>
            <p:nvPr userDrawn="1"/>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33" name="object 26">
              <a:extLst>
                <a:ext uri="{FF2B5EF4-FFF2-40B4-BE49-F238E27FC236}">
                  <a16:creationId xmlns:a16="http://schemas.microsoft.com/office/drawing/2014/main" id="{040D4B59-8169-0743-8ADA-085DA094FAB9}"/>
                </a:ext>
              </a:extLst>
            </p:cNvPr>
            <p:cNvSpPr/>
            <p:nvPr userDrawn="1"/>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4" name="object 27">
              <a:extLst>
                <a:ext uri="{FF2B5EF4-FFF2-40B4-BE49-F238E27FC236}">
                  <a16:creationId xmlns:a16="http://schemas.microsoft.com/office/drawing/2014/main" id="{87DD3191-EA99-B74E-9A06-58B7C46637B1}"/>
                </a:ext>
              </a:extLst>
            </p:cNvPr>
            <p:cNvSpPr/>
            <p:nvPr userDrawn="1"/>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sp>
        <p:nvSpPr>
          <p:cNvPr id="35" name="Text Placeholder 2">
            <a:extLst>
              <a:ext uri="{FF2B5EF4-FFF2-40B4-BE49-F238E27FC236}">
                <a16:creationId xmlns:a16="http://schemas.microsoft.com/office/drawing/2014/main" id="{ADAEC170-E91D-D842-8DB8-E59AA01E29DC}"/>
              </a:ext>
            </a:extLst>
          </p:cNvPr>
          <p:cNvSpPr>
            <a:spLocks noGrp="1"/>
          </p:cNvSpPr>
          <p:nvPr>
            <p:ph type="body" idx="11" hasCustomPrompt="1"/>
          </p:nvPr>
        </p:nvSpPr>
        <p:spPr>
          <a:xfrm>
            <a:off x="743663" y="106430"/>
            <a:ext cx="11355410" cy="428829"/>
          </a:xfrm>
        </p:spPr>
        <p:txBody>
          <a:bodyPr lIns="0" rIns="90000">
            <a:normAutofit/>
          </a:bodyPr>
          <a:lstStyle>
            <a:lvl1pPr marL="0" indent="0">
              <a:buNone/>
              <a:defRPr sz="1600" b="1" i="0" cap="all" baseline="0">
                <a:solidFill>
                  <a:schemeClr val="tx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96439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819159-AA62-2C46-ABB9-70F2FCD1344C}"/>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E59ED-24CE-374D-9771-C382F72A4FD3}"/>
              </a:ext>
            </a:extLst>
          </p:cNvPr>
          <p:cNvSpPr>
            <a:spLocks noGrp="1"/>
          </p:cNvSpPr>
          <p:nvPr>
            <p:ph type="title"/>
          </p:nvPr>
        </p:nvSpPr>
        <p:spPr>
          <a:xfrm>
            <a:off x="540000" y="931653"/>
            <a:ext cx="11112000" cy="759035"/>
          </a:xfrm>
        </p:spPr>
        <p:txBody>
          <a:bodyPr lIns="0" anchor="t">
            <a:normAutofit/>
          </a:bodyPr>
          <a:lstStyle>
            <a:lvl1pPr>
              <a:defRPr sz="3200" b="1" i="0" cap="all" baseline="0">
                <a:solidFill>
                  <a:schemeClr val="tx1"/>
                </a:solidFill>
                <a:latin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442E407-D02E-534B-85B8-CE4DC4CC96D5}"/>
              </a:ext>
            </a:extLst>
          </p:cNvPr>
          <p:cNvSpPr>
            <a:spLocks noGrp="1"/>
          </p:cNvSpPr>
          <p:nvPr>
            <p:ph idx="1"/>
          </p:nvPr>
        </p:nvSpPr>
        <p:spPr>
          <a:xfrm>
            <a:off x="540000" y="1825625"/>
            <a:ext cx="7583424" cy="4351338"/>
          </a:xfrm>
        </p:spPr>
        <p:txBody>
          <a:bodyPr/>
          <a:lstStyle>
            <a:lvl1pPr marL="0" indent="0">
              <a:lnSpc>
                <a:spcPct val="120000"/>
              </a:lnSpc>
              <a:buNone/>
              <a:defRPr b="1" i="0">
                <a:solidFill>
                  <a:schemeClr val="accent2"/>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685800" indent="-223838">
              <a:lnSpc>
                <a:spcPct val="120000"/>
              </a:lnSpc>
              <a:buClr>
                <a:schemeClr val="accent2"/>
              </a:buClr>
              <a:buSzPct val="120000"/>
              <a:buFont typeface="Arial" panose="020B0604020202020204" pitchFamily="34" charset="0"/>
              <a:buChar char="•"/>
              <a:tabLst/>
              <a:defRPr sz="2400" b="0" i="0">
                <a:solidFill>
                  <a:srgbClr val="000000"/>
                </a:solidFill>
                <a:latin typeface="Arial" panose="020B0604020202020204" pitchFamily="34" charset="0"/>
              </a:defRPr>
            </a:lvl3pPr>
            <a:lvl4pPr marL="1200150" indent="-274638">
              <a:lnSpc>
                <a:spcPct val="120000"/>
              </a:lnSpc>
              <a:buClr>
                <a:schemeClr val="accent2"/>
              </a:buClr>
              <a:buFont typeface="Courier New" panose="02070309020205020404" pitchFamily="49" charset="0"/>
              <a:buChar char="o"/>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Picture 4">
            <a:extLst>
              <a:ext uri="{FF2B5EF4-FFF2-40B4-BE49-F238E27FC236}">
                <a16:creationId xmlns:a16="http://schemas.microsoft.com/office/drawing/2014/main" id="{0FAD092F-CB81-0845-9519-68682A88C19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7" name="Text Placeholder 2">
            <a:extLst>
              <a:ext uri="{FF2B5EF4-FFF2-40B4-BE49-F238E27FC236}">
                <a16:creationId xmlns:a16="http://schemas.microsoft.com/office/drawing/2014/main" id="{926AB149-335C-0E43-A2E3-DD94CA969920}"/>
              </a:ext>
            </a:extLst>
          </p:cNvPr>
          <p:cNvSpPr>
            <a:spLocks noGrp="1"/>
          </p:cNvSpPr>
          <p:nvPr>
            <p:ph type="body" idx="11" hasCustomPrompt="1"/>
          </p:nvPr>
        </p:nvSpPr>
        <p:spPr>
          <a:xfrm>
            <a:off x="743663" y="106430"/>
            <a:ext cx="11355410" cy="428829"/>
          </a:xfrm>
        </p:spPr>
        <p:txBody>
          <a:bodyPr lIns="0" rIns="90000">
            <a:normAutofit/>
          </a:bodyPr>
          <a:lstStyle>
            <a:lvl1pPr marL="0" indent="0">
              <a:buNone/>
              <a:defRPr sz="1600" b="1" i="0" cap="all" baseline="0">
                <a:solidFill>
                  <a:schemeClr val="tx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3282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0F2D2D-6194-2442-9917-9E00F477B7A2}"/>
              </a:ext>
            </a:extLst>
          </p:cNvPr>
          <p:cNvSpPr/>
          <p:nvPr userDrawn="1"/>
        </p:nvSpPr>
        <p:spPr>
          <a:xfrm>
            <a:off x="0" y="569343"/>
            <a:ext cx="12192000" cy="6288657"/>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8489935-24F5-AF44-AEE1-95F5537DD90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10" name="Title 1">
            <a:extLst>
              <a:ext uri="{FF2B5EF4-FFF2-40B4-BE49-F238E27FC236}">
                <a16:creationId xmlns:a16="http://schemas.microsoft.com/office/drawing/2014/main" id="{E7717AAA-298D-5341-8052-B6C07824D95D}"/>
              </a:ext>
            </a:extLst>
          </p:cNvPr>
          <p:cNvSpPr>
            <a:spLocks noGrp="1"/>
          </p:cNvSpPr>
          <p:nvPr>
            <p:ph type="title"/>
          </p:nvPr>
        </p:nvSpPr>
        <p:spPr>
          <a:xfrm>
            <a:off x="540000" y="931653"/>
            <a:ext cx="11112000" cy="759035"/>
          </a:xfrm>
        </p:spPr>
        <p:txBody>
          <a:bodyPr lIns="0" anchor="t">
            <a:normAutofit/>
          </a:bodyPr>
          <a:lstStyle>
            <a:lvl1pPr>
              <a:defRPr sz="3200" b="1" i="0" cap="all" baseline="0">
                <a:solidFill>
                  <a:schemeClr val="tx1"/>
                </a:solidFill>
                <a:latin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21AA818A-A352-BB48-835A-E650BD3A4D78}"/>
              </a:ext>
            </a:extLst>
          </p:cNvPr>
          <p:cNvSpPr>
            <a:spLocks noGrp="1"/>
          </p:cNvSpPr>
          <p:nvPr>
            <p:ph idx="1"/>
          </p:nvPr>
        </p:nvSpPr>
        <p:spPr>
          <a:xfrm>
            <a:off x="540000" y="1825625"/>
            <a:ext cx="5256362" cy="4351338"/>
          </a:xfrm>
        </p:spPr>
        <p:txBody>
          <a:bodyPr/>
          <a:lstStyle>
            <a:lvl1pPr marL="0" indent="0">
              <a:lnSpc>
                <a:spcPct val="120000"/>
              </a:lnSpc>
              <a:buNone/>
              <a:defRPr b="1" i="0">
                <a:solidFill>
                  <a:schemeClr val="accent2"/>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685800" indent="-223838">
              <a:lnSpc>
                <a:spcPct val="120000"/>
              </a:lnSpc>
              <a:buClr>
                <a:schemeClr val="accent2"/>
              </a:buClr>
              <a:buSzPct val="120000"/>
              <a:buFont typeface="Arial" panose="020B0604020202020204" pitchFamily="34" charset="0"/>
              <a:buChar char="•"/>
              <a:tabLst/>
              <a:defRPr sz="2400" b="0" i="0">
                <a:solidFill>
                  <a:srgbClr val="000000"/>
                </a:solidFill>
                <a:latin typeface="Arial" panose="020B0604020202020204" pitchFamily="34" charset="0"/>
              </a:defRPr>
            </a:lvl3pPr>
            <a:lvl4pPr marL="1200150" indent="-274638">
              <a:lnSpc>
                <a:spcPct val="120000"/>
              </a:lnSpc>
              <a:buClr>
                <a:schemeClr val="accent2"/>
              </a:buClr>
              <a:buFont typeface="Courier New" panose="02070309020205020404" pitchFamily="49" charset="0"/>
              <a:buChar char="o"/>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2">
            <a:extLst>
              <a:ext uri="{FF2B5EF4-FFF2-40B4-BE49-F238E27FC236}">
                <a16:creationId xmlns:a16="http://schemas.microsoft.com/office/drawing/2014/main" id="{4EBE6818-62A8-C449-9F4A-00CF93DAD014}"/>
              </a:ext>
            </a:extLst>
          </p:cNvPr>
          <p:cNvSpPr>
            <a:spLocks noGrp="1"/>
          </p:cNvSpPr>
          <p:nvPr>
            <p:ph idx="10"/>
          </p:nvPr>
        </p:nvSpPr>
        <p:spPr>
          <a:xfrm>
            <a:off x="6406551" y="1825625"/>
            <a:ext cx="5256362" cy="4351338"/>
          </a:xfrm>
        </p:spPr>
        <p:txBody>
          <a:bodyPr/>
          <a:lstStyle>
            <a:lvl1pPr marL="0" indent="0">
              <a:lnSpc>
                <a:spcPct val="120000"/>
              </a:lnSpc>
              <a:buNone/>
              <a:defRPr b="1" i="0">
                <a:solidFill>
                  <a:schemeClr val="accent2"/>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685800" indent="-223838">
              <a:lnSpc>
                <a:spcPct val="120000"/>
              </a:lnSpc>
              <a:buClr>
                <a:schemeClr val="accent2"/>
              </a:buClr>
              <a:buSzPct val="120000"/>
              <a:buFont typeface="Arial" panose="020B0604020202020204" pitchFamily="34" charset="0"/>
              <a:buChar char="•"/>
              <a:tabLst/>
              <a:defRPr sz="2400" b="0" i="0">
                <a:solidFill>
                  <a:srgbClr val="000000"/>
                </a:solidFill>
                <a:latin typeface="Arial" panose="020B0604020202020204" pitchFamily="34" charset="0"/>
              </a:defRPr>
            </a:lvl3pPr>
            <a:lvl4pPr marL="1200150" indent="-274638">
              <a:lnSpc>
                <a:spcPct val="120000"/>
              </a:lnSpc>
              <a:buClr>
                <a:schemeClr val="accent2"/>
              </a:buClr>
              <a:buFont typeface="Courier New" panose="02070309020205020404" pitchFamily="49" charset="0"/>
              <a:buChar char="o"/>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3" name="Straight Connector 12">
            <a:extLst>
              <a:ext uri="{FF2B5EF4-FFF2-40B4-BE49-F238E27FC236}">
                <a16:creationId xmlns:a16="http://schemas.microsoft.com/office/drawing/2014/main" id="{EB6A7F79-468C-8F4E-81E7-6E993FC43F01}"/>
              </a:ext>
            </a:extLst>
          </p:cNvPr>
          <p:cNvCxnSpPr/>
          <p:nvPr userDrawn="1"/>
        </p:nvCxnSpPr>
        <p:spPr>
          <a:xfrm>
            <a:off x="6090249" y="1846053"/>
            <a:ext cx="0" cy="434771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4AF6547-EDA7-C946-9ADE-DDF4DAAF6E1C}"/>
              </a:ext>
            </a:extLst>
          </p:cNvPr>
          <p:cNvSpPr>
            <a:spLocks noGrp="1"/>
          </p:cNvSpPr>
          <p:nvPr>
            <p:ph type="body" idx="11" hasCustomPrompt="1"/>
          </p:nvPr>
        </p:nvSpPr>
        <p:spPr>
          <a:xfrm>
            <a:off x="743663" y="106430"/>
            <a:ext cx="11355410" cy="428829"/>
          </a:xfrm>
        </p:spPr>
        <p:txBody>
          <a:bodyPr lIns="0" rIns="90000">
            <a:normAutofit/>
          </a:bodyPr>
          <a:lstStyle>
            <a:lvl1pPr marL="0" indent="0">
              <a:buNone/>
              <a:defRPr sz="1600" b="1" i="0" cap="all" baseline="0">
                <a:solidFill>
                  <a:schemeClr val="tx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7206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sual Libr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67E3-B789-2044-86E9-8B1CD84FBE20}"/>
              </a:ext>
            </a:extLst>
          </p:cNvPr>
          <p:cNvSpPr>
            <a:spLocks noGrp="1"/>
          </p:cNvSpPr>
          <p:nvPr>
            <p:ph type="title" hasCustomPrompt="1"/>
          </p:nvPr>
        </p:nvSpPr>
        <p:spPr>
          <a:xfrm>
            <a:off x="225675" y="536578"/>
            <a:ext cx="10515600" cy="857500"/>
          </a:xfrm>
        </p:spPr>
        <p:txBody>
          <a:bodyPr lIns="0" anchor="t">
            <a:normAutofit/>
          </a:bodyPr>
          <a:lstStyle>
            <a:lvl1pPr>
              <a:defRPr sz="2400" b="1" i="0" cap="all" spc="-60" baseline="0">
                <a:latin typeface="Arial" panose="020B0604020202020204" pitchFamily="34" charset="0"/>
              </a:defRPr>
            </a:lvl1pPr>
          </a:lstStyle>
          <a:p>
            <a:r>
              <a:rPr lang="en-US" dirty="0"/>
              <a:t>Click to edit title</a:t>
            </a:r>
          </a:p>
        </p:txBody>
      </p:sp>
      <p:pic>
        <p:nvPicPr>
          <p:cNvPr id="5" name="Picture 4">
            <a:extLst>
              <a:ext uri="{FF2B5EF4-FFF2-40B4-BE49-F238E27FC236}">
                <a16:creationId xmlns:a16="http://schemas.microsoft.com/office/drawing/2014/main" id="{762F9D8C-691A-2243-AF59-DBCFF1DC4B49}"/>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Tree>
    <p:extLst>
      <p:ext uri="{BB962C8B-B14F-4D97-AF65-F5344CB8AC3E}">
        <p14:creationId xmlns:p14="http://schemas.microsoft.com/office/powerpoint/2010/main" val="1738776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Image right with 2/3 Conten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417E12E6-623C-4241-8937-7D6E298D0A3F}"/>
              </a:ext>
            </a:extLst>
          </p:cNvPr>
          <p:cNvSpPr>
            <a:spLocks noGrp="1"/>
          </p:cNvSpPr>
          <p:nvPr>
            <p:ph type="pic" idx="1"/>
          </p:nvPr>
        </p:nvSpPr>
        <p:spPr>
          <a:xfrm>
            <a:off x="7560001" y="0"/>
            <a:ext cx="4631999" cy="6858000"/>
          </a:xfrm>
          <a:noFill/>
        </p:spPr>
        <p:txBody>
          <a:bodyPr anchor="ctr"/>
          <a:lstStyle>
            <a:lvl1pPr marL="0" indent="0" algn="ctr">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a:p>
            <a:endParaRPr lang="en-US" dirty="0"/>
          </a:p>
          <a:p>
            <a:endParaRPr lang="en-US" dirty="0"/>
          </a:p>
          <a:p>
            <a:r>
              <a:rPr lang="en-US" dirty="0"/>
              <a:t>Click icon </a:t>
            </a:r>
            <a:br>
              <a:rPr lang="en-US" dirty="0"/>
            </a:br>
            <a:r>
              <a:rPr lang="en-US" dirty="0"/>
              <a:t>to add image</a:t>
            </a:r>
          </a:p>
        </p:txBody>
      </p:sp>
      <p:pic>
        <p:nvPicPr>
          <p:cNvPr id="12" name="Picture 11">
            <a:extLst>
              <a:ext uri="{FF2B5EF4-FFF2-40B4-BE49-F238E27FC236}">
                <a16:creationId xmlns:a16="http://schemas.microsoft.com/office/drawing/2014/main" id="{BA95D84A-BC51-DF43-BE72-5920247057F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14" name="Title 1">
            <a:extLst>
              <a:ext uri="{FF2B5EF4-FFF2-40B4-BE49-F238E27FC236}">
                <a16:creationId xmlns:a16="http://schemas.microsoft.com/office/drawing/2014/main" id="{569687DD-7B83-884C-AD0D-0E6B30B26C3F}"/>
              </a:ext>
            </a:extLst>
          </p:cNvPr>
          <p:cNvSpPr>
            <a:spLocks noGrp="1"/>
          </p:cNvSpPr>
          <p:nvPr>
            <p:ph type="title"/>
          </p:nvPr>
        </p:nvSpPr>
        <p:spPr>
          <a:xfrm>
            <a:off x="540000" y="931653"/>
            <a:ext cx="6418013" cy="759035"/>
          </a:xfrm>
        </p:spPr>
        <p:txBody>
          <a:bodyPr lIns="0" anchor="t">
            <a:noAutofit/>
          </a:bodyPr>
          <a:lstStyle>
            <a:lvl1pPr>
              <a:defRPr sz="3200" b="1" i="0" cap="all" baseline="0">
                <a:solidFill>
                  <a:schemeClr val="tx1"/>
                </a:solidFill>
                <a:latin typeface="Arial" panose="020B060402020202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0DAC3720-50A4-DE46-B1AD-6A9EA6D63118}"/>
              </a:ext>
            </a:extLst>
          </p:cNvPr>
          <p:cNvSpPr>
            <a:spLocks noGrp="1"/>
          </p:cNvSpPr>
          <p:nvPr>
            <p:ph idx="10"/>
          </p:nvPr>
        </p:nvSpPr>
        <p:spPr>
          <a:xfrm>
            <a:off x="540000" y="2000241"/>
            <a:ext cx="6432300" cy="3948113"/>
          </a:xfrm>
        </p:spPr>
        <p:txBody>
          <a:bodyPr/>
          <a:lstStyle>
            <a:lvl1pPr marL="0" indent="0">
              <a:lnSpc>
                <a:spcPct val="120000"/>
              </a:lnSpc>
              <a:buNone/>
              <a:defRPr b="1" i="0">
                <a:solidFill>
                  <a:schemeClr val="accent2"/>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685800" indent="-223838">
              <a:lnSpc>
                <a:spcPct val="120000"/>
              </a:lnSpc>
              <a:buClr>
                <a:schemeClr val="accent2"/>
              </a:buClr>
              <a:buSzPct val="120000"/>
              <a:buFont typeface="Arial" panose="020B0604020202020204" pitchFamily="34" charset="0"/>
              <a:buChar char="•"/>
              <a:tabLst/>
              <a:defRPr sz="2400" b="0" i="0">
                <a:solidFill>
                  <a:srgbClr val="000000"/>
                </a:solidFill>
                <a:latin typeface="Arial" panose="020B0604020202020204" pitchFamily="34" charset="0"/>
              </a:defRPr>
            </a:lvl3pPr>
            <a:lvl4pPr marL="1200150" indent="-274638">
              <a:lnSpc>
                <a:spcPct val="120000"/>
              </a:lnSpc>
              <a:buClr>
                <a:schemeClr val="accent2"/>
              </a:buClr>
              <a:buFont typeface="Courier New" panose="02070309020205020404" pitchFamily="49" charset="0"/>
              <a:buChar char="o"/>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5D765E04-3FDB-2F47-AE9B-0E109FCC2F53}"/>
              </a:ext>
            </a:extLst>
          </p:cNvPr>
          <p:cNvSpPr>
            <a:spLocks noGrp="1"/>
          </p:cNvSpPr>
          <p:nvPr>
            <p:ph type="body" idx="11" hasCustomPrompt="1"/>
          </p:nvPr>
        </p:nvSpPr>
        <p:spPr>
          <a:xfrm>
            <a:off x="743663" y="106430"/>
            <a:ext cx="11355410" cy="428829"/>
          </a:xfrm>
        </p:spPr>
        <p:txBody>
          <a:bodyPr lIns="0" rIns="90000">
            <a:normAutofit/>
          </a:bodyPr>
          <a:lstStyle>
            <a:lvl1pPr marL="0" indent="0">
              <a:buNone/>
              <a:defRPr sz="1600" b="1" i="0" cap="all" baseline="0">
                <a:solidFill>
                  <a:schemeClr val="tx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428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Picture with Right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5E9DD7-509C-CF46-93FD-922EC3A17CA6}"/>
              </a:ext>
            </a:extLst>
          </p:cNvPr>
          <p:cNvSpPr>
            <a:spLocks noGrp="1"/>
          </p:cNvSpPr>
          <p:nvPr>
            <p:ph type="pic" idx="1"/>
          </p:nvPr>
        </p:nvSpPr>
        <p:spPr>
          <a:xfrm>
            <a:off x="0" y="0"/>
            <a:ext cx="7429500" cy="6858000"/>
          </a:xfrm>
          <a:noFill/>
        </p:spPr>
        <p:txBody>
          <a:bodyPr anchor="ctr"/>
          <a:lstStyle>
            <a:lvl1pPr marL="0" indent="0" algn="ctr">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a:p>
            <a:endParaRPr lang="en-US" dirty="0"/>
          </a:p>
          <a:p>
            <a:r>
              <a:rPr lang="en-US" dirty="0"/>
              <a:t>Click icon to add image</a:t>
            </a:r>
          </a:p>
        </p:txBody>
      </p:sp>
      <p:sp>
        <p:nvSpPr>
          <p:cNvPr id="6" name="Content Placeholder 2">
            <a:extLst>
              <a:ext uri="{FF2B5EF4-FFF2-40B4-BE49-F238E27FC236}">
                <a16:creationId xmlns:a16="http://schemas.microsoft.com/office/drawing/2014/main" id="{6CDD1583-B6C8-C744-B182-5BAD07026A4C}"/>
              </a:ext>
            </a:extLst>
          </p:cNvPr>
          <p:cNvSpPr>
            <a:spLocks noGrp="1"/>
          </p:cNvSpPr>
          <p:nvPr>
            <p:ph idx="10"/>
          </p:nvPr>
        </p:nvSpPr>
        <p:spPr>
          <a:xfrm>
            <a:off x="7886700" y="2070640"/>
            <a:ext cx="4000500" cy="4534951"/>
          </a:xfrm>
        </p:spPr>
        <p:txBody>
          <a:bodyPr/>
          <a:lstStyle>
            <a:lvl1pPr marL="0" indent="0">
              <a:lnSpc>
                <a:spcPct val="120000"/>
              </a:lnSpc>
              <a:buNone/>
              <a:defRPr b="1" i="0">
                <a:solidFill>
                  <a:schemeClr val="accent2"/>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685800" indent="-223838">
              <a:lnSpc>
                <a:spcPct val="120000"/>
              </a:lnSpc>
              <a:buClr>
                <a:schemeClr val="accent2"/>
              </a:buClr>
              <a:buSzPct val="120000"/>
              <a:buFont typeface="Arial" panose="020B0604020202020204" pitchFamily="34" charset="0"/>
              <a:buChar char="•"/>
              <a:tabLst/>
              <a:defRPr sz="2400" b="0" i="0">
                <a:solidFill>
                  <a:srgbClr val="000000"/>
                </a:solidFill>
                <a:latin typeface="Arial" panose="020B0604020202020204" pitchFamily="34" charset="0"/>
              </a:defRPr>
            </a:lvl3pPr>
            <a:lvl4pPr marL="1200150" indent="-274638">
              <a:lnSpc>
                <a:spcPct val="120000"/>
              </a:lnSpc>
              <a:buClr>
                <a:schemeClr val="accent2"/>
              </a:buClr>
              <a:buFont typeface="Courier New" panose="02070309020205020404" pitchFamily="49" charset="0"/>
              <a:buChar char="o"/>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a:extLst>
              <a:ext uri="{FF2B5EF4-FFF2-40B4-BE49-F238E27FC236}">
                <a16:creationId xmlns:a16="http://schemas.microsoft.com/office/drawing/2014/main" id="{823AF7C3-7EF3-0540-B101-0D89D7C9CCFA}"/>
              </a:ext>
            </a:extLst>
          </p:cNvPr>
          <p:cNvSpPr>
            <a:spLocks noGrp="1"/>
          </p:cNvSpPr>
          <p:nvPr>
            <p:ph type="title"/>
          </p:nvPr>
        </p:nvSpPr>
        <p:spPr>
          <a:xfrm>
            <a:off x="7900988" y="600082"/>
            <a:ext cx="3957637" cy="1401246"/>
          </a:xfrm>
        </p:spPr>
        <p:txBody>
          <a:bodyPr lIns="0" anchor="t">
            <a:normAutofit/>
          </a:bodyPr>
          <a:lstStyle>
            <a:lvl1pPr>
              <a:defRPr sz="3200" b="1" i="0" cap="all" baseline="0">
                <a:solidFill>
                  <a:schemeClr val="tx1"/>
                </a:solidFill>
                <a:latin typeface="Arial" panose="020B060402020202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F23A41E2-F929-FB48-BA35-8A88A7278CC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7876949" y="266914"/>
            <a:ext cx="454143" cy="69312"/>
          </a:xfrm>
          <a:prstGeom prst="rect">
            <a:avLst/>
          </a:prstGeom>
        </p:spPr>
      </p:pic>
    </p:spTree>
    <p:extLst>
      <p:ext uri="{BB962C8B-B14F-4D97-AF65-F5344CB8AC3E}">
        <p14:creationId xmlns:p14="http://schemas.microsoft.com/office/powerpoint/2010/main" val="66768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Content with Left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8DFCA9-F533-FF48-85F1-DB7A544FD6A1}"/>
              </a:ext>
            </a:extLst>
          </p:cNvPr>
          <p:cNvSpPr/>
          <p:nvPr userDrawn="1"/>
        </p:nvSpPr>
        <p:spPr>
          <a:xfrm>
            <a:off x="5043488" y="1"/>
            <a:ext cx="7148512" cy="6858000"/>
          </a:xfrm>
          <a:prstGeom prst="rect">
            <a:avLst/>
          </a:prstGeom>
          <a:solidFill>
            <a:schemeClr val="bg2">
              <a:alpha val="299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ADFD991-F192-DB45-BB35-3DAD3C638266}"/>
              </a:ext>
            </a:extLst>
          </p:cNvPr>
          <p:cNvSpPr>
            <a:spLocks noGrp="1"/>
          </p:cNvSpPr>
          <p:nvPr>
            <p:ph type="title"/>
          </p:nvPr>
        </p:nvSpPr>
        <p:spPr>
          <a:xfrm>
            <a:off x="540000" y="931653"/>
            <a:ext cx="4074863" cy="2665562"/>
          </a:xfrm>
        </p:spPr>
        <p:txBody>
          <a:bodyPr lIns="0" anchor="b">
            <a:normAutofit/>
          </a:bodyPr>
          <a:lstStyle>
            <a:lvl1pPr>
              <a:defRPr sz="3200" b="1" i="0" cap="all" baseline="0">
                <a:solidFill>
                  <a:schemeClr val="tx1"/>
                </a:solidFill>
                <a:latin typeface="Arial" panose="020B060402020202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226D63D2-8BC7-7F49-B2CA-06A26AE5ED3F}"/>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561" y="266914"/>
            <a:ext cx="454143" cy="69312"/>
          </a:xfrm>
          <a:prstGeom prst="rect">
            <a:avLst/>
          </a:prstGeom>
        </p:spPr>
      </p:pic>
      <p:sp>
        <p:nvSpPr>
          <p:cNvPr id="10" name="Content Placeholder 2">
            <a:extLst>
              <a:ext uri="{FF2B5EF4-FFF2-40B4-BE49-F238E27FC236}">
                <a16:creationId xmlns:a16="http://schemas.microsoft.com/office/drawing/2014/main" id="{96A0D09E-E122-6245-AD09-E93BF4874FC2}"/>
              </a:ext>
            </a:extLst>
          </p:cNvPr>
          <p:cNvSpPr>
            <a:spLocks noGrp="1"/>
          </p:cNvSpPr>
          <p:nvPr>
            <p:ph idx="10"/>
          </p:nvPr>
        </p:nvSpPr>
        <p:spPr>
          <a:xfrm>
            <a:off x="5554912" y="957261"/>
            <a:ext cx="6432300" cy="3948113"/>
          </a:xfrm>
        </p:spPr>
        <p:txBody>
          <a:bodyPr/>
          <a:lstStyle>
            <a:lvl1pPr marL="0" indent="0">
              <a:lnSpc>
                <a:spcPct val="120000"/>
              </a:lnSpc>
              <a:buNone/>
              <a:defRPr b="1" i="0">
                <a:solidFill>
                  <a:schemeClr val="accent2"/>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685800" indent="-223838">
              <a:lnSpc>
                <a:spcPct val="120000"/>
              </a:lnSpc>
              <a:buClr>
                <a:schemeClr val="accent2"/>
              </a:buClr>
              <a:buSzPct val="120000"/>
              <a:buFont typeface="Arial" panose="020B0604020202020204" pitchFamily="34" charset="0"/>
              <a:buChar char="•"/>
              <a:tabLst/>
              <a:defRPr sz="2400" b="0" i="0">
                <a:solidFill>
                  <a:srgbClr val="000000"/>
                </a:solidFill>
                <a:latin typeface="Arial" panose="020B0604020202020204" pitchFamily="34" charset="0"/>
              </a:defRPr>
            </a:lvl3pPr>
            <a:lvl4pPr marL="1200150" indent="-274638">
              <a:lnSpc>
                <a:spcPct val="120000"/>
              </a:lnSpc>
              <a:buClr>
                <a:schemeClr val="accent2"/>
              </a:buClr>
              <a:buFont typeface="Courier New" panose="02070309020205020404" pitchFamily="49" charset="0"/>
              <a:buChar char="o"/>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1">
            <a:extLst>
              <a:ext uri="{FF2B5EF4-FFF2-40B4-BE49-F238E27FC236}">
                <a16:creationId xmlns:a16="http://schemas.microsoft.com/office/drawing/2014/main" id="{0DD3A1CE-4BED-80ED-1B47-BC8DFD7F7523}"/>
              </a:ext>
            </a:extLst>
          </p:cNvPr>
          <p:cNvSpPr>
            <a:spLocks noGrp="1"/>
          </p:cNvSpPr>
          <p:nvPr>
            <p:ph type="body" sz="quarter" idx="11"/>
          </p:nvPr>
        </p:nvSpPr>
        <p:spPr>
          <a:xfrm>
            <a:off x="539750" y="3700463"/>
            <a:ext cx="4075113" cy="2682875"/>
          </a:xfrm>
        </p:spPr>
        <p:txBody>
          <a:bodyPr/>
          <a:lstStyle>
            <a:lvl1pPr marL="0" indent="0">
              <a:lnSpc>
                <a:spcPct val="100000"/>
              </a:lnSpc>
              <a:buNone/>
              <a:defRPr>
                <a:solidFill>
                  <a:schemeClr val="accent2"/>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69083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 Content with Left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8DFCA9-F533-FF48-85F1-DB7A544FD6A1}"/>
              </a:ext>
            </a:extLst>
          </p:cNvPr>
          <p:cNvSpPr/>
          <p:nvPr userDrawn="1"/>
        </p:nvSpPr>
        <p:spPr>
          <a:xfrm>
            <a:off x="0" y="1"/>
            <a:ext cx="50006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192656F-1451-1B48-922F-F0EC7386DCFE}"/>
              </a:ext>
            </a:extLst>
          </p:cNvPr>
          <p:cNvGrpSpPr/>
          <p:nvPr userDrawn="1"/>
        </p:nvGrpSpPr>
        <p:grpSpPr>
          <a:xfrm>
            <a:off x="556616" y="1436911"/>
            <a:ext cx="4020756" cy="4020458"/>
            <a:chOff x="640282" y="738004"/>
            <a:chExt cx="6415961" cy="6415935"/>
          </a:xfrm>
        </p:grpSpPr>
        <p:sp>
          <p:nvSpPr>
            <p:cNvPr id="12" name="object 3">
              <a:extLst>
                <a:ext uri="{FF2B5EF4-FFF2-40B4-BE49-F238E27FC236}">
                  <a16:creationId xmlns:a16="http://schemas.microsoft.com/office/drawing/2014/main" id="{56FC1B36-FADD-5F4C-B1E6-E00B67FF0CCB}"/>
                </a:ext>
              </a:extLst>
            </p:cNvPr>
            <p:cNvSpPr/>
            <p:nvPr userDrawn="1"/>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3" name="object 4">
              <a:extLst>
                <a:ext uri="{FF2B5EF4-FFF2-40B4-BE49-F238E27FC236}">
                  <a16:creationId xmlns:a16="http://schemas.microsoft.com/office/drawing/2014/main" id="{7DDC1077-4F8A-A34D-981D-FB3B339D7366}"/>
                </a:ext>
              </a:extLst>
            </p:cNvPr>
            <p:cNvSpPr/>
            <p:nvPr userDrawn="1"/>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4" name="object 5">
              <a:extLst>
                <a:ext uri="{FF2B5EF4-FFF2-40B4-BE49-F238E27FC236}">
                  <a16:creationId xmlns:a16="http://schemas.microsoft.com/office/drawing/2014/main" id="{E3A8B546-90E9-7E4E-8F9B-736E9A450DE5}"/>
                </a:ext>
              </a:extLst>
            </p:cNvPr>
            <p:cNvSpPr/>
            <p:nvPr userDrawn="1"/>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15" name="object 6">
              <a:extLst>
                <a:ext uri="{FF2B5EF4-FFF2-40B4-BE49-F238E27FC236}">
                  <a16:creationId xmlns:a16="http://schemas.microsoft.com/office/drawing/2014/main" id="{496B60D9-30CE-9F47-B293-A6207BFF6536}"/>
                </a:ext>
              </a:extLst>
            </p:cNvPr>
            <p:cNvSpPr/>
            <p:nvPr userDrawn="1"/>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6" name="object 7">
              <a:extLst>
                <a:ext uri="{FF2B5EF4-FFF2-40B4-BE49-F238E27FC236}">
                  <a16:creationId xmlns:a16="http://schemas.microsoft.com/office/drawing/2014/main" id="{F73A24D8-3B0C-BB41-BCCF-D042CE36E1DD}"/>
                </a:ext>
              </a:extLst>
            </p:cNvPr>
            <p:cNvSpPr/>
            <p:nvPr userDrawn="1"/>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7" name="object 8">
              <a:extLst>
                <a:ext uri="{FF2B5EF4-FFF2-40B4-BE49-F238E27FC236}">
                  <a16:creationId xmlns:a16="http://schemas.microsoft.com/office/drawing/2014/main" id="{E5DE093E-1BE4-244D-8F4D-C24AA3E4F49D}"/>
                </a:ext>
              </a:extLst>
            </p:cNvPr>
            <p:cNvSpPr/>
            <p:nvPr userDrawn="1"/>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8" name="object 9">
              <a:extLst>
                <a:ext uri="{FF2B5EF4-FFF2-40B4-BE49-F238E27FC236}">
                  <a16:creationId xmlns:a16="http://schemas.microsoft.com/office/drawing/2014/main" id="{F45DE75D-8436-794D-9BA6-B58D19988345}"/>
                </a:ext>
              </a:extLst>
            </p:cNvPr>
            <p:cNvSpPr/>
            <p:nvPr userDrawn="1"/>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19" name="object 10">
              <a:extLst>
                <a:ext uri="{FF2B5EF4-FFF2-40B4-BE49-F238E27FC236}">
                  <a16:creationId xmlns:a16="http://schemas.microsoft.com/office/drawing/2014/main" id="{93B44997-BD5C-154B-89C0-CA289C6FCB71}"/>
                </a:ext>
              </a:extLst>
            </p:cNvPr>
            <p:cNvSpPr/>
            <p:nvPr userDrawn="1"/>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0" name="object 11">
              <a:extLst>
                <a:ext uri="{FF2B5EF4-FFF2-40B4-BE49-F238E27FC236}">
                  <a16:creationId xmlns:a16="http://schemas.microsoft.com/office/drawing/2014/main" id="{C4AE4210-6537-D74D-AD8D-025CA612A37E}"/>
                </a:ext>
              </a:extLst>
            </p:cNvPr>
            <p:cNvSpPr/>
            <p:nvPr userDrawn="1"/>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1" name="object 12">
              <a:extLst>
                <a:ext uri="{FF2B5EF4-FFF2-40B4-BE49-F238E27FC236}">
                  <a16:creationId xmlns:a16="http://schemas.microsoft.com/office/drawing/2014/main" id="{8F56DCCA-5417-6241-A6D0-4BD89FC1B3D5}"/>
                </a:ext>
              </a:extLst>
            </p:cNvPr>
            <p:cNvSpPr/>
            <p:nvPr userDrawn="1"/>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2" name="object 13">
              <a:extLst>
                <a:ext uri="{FF2B5EF4-FFF2-40B4-BE49-F238E27FC236}">
                  <a16:creationId xmlns:a16="http://schemas.microsoft.com/office/drawing/2014/main" id="{18774CC6-1881-7C40-9DC5-F50C658890C1}"/>
                </a:ext>
              </a:extLst>
            </p:cNvPr>
            <p:cNvSpPr/>
            <p:nvPr userDrawn="1"/>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3" name="object 14">
              <a:extLst>
                <a:ext uri="{FF2B5EF4-FFF2-40B4-BE49-F238E27FC236}">
                  <a16:creationId xmlns:a16="http://schemas.microsoft.com/office/drawing/2014/main" id="{B24A6556-DBDA-D14D-B2B1-AA1A9FE6F0A6}"/>
                </a:ext>
              </a:extLst>
            </p:cNvPr>
            <p:cNvSpPr/>
            <p:nvPr userDrawn="1"/>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4" name="object 15">
              <a:extLst>
                <a:ext uri="{FF2B5EF4-FFF2-40B4-BE49-F238E27FC236}">
                  <a16:creationId xmlns:a16="http://schemas.microsoft.com/office/drawing/2014/main" id="{5449C449-C191-6947-8855-7904DA49ACBF}"/>
                </a:ext>
              </a:extLst>
            </p:cNvPr>
            <p:cNvSpPr/>
            <p:nvPr userDrawn="1"/>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25" name="object 16">
              <a:extLst>
                <a:ext uri="{FF2B5EF4-FFF2-40B4-BE49-F238E27FC236}">
                  <a16:creationId xmlns:a16="http://schemas.microsoft.com/office/drawing/2014/main" id="{D360E2D4-ADF1-584F-A818-03B90A933135}"/>
                </a:ext>
              </a:extLst>
            </p:cNvPr>
            <p:cNvSpPr/>
            <p:nvPr userDrawn="1"/>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6" name="object 17">
              <a:extLst>
                <a:ext uri="{FF2B5EF4-FFF2-40B4-BE49-F238E27FC236}">
                  <a16:creationId xmlns:a16="http://schemas.microsoft.com/office/drawing/2014/main" id="{25C7C3AE-57F4-204F-A6D3-8595DCC50677}"/>
                </a:ext>
              </a:extLst>
            </p:cNvPr>
            <p:cNvSpPr/>
            <p:nvPr userDrawn="1"/>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7" name="object 18">
              <a:extLst>
                <a:ext uri="{FF2B5EF4-FFF2-40B4-BE49-F238E27FC236}">
                  <a16:creationId xmlns:a16="http://schemas.microsoft.com/office/drawing/2014/main" id="{89B98589-BB4A-E348-A0ED-6AE4421023E1}"/>
                </a:ext>
              </a:extLst>
            </p:cNvPr>
            <p:cNvSpPr/>
            <p:nvPr userDrawn="1"/>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8" name="object 19">
              <a:extLst>
                <a:ext uri="{FF2B5EF4-FFF2-40B4-BE49-F238E27FC236}">
                  <a16:creationId xmlns:a16="http://schemas.microsoft.com/office/drawing/2014/main" id="{AC61C2F7-F0D5-6E4D-9697-27CBB79BC95D}"/>
                </a:ext>
              </a:extLst>
            </p:cNvPr>
            <p:cNvSpPr/>
            <p:nvPr userDrawn="1"/>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29" name="object 20">
              <a:extLst>
                <a:ext uri="{FF2B5EF4-FFF2-40B4-BE49-F238E27FC236}">
                  <a16:creationId xmlns:a16="http://schemas.microsoft.com/office/drawing/2014/main" id="{BF2C6F32-A71B-684E-8B43-AE1277352863}"/>
                </a:ext>
              </a:extLst>
            </p:cNvPr>
            <p:cNvSpPr/>
            <p:nvPr userDrawn="1"/>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solidFill>
              <a:srgbClr val="6477BA">
                <a:alpha val="10000"/>
              </a:srgbClr>
            </a:solidFill>
          </p:spPr>
          <p:txBody>
            <a:bodyPr wrap="square" lIns="0" tIns="0" rIns="0" bIns="0" rtlCol="0"/>
            <a:lstStyle/>
            <a:p>
              <a:endParaRPr>
                <a:noFill/>
              </a:endParaRPr>
            </a:p>
          </p:txBody>
        </p:sp>
        <p:sp>
          <p:nvSpPr>
            <p:cNvPr id="30" name="object 21">
              <a:extLst>
                <a:ext uri="{FF2B5EF4-FFF2-40B4-BE49-F238E27FC236}">
                  <a16:creationId xmlns:a16="http://schemas.microsoft.com/office/drawing/2014/main" id="{10022A07-B09B-D149-AD8E-D56EEC833F21}"/>
                </a:ext>
              </a:extLst>
            </p:cNvPr>
            <p:cNvSpPr/>
            <p:nvPr userDrawn="1"/>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1" name="object 22">
              <a:extLst>
                <a:ext uri="{FF2B5EF4-FFF2-40B4-BE49-F238E27FC236}">
                  <a16:creationId xmlns:a16="http://schemas.microsoft.com/office/drawing/2014/main" id="{B94A3B9D-2646-494C-AC77-DE250F1405E4}"/>
                </a:ext>
              </a:extLst>
            </p:cNvPr>
            <p:cNvSpPr/>
            <p:nvPr userDrawn="1"/>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solidFill>
              <a:srgbClr val="6477BA">
                <a:alpha val="10000"/>
              </a:srgbClr>
            </a:solidFill>
          </p:spPr>
          <p:txBody>
            <a:bodyPr wrap="square" lIns="0" tIns="0" rIns="0" bIns="0" rtlCol="0"/>
            <a:lstStyle/>
            <a:p>
              <a:endParaRPr>
                <a:noFill/>
              </a:endParaRPr>
            </a:p>
          </p:txBody>
        </p:sp>
        <p:sp>
          <p:nvSpPr>
            <p:cNvPr id="32" name="object 23">
              <a:extLst>
                <a:ext uri="{FF2B5EF4-FFF2-40B4-BE49-F238E27FC236}">
                  <a16:creationId xmlns:a16="http://schemas.microsoft.com/office/drawing/2014/main" id="{C9E3E32B-E166-A343-BAF1-613332A21D1E}"/>
                </a:ext>
              </a:extLst>
            </p:cNvPr>
            <p:cNvSpPr/>
            <p:nvPr userDrawn="1"/>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3" name="object 24">
              <a:extLst>
                <a:ext uri="{FF2B5EF4-FFF2-40B4-BE49-F238E27FC236}">
                  <a16:creationId xmlns:a16="http://schemas.microsoft.com/office/drawing/2014/main" id="{EA98671C-068B-5744-A843-05588FA9A997}"/>
                </a:ext>
              </a:extLst>
            </p:cNvPr>
            <p:cNvSpPr/>
            <p:nvPr userDrawn="1"/>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4" name="object 25">
              <a:extLst>
                <a:ext uri="{FF2B5EF4-FFF2-40B4-BE49-F238E27FC236}">
                  <a16:creationId xmlns:a16="http://schemas.microsoft.com/office/drawing/2014/main" id="{5189D1F3-4B61-E740-BA0C-0C74CE56ED9F}"/>
                </a:ext>
              </a:extLst>
            </p:cNvPr>
            <p:cNvSpPr/>
            <p:nvPr userDrawn="1"/>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solidFill>
              <a:srgbClr val="6477BA">
                <a:alpha val="10000"/>
              </a:srgbClr>
            </a:solidFill>
          </p:spPr>
          <p:txBody>
            <a:bodyPr wrap="square" lIns="0" tIns="0" rIns="0" bIns="0" rtlCol="0"/>
            <a:lstStyle/>
            <a:p>
              <a:endParaRPr>
                <a:noFill/>
              </a:endParaRPr>
            </a:p>
          </p:txBody>
        </p:sp>
        <p:sp>
          <p:nvSpPr>
            <p:cNvPr id="35" name="object 26">
              <a:extLst>
                <a:ext uri="{FF2B5EF4-FFF2-40B4-BE49-F238E27FC236}">
                  <a16:creationId xmlns:a16="http://schemas.microsoft.com/office/drawing/2014/main" id="{60C5B1EB-C3E2-1444-9461-CE71D1B68BF8}"/>
                </a:ext>
              </a:extLst>
            </p:cNvPr>
            <p:cNvSpPr/>
            <p:nvPr userDrawn="1"/>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sp>
          <p:nvSpPr>
            <p:cNvPr id="36" name="object 27">
              <a:extLst>
                <a:ext uri="{FF2B5EF4-FFF2-40B4-BE49-F238E27FC236}">
                  <a16:creationId xmlns:a16="http://schemas.microsoft.com/office/drawing/2014/main" id="{9985C4CA-CCC7-E74A-9BEA-06533447077A}"/>
                </a:ext>
              </a:extLst>
            </p:cNvPr>
            <p:cNvSpPr/>
            <p:nvPr userDrawn="1"/>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solidFill>
              <a:srgbClr val="6477BA">
                <a:alpha val="10000"/>
              </a:srgbClr>
            </a:solidFill>
          </p:spPr>
          <p:txBody>
            <a:bodyPr wrap="square" lIns="0" tIns="0" rIns="0" bIns="0" rtlCol="0"/>
            <a:lstStyle/>
            <a:p>
              <a:endParaRPr>
                <a:noFill/>
              </a:endParaRPr>
            </a:p>
          </p:txBody>
        </p:sp>
      </p:grpSp>
      <p:sp>
        <p:nvSpPr>
          <p:cNvPr id="10" name="Content Placeholder 2">
            <a:extLst>
              <a:ext uri="{FF2B5EF4-FFF2-40B4-BE49-F238E27FC236}">
                <a16:creationId xmlns:a16="http://schemas.microsoft.com/office/drawing/2014/main" id="{96A0D09E-E122-6245-AD09-E93BF4874FC2}"/>
              </a:ext>
            </a:extLst>
          </p:cNvPr>
          <p:cNvSpPr>
            <a:spLocks noGrp="1"/>
          </p:cNvSpPr>
          <p:nvPr>
            <p:ph idx="10"/>
          </p:nvPr>
        </p:nvSpPr>
        <p:spPr>
          <a:xfrm>
            <a:off x="5554912" y="957261"/>
            <a:ext cx="6432300" cy="3948113"/>
          </a:xfrm>
        </p:spPr>
        <p:txBody>
          <a:bodyPr/>
          <a:lstStyle>
            <a:lvl1pPr marL="0" indent="0">
              <a:lnSpc>
                <a:spcPct val="120000"/>
              </a:lnSpc>
              <a:buNone/>
              <a:defRPr b="1" i="0">
                <a:solidFill>
                  <a:schemeClr val="accent2"/>
                </a:solidFill>
                <a:latin typeface="Arial" panose="020B0604020202020204" pitchFamily="34" charset="0"/>
              </a:defRPr>
            </a:lvl1pPr>
            <a:lvl2pPr marL="15875" indent="0">
              <a:lnSpc>
                <a:spcPct val="120000"/>
              </a:lnSpc>
              <a:buNone/>
              <a:tabLst/>
              <a:defRPr sz="2400" b="0" i="0">
                <a:solidFill>
                  <a:srgbClr val="000000"/>
                </a:solidFill>
                <a:latin typeface="Arial" panose="020B0604020202020204" pitchFamily="34" charset="0"/>
              </a:defRPr>
            </a:lvl2pPr>
            <a:lvl3pPr marL="685800" indent="-223838">
              <a:lnSpc>
                <a:spcPct val="120000"/>
              </a:lnSpc>
              <a:buClr>
                <a:schemeClr val="accent2"/>
              </a:buClr>
              <a:buSzPct val="120000"/>
              <a:buFont typeface="Arial" panose="020B0604020202020204" pitchFamily="34" charset="0"/>
              <a:buChar char="•"/>
              <a:tabLst/>
              <a:defRPr sz="2400" b="0" i="0">
                <a:solidFill>
                  <a:srgbClr val="000000"/>
                </a:solidFill>
                <a:latin typeface="Arial" panose="020B0604020202020204" pitchFamily="34" charset="0"/>
              </a:defRPr>
            </a:lvl3pPr>
            <a:lvl4pPr marL="1200150" indent="-274638">
              <a:lnSpc>
                <a:spcPct val="120000"/>
              </a:lnSpc>
              <a:buClr>
                <a:schemeClr val="accent2"/>
              </a:buClr>
              <a:buFont typeface="Courier New" panose="02070309020205020404" pitchFamily="49" charset="0"/>
              <a:buChar char="o"/>
              <a:tabLst/>
              <a:defRPr sz="2400" b="0" i="0">
                <a:solidFill>
                  <a:srgbClr val="000000"/>
                </a:solidFill>
                <a:latin typeface="Arial" panose="020B0604020202020204" pitchFamily="34" charset="0"/>
              </a:defRPr>
            </a:lvl4pPr>
            <a:lvl5pPr marL="1828800" indent="0">
              <a:lnSpc>
                <a:spcPct val="120000"/>
              </a:lnSpc>
              <a:buNone/>
              <a:defRPr sz="2400" b="0" i="0">
                <a:solidFill>
                  <a:srgbClr val="000000"/>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a:extLst>
              <a:ext uri="{FF2B5EF4-FFF2-40B4-BE49-F238E27FC236}">
                <a16:creationId xmlns:a16="http://schemas.microsoft.com/office/drawing/2014/main" id="{5A4EB576-561B-A74A-A7A7-480D31B5E66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5505223" y="266914"/>
            <a:ext cx="454143" cy="69312"/>
          </a:xfrm>
          <a:prstGeom prst="rect">
            <a:avLst/>
          </a:prstGeom>
        </p:spPr>
      </p:pic>
      <p:sp>
        <p:nvSpPr>
          <p:cNvPr id="37" name="Title 1">
            <a:extLst>
              <a:ext uri="{FF2B5EF4-FFF2-40B4-BE49-F238E27FC236}">
                <a16:creationId xmlns:a16="http://schemas.microsoft.com/office/drawing/2014/main" id="{5E7C4336-C655-8DDE-0405-77680D4A9098}"/>
              </a:ext>
            </a:extLst>
          </p:cNvPr>
          <p:cNvSpPr>
            <a:spLocks noGrp="1"/>
          </p:cNvSpPr>
          <p:nvPr>
            <p:ph type="title"/>
          </p:nvPr>
        </p:nvSpPr>
        <p:spPr>
          <a:xfrm>
            <a:off x="540000" y="931653"/>
            <a:ext cx="4074863" cy="2665562"/>
          </a:xfrm>
        </p:spPr>
        <p:txBody>
          <a:bodyPr lIns="0" anchor="b">
            <a:normAutofit/>
          </a:bodyPr>
          <a:lstStyle>
            <a:lvl1pPr>
              <a:defRPr sz="3200" b="1" i="0" cap="all" baseline="0">
                <a:solidFill>
                  <a:schemeClr val="bg1"/>
                </a:solidFill>
                <a:latin typeface="Arial" panose="020B0604020202020204" pitchFamily="34" charset="0"/>
              </a:defRPr>
            </a:lvl1pPr>
          </a:lstStyle>
          <a:p>
            <a:r>
              <a:rPr lang="en-US" dirty="0"/>
              <a:t>Click to edit Master title style</a:t>
            </a:r>
          </a:p>
        </p:txBody>
      </p:sp>
      <p:sp>
        <p:nvSpPr>
          <p:cNvPr id="38" name="Text Placeholder 11">
            <a:extLst>
              <a:ext uri="{FF2B5EF4-FFF2-40B4-BE49-F238E27FC236}">
                <a16:creationId xmlns:a16="http://schemas.microsoft.com/office/drawing/2014/main" id="{17FD8F5F-DA0F-B787-5DDC-C89A1EA12172}"/>
              </a:ext>
            </a:extLst>
          </p:cNvPr>
          <p:cNvSpPr>
            <a:spLocks noGrp="1"/>
          </p:cNvSpPr>
          <p:nvPr>
            <p:ph type="body" sz="quarter" idx="11"/>
          </p:nvPr>
        </p:nvSpPr>
        <p:spPr>
          <a:xfrm>
            <a:off x="539750" y="3700463"/>
            <a:ext cx="4075113" cy="2682875"/>
          </a:xfrm>
        </p:spPr>
        <p:txBody>
          <a:bodyPr/>
          <a:lstStyle>
            <a:lvl1pPr marL="0" indent="0">
              <a:lnSpc>
                <a:spcPct val="100000"/>
              </a:lnSpc>
              <a:buNone/>
              <a:defRPr>
                <a:solidFill>
                  <a:schemeClr val="accent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86473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F2EC8-15F5-0941-ABBC-2EC97DE4BD48}"/>
              </a:ext>
            </a:extLst>
          </p:cNvPr>
          <p:cNvSpPr>
            <a:spLocks noGrp="1"/>
          </p:cNvSpPr>
          <p:nvPr>
            <p:ph type="title"/>
          </p:nvPr>
        </p:nvSpPr>
        <p:spPr>
          <a:xfrm>
            <a:off x="838200" y="365125"/>
            <a:ext cx="10515600" cy="1325563"/>
          </a:xfrm>
          <a:prstGeom prst="rect">
            <a:avLst/>
          </a:prstGeom>
        </p:spPr>
        <p:txBody>
          <a:bodyPr vert="horz" lIns="0" tIns="0" rIns="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E434AFE-C45D-D240-AA57-B1E654085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644607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92" r:id="rId5"/>
    <p:sldLayoutId id="2147483679" r:id="rId6"/>
    <p:sldLayoutId id="2147483674" r:id="rId7"/>
    <p:sldLayoutId id="2147483673" r:id="rId8"/>
    <p:sldLayoutId id="2147483693" r:id="rId9"/>
    <p:sldLayoutId id="2147483694" r:id="rId10"/>
    <p:sldLayoutId id="2147483680" r:id="rId11"/>
  </p:sldLayoutIdLst>
  <p:txStyles>
    <p:titleStyle>
      <a:lvl1pPr algn="l" defTabSz="914400" rtl="0" eaLnBrk="1" latinLnBrk="0" hangingPunct="1">
        <a:lnSpc>
          <a:spcPct val="90000"/>
        </a:lnSpc>
        <a:spcBef>
          <a:spcPct val="0"/>
        </a:spcBef>
        <a:buNone/>
        <a:defRPr sz="3200" b="1" i="0" kern="1200"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resolvetosavelives.org/styleguid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ealthicons.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twitter.com/dburka?ref_src=twsrc%5Egoogle%7Ctwcamp%5Eserp%7Ctwgr%5Eautho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19.png"/><Relationship Id="rId7" Type="http://schemas.openxmlformats.org/officeDocument/2006/relationships/image" Target="../media/image28.emf"/><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3.sv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457965-0758-574D-AED2-B7A62E4D4943}"/>
              </a:ext>
            </a:extLst>
          </p:cNvPr>
          <p:cNvSpPr>
            <a:spLocks noGrp="1"/>
          </p:cNvSpPr>
          <p:nvPr>
            <p:ph type="ctrTitle"/>
          </p:nvPr>
        </p:nvSpPr>
        <p:spPr/>
        <p:txBody>
          <a:bodyPr>
            <a:normAutofit/>
          </a:bodyPr>
          <a:lstStyle/>
          <a:p>
            <a:r>
              <a:rPr lang="en-US" dirty="0">
                <a:ea typeface="Karla" pitchFamily="2" charset="0"/>
                <a:cs typeface="Poppins" panose="00000800000000000000" pitchFamily="2" charset="0"/>
              </a:rPr>
              <a:t>Main Heading: Presentation Title</a:t>
            </a:r>
          </a:p>
        </p:txBody>
      </p:sp>
      <p:sp>
        <p:nvSpPr>
          <p:cNvPr id="6" name="Subtitle 5">
            <a:extLst>
              <a:ext uri="{FF2B5EF4-FFF2-40B4-BE49-F238E27FC236}">
                <a16:creationId xmlns:a16="http://schemas.microsoft.com/office/drawing/2014/main" id="{949B9D64-0CFF-F44B-9D02-CDFEE3D167D2}"/>
              </a:ext>
            </a:extLst>
          </p:cNvPr>
          <p:cNvSpPr>
            <a:spLocks noGrp="1"/>
          </p:cNvSpPr>
          <p:nvPr>
            <p:ph type="subTitle" idx="1"/>
          </p:nvPr>
        </p:nvSpPr>
        <p:spPr/>
        <p:txBody>
          <a:bodyPr/>
          <a:lstStyle/>
          <a:p>
            <a:r>
              <a:rPr lang="en-US" dirty="0"/>
              <a:t>Subtitle Heading</a:t>
            </a:r>
          </a:p>
        </p:txBody>
      </p:sp>
      <p:sp>
        <p:nvSpPr>
          <p:cNvPr id="7" name="Text Placeholder 6">
            <a:extLst>
              <a:ext uri="{FF2B5EF4-FFF2-40B4-BE49-F238E27FC236}">
                <a16:creationId xmlns:a16="http://schemas.microsoft.com/office/drawing/2014/main" id="{71B3F50F-5E54-6A47-87D9-296853114539}"/>
              </a:ext>
            </a:extLst>
          </p:cNvPr>
          <p:cNvSpPr>
            <a:spLocks noGrp="1"/>
          </p:cNvSpPr>
          <p:nvPr>
            <p:ph type="body" sz="half" idx="2"/>
          </p:nvPr>
        </p:nvSpPr>
        <p:spPr/>
        <p:txBody>
          <a:bodyPr/>
          <a:lstStyle/>
          <a:p>
            <a:r>
              <a:rPr lang="en-US" dirty="0"/>
              <a:t>Information about the speaker</a:t>
            </a:r>
          </a:p>
        </p:txBody>
      </p:sp>
    </p:spTree>
    <p:extLst>
      <p:ext uri="{BB962C8B-B14F-4D97-AF65-F5344CB8AC3E}">
        <p14:creationId xmlns:p14="http://schemas.microsoft.com/office/powerpoint/2010/main" val="240285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1B5B647-AD0C-2848-A6B7-ED1D54D82A71}"/>
              </a:ext>
            </a:extLst>
          </p:cNvPr>
          <p:cNvSpPr>
            <a:spLocks noGrp="1"/>
          </p:cNvSpPr>
          <p:nvPr>
            <p:ph type="pic" idx="1"/>
          </p:nvPr>
        </p:nvSpPr>
        <p:spPr/>
      </p:sp>
      <p:sp>
        <p:nvSpPr>
          <p:cNvPr id="3" name="Content Placeholder 2">
            <a:extLst>
              <a:ext uri="{FF2B5EF4-FFF2-40B4-BE49-F238E27FC236}">
                <a16:creationId xmlns:a16="http://schemas.microsoft.com/office/drawing/2014/main" id="{4D9B7052-DB48-4240-A5D1-77C228977CFF}"/>
              </a:ext>
            </a:extLst>
          </p:cNvPr>
          <p:cNvSpPr>
            <a:spLocks noGrp="1"/>
          </p:cNvSpPr>
          <p:nvPr>
            <p:ph idx="10"/>
          </p:nvPr>
        </p:nvSpPr>
        <p:spPr/>
        <p:txBody>
          <a:bodyPr/>
          <a:lstStyle/>
          <a:p>
            <a:endParaRPr lang="en-US"/>
          </a:p>
        </p:txBody>
      </p:sp>
      <p:sp>
        <p:nvSpPr>
          <p:cNvPr id="4" name="Title 3">
            <a:extLst>
              <a:ext uri="{FF2B5EF4-FFF2-40B4-BE49-F238E27FC236}">
                <a16:creationId xmlns:a16="http://schemas.microsoft.com/office/drawing/2014/main" id="{5DFE0151-FC71-7542-94CA-C9D6FE7F378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1673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AD93-693C-6246-B92B-DC7C18CC2618}"/>
              </a:ext>
            </a:extLst>
          </p:cNvPr>
          <p:cNvSpPr>
            <a:spLocks noGrp="1"/>
          </p:cNvSpPr>
          <p:nvPr>
            <p:ph type="title"/>
          </p:nvPr>
        </p:nvSpPr>
        <p:spPr/>
        <p:txBody>
          <a:bodyPr/>
          <a:lstStyle/>
          <a:p>
            <a:r>
              <a:rPr lang="en-US" dirty="0"/>
              <a:t>Left called out heading</a:t>
            </a:r>
          </a:p>
        </p:txBody>
      </p:sp>
      <p:sp>
        <p:nvSpPr>
          <p:cNvPr id="3" name="Content Placeholder 2">
            <a:extLst>
              <a:ext uri="{FF2B5EF4-FFF2-40B4-BE49-F238E27FC236}">
                <a16:creationId xmlns:a16="http://schemas.microsoft.com/office/drawing/2014/main" id="{4BB3E379-3B79-3E40-A51F-38670929B44F}"/>
              </a:ext>
            </a:extLst>
          </p:cNvPr>
          <p:cNvSpPr>
            <a:spLocks noGrp="1"/>
          </p:cNvSpPr>
          <p:nvPr>
            <p:ph idx="10"/>
          </p:nvPr>
        </p:nvSpPr>
        <p:spPr/>
        <p:txBody>
          <a:bodyPr/>
          <a:lstStyle/>
          <a:p>
            <a:pPr marL="171450"/>
            <a:r>
              <a:rPr lang="en-GB" dirty="0"/>
              <a:t>Level 1 is heading text</a:t>
            </a:r>
          </a:p>
          <a:p>
            <a:pPr marL="187325" lvl="1"/>
            <a:r>
              <a:rPr lang="en-GB" dirty="0"/>
              <a:t>Level 2 is body copy</a:t>
            </a:r>
          </a:p>
          <a:p>
            <a:pPr marL="857250" lvl="2"/>
            <a:r>
              <a:rPr lang="en-GB" dirty="0"/>
              <a:t>Level 3 is indented bullets</a:t>
            </a:r>
          </a:p>
          <a:p>
            <a:pPr marL="1371600" lvl="3"/>
            <a:r>
              <a:rPr lang="en-GB" dirty="0"/>
              <a:t>Level 4 is a </a:t>
            </a:r>
            <a:r>
              <a:rPr lang="en-GB" dirty="0" err="1"/>
              <a:t>subbullet</a:t>
            </a:r>
            <a:endParaRPr lang="en-GB" dirty="0"/>
          </a:p>
          <a:p>
            <a:endParaRPr lang="en-US" dirty="0"/>
          </a:p>
        </p:txBody>
      </p:sp>
      <p:sp>
        <p:nvSpPr>
          <p:cNvPr id="4" name="Text Placeholder 3">
            <a:extLst>
              <a:ext uri="{FF2B5EF4-FFF2-40B4-BE49-F238E27FC236}">
                <a16:creationId xmlns:a16="http://schemas.microsoft.com/office/drawing/2014/main" id="{399BB8CB-D200-4551-DE10-5E86CD053453}"/>
              </a:ext>
            </a:extLst>
          </p:cNvPr>
          <p:cNvSpPr>
            <a:spLocks noGrp="1"/>
          </p:cNvSpPr>
          <p:nvPr>
            <p:ph type="body" sz="quarter" idx="11"/>
          </p:nvPr>
        </p:nvSpPr>
        <p:spPr/>
        <p:txBody>
          <a:bodyPr/>
          <a:lstStyle/>
          <a:p>
            <a:r>
              <a:rPr lang="en-US" dirty="0"/>
              <a:t>Subheading information can go here</a:t>
            </a:r>
          </a:p>
        </p:txBody>
      </p:sp>
    </p:spTree>
    <p:extLst>
      <p:ext uri="{BB962C8B-B14F-4D97-AF65-F5344CB8AC3E}">
        <p14:creationId xmlns:p14="http://schemas.microsoft.com/office/powerpoint/2010/main" val="226918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4DA27-4FEA-3DCE-28A5-F5AD321266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97C7AF-9AB5-BE2A-3D87-ACCFFD1E0912}"/>
              </a:ext>
            </a:extLst>
          </p:cNvPr>
          <p:cNvSpPr>
            <a:spLocks noGrp="1"/>
          </p:cNvSpPr>
          <p:nvPr>
            <p:ph idx="10"/>
          </p:nvPr>
        </p:nvSpPr>
        <p:spPr/>
        <p:txBody>
          <a:bodyPr/>
          <a:lstStyle/>
          <a:p>
            <a:endParaRPr lang="en-US"/>
          </a:p>
        </p:txBody>
      </p:sp>
      <p:sp>
        <p:nvSpPr>
          <p:cNvPr id="4" name="Text Placeholder 3">
            <a:extLst>
              <a:ext uri="{FF2B5EF4-FFF2-40B4-BE49-F238E27FC236}">
                <a16:creationId xmlns:a16="http://schemas.microsoft.com/office/drawing/2014/main" id="{06C6C435-7463-5B2D-0FE4-269E25F3695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1221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CE5D6A-7FAA-8540-9D15-CDABE92A33EB}"/>
              </a:ext>
            </a:extLst>
          </p:cNvPr>
          <p:cNvSpPr>
            <a:spLocks noGrp="1"/>
          </p:cNvSpPr>
          <p:nvPr>
            <p:ph idx="10"/>
          </p:nvPr>
        </p:nvSpPr>
        <p:spPr/>
        <p:txBody>
          <a:bodyPr/>
          <a:lstStyle/>
          <a:p>
            <a:pPr marL="171450"/>
            <a:r>
              <a:rPr lang="en-GB" dirty="0"/>
              <a:t>Level 1 is heading text</a:t>
            </a:r>
          </a:p>
          <a:p>
            <a:pPr marL="187325" lvl="1"/>
            <a:r>
              <a:rPr lang="en-GB" dirty="0"/>
              <a:t>Level 2 is body copy</a:t>
            </a:r>
          </a:p>
          <a:p>
            <a:pPr marL="857250" lvl="2"/>
            <a:r>
              <a:rPr lang="en-GB" dirty="0"/>
              <a:t>Level 3 is indented bullets</a:t>
            </a:r>
          </a:p>
          <a:p>
            <a:pPr marL="1371600" lvl="3"/>
            <a:r>
              <a:rPr lang="en-GB" dirty="0"/>
              <a:t>Level 4 is a </a:t>
            </a:r>
            <a:r>
              <a:rPr lang="en-GB" dirty="0" err="1"/>
              <a:t>subbullet</a:t>
            </a:r>
            <a:endParaRPr lang="en-GB" dirty="0"/>
          </a:p>
          <a:p>
            <a:endParaRPr lang="en-US" dirty="0"/>
          </a:p>
          <a:p>
            <a:endParaRPr lang="en-US" dirty="0"/>
          </a:p>
        </p:txBody>
      </p:sp>
      <p:sp>
        <p:nvSpPr>
          <p:cNvPr id="2" name="Title 1">
            <a:extLst>
              <a:ext uri="{FF2B5EF4-FFF2-40B4-BE49-F238E27FC236}">
                <a16:creationId xmlns:a16="http://schemas.microsoft.com/office/drawing/2014/main" id="{E1D5A1C9-8856-194C-A88B-22126BAFD70A}"/>
              </a:ext>
            </a:extLst>
          </p:cNvPr>
          <p:cNvSpPr>
            <a:spLocks noGrp="1"/>
          </p:cNvSpPr>
          <p:nvPr>
            <p:ph type="title"/>
          </p:nvPr>
        </p:nvSpPr>
        <p:spPr/>
        <p:txBody>
          <a:bodyPr/>
          <a:lstStyle/>
          <a:p>
            <a:r>
              <a:rPr lang="en-US" dirty="0"/>
              <a:t>Left called out heading</a:t>
            </a:r>
          </a:p>
        </p:txBody>
      </p:sp>
      <p:sp>
        <p:nvSpPr>
          <p:cNvPr id="4" name="Text Placeholder 3">
            <a:extLst>
              <a:ext uri="{FF2B5EF4-FFF2-40B4-BE49-F238E27FC236}">
                <a16:creationId xmlns:a16="http://schemas.microsoft.com/office/drawing/2014/main" id="{195156A4-96C9-30F9-E9D1-CF62272A9A73}"/>
              </a:ext>
            </a:extLst>
          </p:cNvPr>
          <p:cNvSpPr>
            <a:spLocks noGrp="1"/>
          </p:cNvSpPr>
          <p:nvPr>
            <p:ph type="body" sz="quarter" idx="11"/>
          </p:nvPr>
        </p:nvSpPr>
        <p:spPr/>
        <p:txBody>
          <a:bodyPr/>
          <a:lstStyle/>
          <a:p>
            <a:r>
              <a:rPr lang="en-US" dirty="0"/>
              <a:t>Subheading here</a:t>
            </a:r>
          </a:p>
        </p:txBody>
      </p:sp>
    </p:spTree>
    <p:extLst>
      <p:ext uri="{BB962C8B-B14F-4D97-AF65-F5344CB8AC3E}">
        <p14:creationId xmlns:p14="http://schemas.microsoft.com/office/powerpoint/2010/main" val="2333903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0EFB-9700-F6C8-2D30-EA06B4672C30}"/>
              </a:ext>
            </a:extLst>
          </p:cNvPr>
          <p:cNvSpPr>
            <a:spLocks noGrp="1"/>
          </p:cNvSpPr>
          <p:nvPr>
            <p:ph type="title"/>
          </p:nvPr>
        </p:nvSpPr>
        <p:spPr/>
        <p:txBody>
          <a:bodyPr/>
          <a:lstStyle/>
          <a:p>
            <a:r>
              <a:rPr lang="en-US" dirty="0"/>
              <a:t>Tips and Tricks</a:t>
            </a:r>
          </a:p>
        </p:txBody>
      </p:sp>
      <p:sp>
        <p:nvSpPr>
          <p:cNvPr id="3" name="Text Placeholder 2">
            <a:extLst>
              <a:ext uri="{FF2B5EF4-FFF2-40B4-BE49-F238E27FC236}">
                <a16:creationId xmlns:a16="http://schemas.microsoft.com/office/drawing/2014/main" id="{0103199B-8C84-D1E3-A49E-1958AAF109BB}"/>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3B2BE700-03B5-B53C-C424-64C129874A58}"/>
              </a:ext>
            </a:extLst>
          </p:cNvPr>
          <p:cNvSpPr>
            <a:spLocks noGrp="1"/>
          </p:cNvSpPr>
          <p:nvPr>
            <p:ph type="body" idx="11"/>
          </p:nvPr>
        </p:nvSpPr>
        <p:spPr/>
        <p:txBody>
          <a:bodyPr/>
          <a:lstStyle/>
          <a:p>
            <a:endParaRPr lang="en-US"/>
          </a:p>
        </p:txBody>
      </p:sp>
    </p:spTree>
    <p:extLst>
      <p:ext uri="{BB962C8B-B14F-4D97-AF65-F5344CB8AC3E}">
        <p14:creationId xmlns:p14="http://schemas.microsoft.com/office/powerpoint/2010/main" val="4976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D04C-9E62-E547-8A22-6C31636B0C7D}"/>
              </a:ext>
            </a:extLst>
          </p:cNvPr>
          <p:cNvSpPr>
            <a:spLocks noGrp="1"/>
          </p:cNvSpPr>
          <p:nvPr>
            <p:ph type="title"/>
          </p:nvPr>
        </p:nvSpPr>
        <p:spPr/>
        <p:txBody>
          <a:bodyPr/>
          <a:lstStyle/>
          <a:p>
            <a:r>
              <a:rPr lang="en-US" dirty="0"/>
              <a:t>Pasting content</a:t>
            </a:r>
          </a:p>
        </p:txBody>
      </p:sp>
      <p:sp>
        <p:nvSpPr>
          <p:cNvPr id="3" name="Content Placeholder 2">
            <a:extLst>
              <a:ext uri="{FF2B5EF4-FFF2-40B4-BE49-F238E27FC236}">
                <a16:creationId xmlns:a16="http://schemas.microsoft.com/office/drawing/2014/main" id="{049DFA70-63FA-524F-83DE-5553EFFBDD82}"/>
              </a:ext>
            </a:extLst>
          </p:cNvPr>
          <p:cNvSpPr>
            <a:spLocks noGrp="1"/>
          </p:cNvSpPr>
          <p:nvPr>
            <p:ph idx="1"/>
          </p:nvPr>
        </p:nvSpPr>
        <p:spPr>
          <a:xfrm>
            <a:off x="540000" y="1575009"/>
            <a:ext cx="8362700" cy="4351338"/>
          </a:xfrm>
        </p:spPr>
        <p:txBody>
          <a:bodyPr>
            <a:noAutofit/>
          </a:bodyPr>
          <a:lstStyle/>
          <a:p>
            <a:pPr marL="450532" lvl="2" indent="-457200">
              <a:spcBef>
                <a:spcPts val="1100"/>
              </a:spcBef>
              <a:buFont typeface="+mj-lt"/>
              <a:buAutoNum type="arabicPeriod"/>
            </a:pPr>
            <a:r>
              <a:rPr lang="en-GB" sz="1800" dirty="0"/>
              <a:t>Make sure when you paste content from other presentations or documents, you are pasting and selecting “keep text only.” Otherwise, old styles will be pasted in the document. </a:t>
            </a:r>
          </a:p>
          <a:p>
            <a:pPr marL="450532" lvl="2" indent="-457200">
              <a:spcBef>
                <a:spcPts val="1100"/>
              </a:spcBef>
              <a:buFont typeface="+mj-lt"/>
              <a:buAutoNum type="arabicPeriod"/>
            </a:pPr>
            <a:r>
              <a:rPr lang="en-GB" sz="1800" dirty="0"/>
              <a:t>When the content is final, you can replace any potential incorrect fonts by going to </a:t>
            </a:r>
            <a:r>
              <a:rPr lang="en-GB" sz="1800" b="1" dirty="0"/>
              <a:t>Format &gt; Replace Fonts</a:t>
            </a:r>
            <a:r>
              <a:rPr lang="en-GB" sz="1800" dirty="0"/>
              <a:t>. Select any font other than Arial, and replace with </a:t>
            </a:r>
            <a:r>
              <a:rPr lang="en-GB" sz="1800" b="1" dirty="0"/>
              <a:t>Arial</a:t>
            </a:r>
            <a:r>
              <a:rPr lang="en-GB" sz="1800" dirty="0"/>
              <a:t>. You will then need to review the PPT to make any necessary styling edits after updating the fonts correctly. </a:t>
            </a:r>
          </a:p>
          <a:p>
            <a:pPr marL="1554162" lvl="3" indent="-457200">
              <a:spcBef>
                <a:spcPts val="1100"/>
              </a:spcBef>
              <a:buFont typeface="+mj-lt"/>
              <a:buAutoNum type="arabicPeriod"/>
            </a:pPr>
            <a:endParaRPr lang="en-GB" sz="1800" dirty="0"/>
          </a:p>
          <a:p>
            <a:pPr marL="644525" lvl="1" indent="-457200">
              <a:spcBef>
                <a:spcPts val="1100"/>
              </a:spcBef>
              <a:buFont typeface="+mj-lt"/>
              <a:buAutoNum type="arabicPeriod"/>
            </a:pPr>
            <a:endParaRPr lang="en-GB" sz="1800" dirty="0"/>
          </a:p>
          <a:p>
            <a:pPr marL="644525" lvl="1" indent="-457200">
              <a:spcBef>
                <a:spcPts val="1100"/>
              </a:spcBef>
              <a:buFont typeface="+mj-lt"/>
              <a:buAutoNum type="arabicPeriod"/>
            </a:pPr>
            <a:endParaRPr lang="en-GB" sz="1800" dirty="0"/>
          </a:p>
        </p:txBody>
      </p:sp>
      <p:sp>
        <p:nvSpPr>
          <p:cNvPr id="6" name="Text Placeholder 5">
            <a:extLst>
              <a:ext uri="{FF2B5EF4-FFF2-40B4-BE49-F238E27FC236}">
                <a16:creationId xmlns:a16="http://schemas.microsoft.com/office/drawing/2014/main" id="{3DB856F3-7F22-6B02-FBFE-09AE38EC6738}"/>
              </a:ext>
            </a:extLst>
          </p:cNvPr>
          <p:cNvSpPr>
            <a:spLocks noGrp="1"/>
          </p:cNvSpPr>
          <p:nvPr>
            <p:ph type="body" idx="11"/>
          </p:nvPr>
        </p:nvSpPr>
        <p:spPr/>
        <p:txBody>
          <a:bodyPr/>
          <a:lstStyle/>
          <a:p>
            <a:r>
              <a:rPr lang="en-US" dirty="0"/>
              <a:t>Presentation title here</a:t>
            </a:r>
          </a:p>
        </p:txBody>
      </p:sp>
      <p:pic>
        <p:nvPicPr>
          <p:cNvPr id="5" name="Picture 4" descr="Graphical user interface, text, application&#10;&#10;Description automatically generated">
            <a:extLst>
              <a:ext uri="{FF2B5EF4-FFF2-40B4-BE49-F238E27FC236}">
                <a16:creationId xmlns:a16="http://schemas.microsoft.com/office/drawing/2014/main" id="{46B31BA1-11A3-272F-43AE-A6E0716C81E9}"/>
              </a:ext>
            </a:extLst>
          </p:cNvPr>
          <p:cNvPicPr>
            <a:picLocks noChangeAspect="1"/>
          </p:cNvPicPr>
          <p:nvPr/>
        </p:nvPicPr>
        <p:blipFill>
          <a:blip r:embed="rId2"/>
          <a:stretch>
            <a:fillRect/>
          </a:stretch>
        </p:blipFill>
        <p:spPr>
          <a:xfrm>
            <a:off x="9217834" y="1514628"/>
            <a:ext cx="2514600" cy="1371600"/>
          </a:xfrm>
          <a:prstGeom prst="rect">
            <a:avLst/>
          </a:prstGeom>
        </p:spPr>
      </p:pic>
      <p:sp>
        <p:nvSpPr>
          <p:cNvPr id="8" name="Oval 7">
            <a:extLst>
              <a:ext uri="{FF2B5EF4-FFF2-40B4-BE49-F238E27FC236}">
                <a16:creationId xmlns:a16="http://schemas.microsoft.com/office/drawing/2014/main" id="{970D72C9-17D3-A953-4765-63C9A3C65B51}"/>
              </a:ext>
            </a:extLst>
          </p:cNvPr>
          <p:cNvSpPr/>
          <p:nvPr/>
        </p:nvSpPr>
        <p:spPr>
          <a:xfrm>
            <a:off x="9156700" y="2493975"/>
            <a:ext cx="2755900" cy="428829"/>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646BE674-D016-D808-C353-51600D46771E}"/>
              </a:ext>
            </a:extLst>
          </p:cNvPr>
          <p:cNvPicPr>
            <a:picLocks noChangeAspect="1"/>
          </p:cNvPicPr>
          <p:nvPr/>
        </p:nvPicPr>
        <p:blipFill>
          <a:blip r:embed="rId3"/>
          <a:stretch>
            <a:fillRect/>
          </a:stretch>
        </p:blipFill>
        <p:spPr>
          <a:xfrm>
            <a:off x="3266221" y="4242816"/>
            <a:ext cx="2747085" cy="1614107"/>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ECC1923A-E96F-9552-6E1D-6EB3823E843F}"/>
              </a:ext>
            </a:extLst>
          </p:cNvPr>
          <p:cNvPicPr>
            <a:picLocks noChangeAspect="1"/>
          </p:cNvPicPr>
          <p:nvPr/>
        </p:nvPicPr>
        <p:blipFill>
          <a:blip r:embed="rId4"/>
          <a:stretch>
            <a:fillRect/>
          </a:stretch>
        </p:blipFill>
        <p:spPr>
          <a:xfrm>
            <a:off x="1045497" y="4242815"/>
            <a:ext cx="1544117" cy="2565425"/>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E59A6FFE-3096-37ED-9D12-A9C70F8B7E9A}"/>
              </a:ext>
            </a:extLst>
          </p:cNvPr>
          <p:cNvPicPr>
            <a:picLocks noChangeAspect="1"/>
          </p:cNvPicPr>
          <p:nvPr/>
        </p:nvPicPr>
        <p:blipFill>
          <a:blip r:embed="rId5"/>
          <a:stretch>
            <a:fillRect/>
          </a:stretch>
        </p:blipFill>
        <p:spPr>
          <a:xfrm>
            <a:off x="6258857" y="4242816"/>
            <a:ext cx="2804710" cy="1614107"/>
          </a:xfrm>
          <a:prstGeom prst="rect">
            <a:avLst/>
          </a:prstGeom>
        </p:spPr>
      </p:pic>
      <p:pic>
        <p:nvPicPr>
          <p:cNvPr id="14" name="Picture 13" descr="Graphical user interface, application&#10;&#10;Description automatically generated with medium confidence">
            <a:extLst>
              <a:ext uri="{FF2B5EF4-FFF2-40B4-BE49-F238E27FC236}">
                <a16:creationId xmlns:a16="http://schemas.microsoft.com/office/drawing/2014/main" id="{29D7113C-18EA-5B46-4845-E4441728B7FC}"/>
              </a:ext>
            </a:extLst>
          </p:cNvPr>
          <p:cNvPicPr>
            <a:picLocks noChangeAspect="1"/>
          </p:cNvPicPr>
          <p:nvPr/>
        </p:nvPicPr>
        <p:blipFill>
          <a:blip r:embed="rId6"/>
          <a:stretch>
            <a:fillRect/>
          </a:stretch>
        </p:blipFill>
        <p:spPr>
          <a:xfrm>
            <a:off x="9401308" y="4242816"/>
            <a:ext cx="2842863" cy="1614107"/>
          </a:xfrm>
          <a:prstGeom prst="rect">
            <a:avLst/>
          </a:prstGeom>
        </p:spPr>
      </p:pic>
      <p:sp>
        <p:nvSpPr>
          <p:cNvPr id="15" name="Oval 14">
            <a:extLst>
              <a:ext uri="{FF2B5EF4-FFF2-40B4-BE49-F238E27FC236}">
                <a16:creationId xmlns:a16="http://schemas.microsoft.com/office/drawing/2014/main" id="{9D6B3189-C388-EBDF-D883-1C2449CD8E7B}"/>
              </a:ext>
            </a:extLst>
          </p:cNvPr>
          <p:cNvSpPr/>
          <p:nvPr/>
        </p:nvSpPr>
        <p:spPr>
          <a:xfrm>
            <a:off x="540000" y="4242816"/>
            <a:ext cx="454707" cy="45470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02830BED-76BD-F94B-FF4F-009ACCB5EFC2}"/>
              </a:ext>
            </a:extLst>
          </p:cNvPr>
          <p:cNvSpPr/>
          <p:nvPr/>
        </p:nvSpPr>
        <p:spPr>
          <a:xfrm>
            <a:off x="2741715" y="4242816"/>
            <a:ext cx="454707" cy="45470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2</a:t>
            </a:r>
          </a:p>
        </p:txBody>
      </p:sp>
      <p:sp>
        <p:nvSpPr>
          <p:cNvPr id="17" name="Oval 16">
            <a:extLst>
              <a:ext uri="{FF2B5EF4-FFF2-40B4-BE49-F238E27FC236}">
                <a16:creationId xmlns:a16="http://schemas.microsoft.com/office/drawing/2014/main" id="{0FE4EAA5-919A-932C-E550-486CBECCE5CF}"/>
              </a:ext>
            </a:extLst>
          </p:cNvPr>
          <p:cNvSpPr/>
          <p:nvPr/>
        </p:nvSpPr>
        <p:spPr>
          <a:xfrm>
            <a:off x="6097563" y="4242816"/>
            <a:ext cx="428829" cy="42882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2a</a:t>
            </a:r>
          </a:p>
        </p:txBody>
      </p:sp>
      <p:sp>
        <p:nvSpPr>
          <p:cNvPr id="18" name="Oval 17">
            <a:extLst>
              <a:ext uri="{FF2B5EF4-FFF2-40B4-BE49-F238E27FC236}">
                <a16:creationId xmlns:a16="http://schemas.microsoft.com/office/drawing/2014/main" id="{A821BD6B-21D5-ACCA-7A96-ACEF2C0501F3}"/>
              </a:ext>
            </a:extLst>
          </p:cNvPr>
          <p:cNvSpPr/>
          <p:nvPr/>
        </p:nvSpPr>
        <p:spPr>
          <a:xfrm>
            <a:off x="9142515" y="4242816"/>
            <a:ext cx="428829" cy="428828"/>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b="1" dirty="0">
                <a:latin typeface="Arial" panose="020B0604020202020204" pitchFamily="34" charset="0"/>
                <a:cs typeface="Arial" panose="020B0604020202020204" pitchFamily="34" charset="0"/>
              </a:rPr>
              <a:t>2b</a:t>
            </a:r>
          </a:p>
        </p:txBody>
      </p:sp>
    </p:spTree>
    <p:extLst>
      <p:ext uri="{BB962C8B-B14F-4D97-AF65-F5344CB8AC3E}">
        <p14:creationId xmlns:p14="http://schemas.microsoft.com/office/powerpoint/2010/main" val="368610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D04C-9E62-E547-8A22-6C31636B0C7D}"/>
              </a:ext>
            </a:extLst>
          </p:cNvPr>
          <p:cNvSpPr>
            <a:spLocks noGrp="1"/>
          </p:cNvSpPr>
          <p:nvPr>
            <p:ph type="title"/>
          </p:nvPr>
        </p:nvSpPr>
        <p:spPr/>
        <p:txBody>
          <a:bodyPr/>
          <a:lstStyle/>
          <a:p>
            <a:r>
              <a:rPr lang="en-US" dirty="0"/>
              <a:t>Colors</a:t>
            </a:r>
          </a:p>
        </p:txBody>
      </p:sp>
      <p:sp>
        <p:nvSpPr>
          <p:cNvPr id="3" name="Content Placeholder 2">
            <a:extLst>
              <a:ext uri="{FF2B5EF4-FFF2-40B4-BE49-F238E27FC236}">
                <a16:creationId xmlns:a16="http://schemas.microsoft.com/office/drawing/2014/main" id="{049DFA70-63FA-524F-83DE-5553EFFBDD82}"/>
              </a:ext>
            </a:extLst>
          </p:cNvPr>
          <p:cNvSpPr>
            <a:spLocks noGrp="1"/>
          </p:cNvSpPr>
          <p:nvPr>
            <p:ph idx="1"/>
          </p:nvPr>
        </p:nvSpPr>
        <p:spPr>
          <a:xfrm>
            <a:off x="540000" y="1575009"/>
            <a:ext cx="3657096" cy="4351338"/>
          </a:xfrm>
        </p:spPr>
        <p:txBody>
          <a:bodyPr>
            <a:noAutofit/>
          </a:bodyPr>
          <a:lstStyle/>
          <a:p>
            <a:pPr marL="450532" lvl="2" indent="-457200">
              <a:spcBef>
                <a:spcPts val="1100"/>
              </a:spcBef>
              <a:buFont typeface="+mj-lt"/>
              <a:buAutoNum type="arabicPeriod"/>
            </a:pPr>
            <a:r>
              <a:rPr lang="en-GB" sz="1800" dirty="0"/>
              <a:t>This template uses a custom RTSL theme. </a:t>
            </a:r>
          </a:p>
          <a:p>
            <a:pPr marL="450532" lvl="2" indent="-457200">
              <a:spcBef>
                <a:spcPts val="1100"/>
              </a:spcBef>
              <a:buFont typeface="+mj-lt"/>
              <a:buAutoNum type="arabicPeriod"/>
            </a:pPr>
            <a:r>
              <a:rPr lang="en-GB" sz="1800" dirty="0"/>
              <a:t>The Theme </a:t>
            </a:r>
            <a:r>
              <a:rPr lang="en-GB" sz="1800" dirty="0" err="1"/>
              <a:t>Colors</a:t>
            </a:r>
            <a:r>
              <a:rPr lang="en-GB" sz="1800" dirty="0"/>
              <a:t> menu has repeated </a:t>
            </a:r>
            <a:r>
              <a:rPr lang="en-GB" sz="1800" dirty="0" err="1"/>
              <a:t>colors</a:t>
            </a:r>
            <a:r>
              <a:rPr lang="en-GB" sz="1800" dirty="0"/>
              <a:t>. </a:t>
            </a:r>
          </a:p>
          <a:p>
            <a:pPr marL="450532" lvl="2" indent="-457200">
              <a:spcBef>
                <a:spcPts val="1100"/>
              </a:spcBef>
              <a:buFont typeface="+mj-lt"/>
              <a:buAutoNum type="arabicPeriod"/>
            </a:pPr>
            <a:r>
              <a:rPr lang="en-GB" sz="1800" dirty="0"/>
              <a:t>This is due to how PPT applies them to the theme setup within master pages.</a:t>
            </a:r>
          </a:p>
        </p:txBody>
      </p:sp>
      <p:sp>
        <p:nvSpPr>
          <p:cNvPr id="6" name="Text Placeholder 5">
            <a:extLst>
              <a:ext uri="{FF2B5EF4-FFF2-40B4-BE49-F238E27FC236}">
                <a16:creationId xmlns:a16="http://schemas.microsoft.com/office/drawing/2014/main" id="{3DB856F3-7F22-6B02-FBFE-09AE38EC6738}"/>
              </a:ext>
            </a:extLst>
          </p:cNvPr>
          <p:cNvSpPr>
            <a:spLocks noGrp="1"/>
          </p:cNvSpPr>
          <p:nvPr>
            <p:ph type="body" idx="11"/>
          </p:nvPr>
        </p:nvSpPr>
        <p:spPr/>
        <p:txBody>
          <a:bodyPr/>
          <a:lstStyle/>
          <a:p>
            <a:r>
              <a:rPr lang="en-US" dirty="0"/>
              <a:t>Presentation title here</a:t>
            </a:r>
          </a:p>
        </p:txBody>
      </p:sp>
      <p:pic>
        <p:nvPicPr>
          <p:cNvPr id="9" name="Picture 8" descr="Graphical user interface, application&#10;&#10;Description automatically generated">
            <a:extLst>
              <a:ext uri="{FF2B5EF4-FFF2-40B4-BE49-F238E27FC236}">
                <a16:creationId xmlns:a16="http://schemas.microsoft.com/office/drawing/2014/main" id="{25847431-06A3-5A63-4601-D700CF93F548}"/>
              </a:ext>
            </a:extLst>
          </p:cNvPr>
          <p:cNvPicPr>
            <a:picLocks noChangeAspect="1"/>
          </p:cNvPicPr>
          <p:nvPr/>
        </p:nvPicPr>
        <p:blipFill>
          <a:blip r:embed="rId2"/>
          <a:stretch>
            <a:fillRect/>
          </a:stretch>
        </p:blipFill>
        <p:spPr>
          <a:xfrm>
            <a:off x="7858574" y="3182702"/>
            <a:ext cx="3463804" cy="3172378"/>
          </a:xfrm>
          <a:prstGeom prst="rect">
            <a:avLst/>
          </a:prstGeom>
        </p:spPr>
      </p:pic>
      <p:pic>
        <p:nvPicPr>
          <p:cNvPr id="19" name="Picture 18" descr="Graphical user interface, application, PowerPoint&#10;&#10;Description automatically generated">
            <a:extLst>
              <a:ext uri="{FF2B5EF4-FFF2-40B4-BE49-F238E27FC236}">
                <a16:creationId xmlns:a16="http://schemas.microsoft.com/office/drawing/2014/main" id="{444F770B-4216-90E2-6CA5-9501073444FF}"/>
              </a:ext>
            </a:extLst>
          </p:cNvPr>
          <p:cNvPicPr>
            <a:picLocks noChangeAspect="1"/>
          </p:cNvPicPr>
          <p:nvPr/>
        </p:nvPicPr>
        <p:blipFill rotWithShape="1">
          <a:blip r:embed="rId3"/>
          <a:srcRect b="35690"/>
          <a:stretch/>
        </p:blipFill>
        <p:spPr>
          <a:xfrm>
            <a:off x="4983480" y="794781"/>
            <a:ext cx="5237469" cy="2040147"/>
          </a:xfrm>
          <a:prstGeom prst="rect">
            <a:avLst/>
          </a:prstGeom>
        </p:spPr>
      </p:pic>
      <p:pic>
        <p:nvPicPr>
          <p:cNvPr id="21" name="Picture 20" descr="Chart, timeline&#10;&#10;Description automatically generated with medium confidence">
            <a:extLst>
              <a:ext uri="{FF2B5EF4-FFF2-40B4-BE49-F238E27FC236}">
                <a16:creationId xmlns:a16="http://schemas.microsoft.com/office/drawing/2014/main" id="{648E4BAF-08AB-8254-145C-9AD49FCE8A5E}"/>
              </a:ext>
            </a:extLst>
          </p:cNvPr>
          <p:cNvPicPr>
            <a:picLocks noChangeAspect="1"/>
          </p:cNvPicPr>
          <p:nvPr/>
        </p:nvPicPr>
        <p:blipFill>
          <a:blip r:embed="rId4"/>
          <a:stretch>
            <a:fillRect/>
          </a:stretch>
        </p:blipFill>
        <p:spPr>
          <a:xfrm>
            <a:off x="4992796" y="3182702"/>
            <a:ext cx="1422100" cy="3172378"/>
          </a:xfrm>
          <a:prstGeom prst="rect">
            <a:avLst/>
          </a:prstGeom>
        </p:spPr>
      </p:pic>
      <p:sp>
        <p:nvSpPr>
          <p:cNvPr id="22" name="Oval 21">
            <a:extLst>
              <a:ext uri="{FF2B5EF4-FFF2-40B4-BE49-F238E27FC236}">
                <a16:creationId xmlns:a16="http://schemas.microsoft.com/office/drawing/2014/main" id="{0C405337-80A9-D6FE-C70D-1C5423D2F304}"/>
              </a:ext>
            </a:extLst>
          </p:cNvPr>
          <p:cNvSpPr/>
          <p:nvPr/>
        </p:nvSpPr>
        <p:spPr>
          <a:xfrm>
            <a:off x="4756126" y="660580"/>
            <a:ext cx="454707" cy="45470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1</a:t>
            </a:r>
          </a:p>
        </p:txBody>
      </p:sp>
      <p:sp>
        <p:nvSpPr>
          <p:cNvPr id="23" name="Oval 22">
            <a:extLst>
              <a:ext uri="{FF2B5EF4-FFF2-40B4-BE49-F238E27FC236}">
                <a16:creationId xmlns:a16="http://schemas.microsoft.com/office/drawing/2014/main" id="{B74B7582-6A57-16A9-DE9C-97C28BA45ABF}"/>
              </a:ext>
            </a:extLst>
          </p:cNvPr>
          <p:cNvSpPr/>
          <p:nvPr/>
        </p:nvSpPr>
        <p:spPr>
          <a:xfrm>
            <a:off x="4617720" y="1573855"/>
            <a:ext cx="1252728" cy="623317"/>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A8BC208-DB4F-F4E6-8AD4-C3F932ADBB68}"/>
              </a:ext>
            </a:extLst>
          </p:cNvPr>
          <p:cNvSpPr/>
          <p:nvPr/>
        </p:nvSpPr>
        <p:spPr>
          <a:xfrm>
            <a:off x="4756126" y="3110884"/>
            <a:ext cx="454707" cy="45470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91B01E36-A5CA-F871-DF22-E5DEC3FBF8A9}"/>
              </a:ext>
            </a:extLst>
          </p:cNvPr>
          <p:cNvSpPr/>
          <p:nvPr/>
        </p:nvSpPr>
        <p:spPr>
          <a:xfrm>
            <a:off x="7471894" y="3110884"/>
            <a:ext cx="454707" cy="45470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FB1BB0C7-486C-7C3D-2914-F6B452F6E224}"/>
              </a:ext>
            </a:extLst>
          </p:cNvPr>
          <p:cNvSpPr/>
          <p:nvPr/>
        </p:nvSpPr>
        <p:spPr>
          <a:xfrm>
            <a:off x="4774131" y="3757322"/>
            <a:ext cx="1759016" cy="574046"/>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379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297A-0938-D545-900A-C2D60503FFF2}"/>
              </a:ext>
            </a:extLst>
          </p:cNvPr>
          <p:cNvSpPr>
            <a:spLocks noGrp="1"/>
          </p:cNvSpPr>
          <p:nvPr>
            <p:ph type="title"/>
          </p:nvPr>
        </p:nvSpPr>
        <p:spPr/>
        <p:txBody>
          <a:bodyPr/>
          <a:lstStyle/>
          <a:p>
            <a:r>
              <a:rPr lang="en-US" dirty="0"/>
              <a:t>Visual Library</a:t>
            </a:r>
          </a:p>
        </p:txBody>
      </p:sp>
      <p:sp>
        <p:nvSpPr>
          <p:cNvPr id="3" name="Text Placeholder 2">
            <a:extLst>
              <a:ext uri="{FF2B5EF4-FFF2-40B4-BE49-F238E27FC236}">
                <a16:creationId xmlns:a16="http://schemas.microsoft.com/office/drawing/2014/main" id="{F1E621B1-04DD-0546-A0C2-F47578639D3F}"/>
              </a:ext>
            </a:extLst>
          </p:cNvPr>
          <p:cNvSpPr>
            <a:spLocks noGrp="1"/>
          </p:cNvSpPr>
          <p:nvPr>
            <p:ph type="body" idx="1"/>
          </p:nvPr>
        </p:nvSpPr>
        <p:spPr/>
        <p:txBody>
          <a:bodyPr/>
          <a:lstStyle/>
          <a:p>
            <a:r>
              <a:rPr lang="en-US" dirty="0"/>
              <a:t>Assets to use in your presentation</a:t>
            </a:r>
          </a:p>
        </p:txBody>
      </p:sp>
    </p:spTree>
    <p:extLst>
      <p:ext uri="{BB962C8B-B14F-4D97-AF65-F5344CB8AC3E}">
        <p14:creationId xmlns:p14="http://schemas.microsoft.com/office/powerpoint/2010/main" val="227057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8015-BEE9-CC42-B0AA-B68D93CE83A2}"/>
              </a:ext>
            </a:extLst>
          </p:cNvPr>
          <p:cNvSpPr>
            <a:spLocks noGrp="1"/>
          </p:cNvSpPr>
          <p:nvPr>
            <p:ph type="title"/>
          </p:nvPr>
        </p:nvSpPr>
        <p:spPr/>
        <p:txBody>
          <a:bodyPr/>
          <a:lstStyle/>
          <a:p>
            <a:r>
              <a:rPr lang="en-US" dirty="0"/>
              <a:t>Logos</a:t>
            </a:r>
          </a:p>
        </p:txBody>
      </p:sp>
      <p:pic>
        <p:nvPicPr>
          <p:cNvPr id="12" name="Graphic 11">
            <a:extLst>
              <a:ext uri="{FF2B5EF4-FFF2-40B4-BE49-F238E27FC236}">
                <a16:creationId xmlns:a16="http://schemas.microsoft.com/office/drawing/2014/main" id="{033B9646-C7A8-9E40-AEB1-F34F19A631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4809" y="1853958"/>
            <a:ext cx="2474053" cy="1360729"/>
          </a:xfrm>
          <a:prstGeom prst="rect">
            <a:avLst/>
          </a:prstGeom>
        </p:spPr>
      </p:pic>
      <p:pic>
        <p:nvPicPr>
          <p:cNvPr id="17" name="Graphic 16">
            <a:extLst>
              <a:ext uri="{FF2B5EF4-FFF2-40B4-BE49-F238E27FC236}">
                <a16:creationId xmlns:a16="http://schemas.microsoft.com/office/drawing/2014/main" id="{14958E96-FCF2-AA47-8057-CAF38E6889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56762" y="3883029"/>
            <a:ext cx="685395" cy="956697"/>
          </a:xfrm>
          <a:prstGeom prst="rect">
            <a:avLst/>
          </a:prstGeom>
        </p:spPr>
      </p:pic>
      <p:cxnSp>
        <p:nvCxnSpPr>
          <p:cNvPr id="5" name="Straight Connector 4">
            <a:extLst>
              <a:ext uri="{FF2B5EF4-FFF2-40B4-BE49-F238E27FC236}">
                <a16:creationId xmlns:a16="http://schemas.microsoft.com/office/drawing/2014/main" id="{022FAF54-EF36-0946-962C-4AF5E79F7600}"/>
              </a:ext>
            </a:extLst>
          </p:cNvPr>
          <p:cNvCxnSpPr>
            <a:cxnSpLocks/>
          </p:cNvCxnSpPr>
          <p:nvPr/>
        </p:nvCxnSpPr>
        <p:spPr>
          <a:xfrm>
            <a:off x="7932220" y="757239"/>
            <a:ext cx="0" cy="55721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291A2879-8595-7B45-A0F8-BBCD2FE64A94}"/>
              </a:ext>
            </a:extLst>
          </p:cNvPr>
          <p:cNvPicPr>
            <a:picLocks noChangeAspect="1"/>
          </p:cNvPicPr>
          <p:nvPr/>
        </p:nvPicPr>
        <p:blipFill>
          <a:blip r:embed="rId6"/>
          <a:stretch>
            <a:fillRect/>
          </a:stretch>
        </p:blipFill>
        <p:spPr>
          <a:xfrm>
            <a:off x="923926" y="2951166"/>
            <a:ext cx="5668300" cy="1863726"/>
          </a:xfrm>
          <a:prstGeom prst="rect">
            <a:avLst/>
          </a:prstGeom>
        </p:spPr>
      </p:pic>
      <p:pic>
        <p:nvPicPr>
          <p:cNvPr id="15" name="Picture 14" descr="Text&#10;&#10;Description automatically generated">
            <a:extLst>
              <a:ext uri="{FF2B5EF4-FFF2-40B4-BE49-F238E27FC236}">
                <a16:creationId xmlns:a16="http://schemas.microsoft.com/office/drawing/2014/main" id="{56CD4736-AF9E-7D4F-8F71-5504C7C41485}"/>
              </a:ext>
            </a:extLst>
          </p:cNvPr>
          <p:cNvPicPr>
            <a:picLocks noChangeAspect="1"/>
          </p:cNvPicPr>
          <p:nvPr/>
        </p:nvPicPr>
        <p:blipFill>
          <a:blip r:embed="rId7"/>
          <a:stretch>
            <a:fillRect/>
          </a:stretch>
        </p:blipFill>
        <p:spPr>
          <a:xfrm>
            <a:off x="931863" y="4794250"/>
            <a:ext cx="4127500" cy="1841500"/>
          </a:xfrm>
          <a:prstGeom prst="rect">
            <a:avLst/>
          </a:prstGeom>
        </p:spPr>
      </p:pic>
      <p:pic>
        <p:nvPicPr>
          <p:cNvPr id="18" name="Picture 17" descr="Logo&#10;&#10;Description automatically generated with medium confidence">
            <a:extLst>
              <a:ext uri="{FF2B5EF4-FFF2-40B4-BE49-F238E27FC236}">
                <a16:creationId xmlns:a16="http://schemas.microsoft.com/office/drawing/2014/main" id="{70C2CDB8-3FD0-7B4B-BF68-8D7B54277093}"/>
              </a:ext>
            </a:extLst>
          </p:cNvPr>
          <p:cNvPicPr>
            <a:picLocks noChangeAspect="1"/>
          </p:cNvPicPr>
          <p:nvPr/>
        </p:nvPicPr>
        <p:blipFill>
          <a:blip r:embed="rId8"/>
          <a:stretch>
            <a:fillRect/>
          </a:stretch>
        </p:blipFill>
        <p:spPr>
          <a:xfrm>
            <a:off x="973138" y="979487"/>
            <a:ext cx="4216400" cy="1841500"/>
          </a:xfrm>
          <a:prstGeom prst="rect">
            <a:avLst/>
          </a:prstGeom>
        </p:spPr>
      </p:pic>
    </p:spTree>
    <p:extLst>
      <p:ext uri="{BB962C8B-B14F-4D97-AF65-F5344CB8AC3E}">
        <p14:creationId xmlns:p14="http://schemas.microsoft.com/office/powerpoint/2010/main" val="2467977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8015-BEE9-CC42-B0AA-B68D93CE83A2}"/>
              </a:ext>
            </a:extLst>
          </p:cNvPr>
          <p:cNvSpPr>
            <a:spLocks noGrp="1"/>
          </p:cNvSpPr>
          <p:nvPr>
            <p:ph type="title"/>
          </p:nvPr>
        </p:nvSpPr>
        <p:spPr/>
        <p:txBody>
          <a:bodyPr/>
          <a:lstStyle/>
          <a:p>
            <a:r>
              <a:rPr lang="en-US" dirty="0"/>
              <a:t>RTSL STYLE GUIDE</a:t>
            </a:r>
          </a:p>
        </p:txBody>
      </p:sp>
      <p:sp>
        <p:nvSpPr>
          <p:cNvPr id="5" name="Content Placeholder 4">
            <a:extLst>
              <a:ext uri="{FF2B5EF4-FFF2-40B4-BE49-F238E27FC236}">
                <a16:creationId xmlns:a16="http://schemas.microsoft.com/office/drawing/2014/main" id="{01B99766-53B6-7C50-A0C7-38A0F4089AD7}"/>
              </a:ext>
            </a:extLst>
          </p:cNvPr>
          <p:cNvSpPr>
            <a:spLocks noGrp="1"/>
          </p:cNvSpPr>
          <p:nvPr>
            <p:ph idx="1"/>
          </p:nvPr>
        </p:nvSpPr>
        <p:spPr>
          <a:xfrm>
            <a:off x="540000" y="1825625"/>
            <a:ext cx="4751328" cy="4803775"/>
          </a:xfrm>
        </p:spPr>
        <p:txBody>
          <a:bodyPr>
            <a:normAutofit/>
          </a:bodyPr>
          <a:lstStyle/>
          <a:p>
            <a:r>
              <a:rPr lang="en-US" dirty="0">
                <a:hlinkClick r:id="rId3"/>
              </a:rPr>
              <a:t>https://resolvetosavelives.org/styleguide</a:t>
            </a:r>
            <a:endParaRPr lang="en-US" dirty="0"/>
          </a:p>
          <a:p>
            <a:endParaRPr lang="en-US" dirty="0"/>
          </a:p>
          <a:p>
            <a:pPr lvl="1"/>
            <a:r>
              <a:rPr lang="en-US" dirty="0"/>
              <a:t>This page hosts many different branding elements for you to use: </a:t>
            </a:r>
          </a:p>
          <a:p>
            <a:pPr marL="358775" lvl="1" indent="-342900">
              <a:buFont typeface="Arial" panose="020B0604020202020204" pitchFamily="34" charset="0"/>
              <a:buChar char="•"/>
            </a:pPr>
            <a:r>
              <a:rPr lang="en-US" dirty="0"/>
              <a:t>Logos</a:t>
            </a:r>
          </a:p>
          <a:p>
            <a:pPr marL="358775" lvl="1" indent="-342900">
              <a:buFont typeface="Arial" panose="020B0604020202020204" pitchFamily="34" charset="0"/>
              <a:buChar char="•"/>
            </a:pPr>
            <a:r>
              <a:rPr lang="en-US" dirty="0"/>
              <a:t>Color breakdowns</a:t>
            </a:r>
          </a:p>
          <a:p>
            <a:pPr marL="358775" lvl="1" indent="-342900">
              <a:buFont typeface="Arial" panose="020B0604020202020204" pitchFamily="34" charset="0"/>
              <a:buChar char="•"/>
            </a:pPr>
            <a:r>
              <a:rPr lang="en-US" dirty="0"/>
              <a:t>Typography downloads</a:t>
            </a:r>
          </a:p>
          <a:p>
            <a:pPr marL="358775" lvl="1" indent="-342900">
              <a:buFont typeface="Arial" panose="020B0604020202020204" pitchFamily="34" charset="0"/>
              <a:buChar char="•"/>
            </a:pPr>
            <a:r>
              <a:rPr lang="en-US" dirty="0"/>
              <a:t>Icons and illustrations</a:t>
            </a:r>
          </a:p>
          <a:p>
            <a:pPr marL="358775" lvl="1" indent="-342900">
              <a:buFont typeface="Arial" panose="020B0604020202020204" pitchFamily="34" charset="0"/>
              <a:buChar char="•"/>
            </a:pPr>
            <a:endParaRPr lang="en-US" dirty="0"/>
          </a:p>
          <a:p>
            <a:endParaRPr lang="en-US" dirty="0"/>
          </a:p>
        </p:txBody>
      </p:sp>
      <p:sp>
        <p:nvSpPr>
          <p:cNvPr id="6" name="Text Placeholder 5">
            <a:extLst>
              <a:ext uri="{FF2B5EF4-FFF2-40B4-BE49-F238E27FC236}">
                <a16:creationId xmlns:a16="http://schemas.microsoft.com/office/drawing/2014/main" id="{5A10AFA4-E30D-D181-30F0-E4FF102F0299}"/>
              </a:ext>
            </a:extLst>
          </p:cNvPr>
          <p:cNvSpPr>
            <a:spLocks noGrp="1"/>
          </p:cNvSpPr>
          <p:nvPr>
            <p:ph type="body" idx="11"/>
          </p:nvPr>
        </p:nvSpPr>
        <p:spPr/>
        <p:txBody>
          <a:bodyPr/>
          <a:lstStyle/>
          <a:p>
            <a:endParaRPr lang="en-US"/>
          </a:p>
        </p:txBody>
      </p:sp>
      <p:pic>
        <p:nvPicPr>
          <p:cNvPr id="14" name="Picture 13" descr="Graphical user interface, application, Word&#10;&#10;Description automatically generated">
            <a:extLst>
              <a:ext uri="{FF2B5EF4-FFF2-40B4-BE49-F238E27FC236}">
                <a16:creationId xmlns:a16="http://schemas.microsoft.com/office/drawing/2014/main" id="{648BB4C5-15E5-C3DD-DC24-6A8EEBC7E49E}"/>
              </a:ext>
            </a:extLst>
          </p:cNvPr>
          <p:cNvPicPr>
            <a:picLocks noChangeAspect="1"/>
          </p:cNvPicPr>
          <p:nvPr/>
        </p:nvPicPr>
        <p:blipFill>
          <a:blip r:embed="rId4"/>
          <a:stretch>
            <a:fillRect/>
          </a:stretch>
        </p:blipFill>
        <p:spPr>
          <a:xfrm>
            <a:off x="6096000" y="931653"/>
            <a:ext cx="3910643" cy="4358640"/>
          </a:xfrm>
          <a:prstGeom prst="rect">
            <a:avLst/>
          </a:prstGeom>
          <a:ln>
            <a:solidFill>
              <a:schemeClr val="accent4"/>
            </a:solidFill>
          </a:ln>
        </p:spPr>
      </p:pic>
      <p:pic>
        <p:nvPicPr>
          <p:cNvPr id="7" name="Picture 6" descr="A picture containing icon&#10;&#10;Description automatically generated">
            <a:extLst>
              <a:ext uri="{FF2B5EF4-FFF2-40B4-BE49-F238E27FC236}">
                <a16:creationId xmlns:a16="http://schemas.microsoft.com/office/drawing/2014/main" id="{FD6DB0D9-1D07-C7AC-7A31-1E793A655450}"/>
              </a:ext>
            </a:extLst>
          </p:cNvPr>
          <p:cNvPicPr>
            <a:picLocks noChangeAspect="1"/>
          </p:cNvPicPr>
          <p:nvPr/>
        </p:nvPicPr>
        <p:blipFill>
          <a:blip r:embed="rId5"/>
          <a:stretch>
            <a:fillRect/>
          </a:stretch>
        </p:blipFill>
        <p:spPr>
          <a:xfrm>
            <a:off x="8157983" y="1940029"/>
            <a:ext cx="3697319" cy="4574965"/>
          </a:xfrm>
          <a:prstGeom prst="rect">
            <a:avLst/>
          </a:prstGeom>
          <a:ln>
            <a:solidFill>
              <a:schemeClr val="accent4"/>
            </a:solidFill>
          </a:ln>
        </p:spPr>
      </p:pic>
    </p:spTree>
    <p:extLst>
      <p:ext uri="{BB962C8B-B14F-4D97-AF65-F5344CB8AC3E}">
        <p14:creationId xmlns:p14="http://schemas.microsoft.com/office/powerpoint/2010/main" val="54481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E3CC-C0E2-DE43-AF1B-66AAFB68A513}"/>
              </a:ext>
            </a:extLst>
          </p:cNvPr>
          <p:cNvSpPr>
            <a:spLocks noGrp="1"/>
          </p:cNvSpPr>
          <p:nvPr>
            <p:ph type="title"/>
          </p:nvPr>
        </p:nvSpPr>
        <p:spPr/>
        <p:txBody>
          <a:bodyPr/>
          <a:lstStyle/>
          <a:p>
            <a:r>
              <a:rPr lang="en-US" dirty="0"/>
              <a:t>Section Title Heading</a:t>
            </a:r>
          </a:p>
        </p:txBody>
      </p:sp>
      <p:sp>
        <p:nvSpPr>
          <p:cNvPr id="3" name="Text Placeholder 2">
            <a:extLst>
              <a:ext uri="{FF2B5EF4-FFF2-40B4-BE49-F238E27FC236}">
                <a16:creationId xmlns:a16="http://schemas.microsoft.com/office/drawing/2014/main" id="{2CED8E9C-3A9B-7D4A-BC4B-575A0DF173F1}"/>
              </a:ext>
            </a:extLst>
          </p:cNvPr>
          <p:cNvSpPr>
            <a:spLocks noGrp="1"/>
          </p:cNvSpPr>
          <p:nvPr>
            <p:ph type="body" idx="1"/>
          </p:nvPr>
        </p:nvSpPr>
        <p:spPr/>
        <p:txBody>
          <a:bodyPr/>
          <a:lstStyle/>
          <a:p>
            <a:r>
              <a:rPr lang="en-US" dirty="0"/>
              <a:t>Subtitle Heading</a:t>
            </a:r>
          </a:p>
        </p:txBody>
      </p:sp>
      <p:sp>
        <p:nvSpPr>
          <p:cNvPr id="6" name="Text Placeholder 5">
            <a:extLst>
              <a:ext uri="{FF2B5EF4-FFF2-40B4-BE49-F238E27FC236}">
                <a16:creationId xmlns:a16="http://schemas.microsoft.com/office/drawing/2014/main" id="{34B6CFB9-8510-CE85-27AF-5C2FE9B5EE31}"/>
              </a:ext>
            </a:extLst>
          </p:cNvPr>
          <p:cNvSpPr>
            <a:spLocks noGrp="1"/>
          </p:cNvSpPr>
          <p:nvPr>
            <p:ph type="body" idx="11"/>
          </p:nvPr>
        </p:nvSpPr>
        <p:spPr/>
        <p:txBody>
          <a:bodyPr/>
          <a:lstStyle/>
          <a:p>
            <a:endParaRPr lang="en-US" dirty="0"/>
          </a:p>
        </p:txBody>
      </p:sp>
    </p:spTree>
    <p:extLst>
      <p:ext uri="{BB962C8B-B14F-4D97-AF65-F5344CB8AC3E}">
        <p14:creationId xmlns:p14="http://schemas.microsoft.com/office/powerpoint/2010/main" val="1845539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8015-BEE9-CC42-B0AA-B68D93CE83A2}"/>
              </a:ext>
            </a:extLst>
          </p:cNvPr>
          <p:cNvSpPr>
            <a:spLocks noGrp="1"/>
          </p:cNvSpPr>
          <p:nvPr>
            <p:ph type="title"/>
          </p:nvPr>
        </p:nvSpPr>
        <p:spPr/>
        <p:txBody>
          <a:bodyPr/>
          <a:lstStyle/>
          <a:p>
            <a:r>
              <a:rPr lang="en-US" dirty="0"/>
              <a:t>Health Icons</a:t>
            </a:r>
          </a:p>
        </p:txBody>
      </p:sp>
      <p:sp>
        <p:nvSpPr>
          <p:cNvPr id="5" name="Content Placeholder 4">
            <a:extLst>
              <a:ext uri="{FF2B5EF4-FFF2-40B4-BE49-F238E27FC236}">
                <a16:creationId xmlns:a16="http://schemas.microsoft.com/office/drawing/2014/main" id="{01B99766-53B6-7C50-A0C7-38A0F4089AD7}"/>
              </a:ext>
            </a:extLst>
          </p:cNvPr>
          <p:cNvSpPr>
            <a:spLocks noGrp="1"/>
          </p:cNvSpPr>
          <p:nvPr>
            <p:ph idx="1"/>
          </p:nvPr>
        </p:nvSpPr>
        <p:spPr>
          <a:xfrm>
            <a:off x="540000" y="1825625"/>
            <a:ext cx="5165856" cy="4803775"/>
          </a:xfrm>
        </p:spPr>
        <p:txBody>
          <a:bodyPr/>
          <a:lstStyle/>
          <a:p>
            <a:r>
              <a:rPr lang="en-US" dirty="0">
                <a:hlinkClick r:id="rId3"/>
              </a:rPr>
              <a:t>https://healthicons.org</a:t>
            </a:r>
            <a:endParaRPr lang="en-US" dirty="0"/>
          </a:p>
          <a:p>
            <a:endParaRPr lang="en-US" dirty="0"/>
          </a:p>
          <a:p>
            <a:pPr lvl="1"/>
            <a:r>
              <a:rPr lang="en-US" dirty="0">
                <a:hlinkClick r:id="rId4"/>
              </a:rPr>
              <a:t>Daniel Burka</a:t>
            </a:r>
            <a:r>
              <a:rPr lang="en-US" dirty="0"/>
              <a:t> led a group of volunteer designers to create free, open-source health icons. </a:t>
            </a:r>
          </a:p>
          <a:p>
            <a:pPr lvl="1"/>
            <a:r>
              <a:rPr lang="en-US" dirty="0"/>
              <a:t>These icons can be used throughout your presentations if you are looking for additional visual elements to enhance your content. </a:t>
            </a:r>
          </a:p>
          <a:p>
            <a:endParaRPr lang="en-US" dirty="0"/>
          </a:p>
        </p:txBody>
      </p:sp>
      <p:sp>
        <p:nvSpPr>
          <p:cNvPr id="6" name="Text Placeholder 5">
            <a:extLst>
              <a:ext uri="{FF2B5EF4-FFF2-40B4-BE49-F238E27FC236}">
                <a16:creationId xmlns:a16="http://schemas.microsoft.com/office/drawing/2014/main" id="{5A10AFA4-E30D-D181-30F0-E4FF102F0299}"/>
              </a:ext>
            </a:extLst>
          </p:cNvPr>
          <p:cNvSpPr>
            <a:spLocks noGrp="1"/>
          </p:cNvSpPr>
          <p:nvPr>
            <p:ph type="body" idx="11"/>
          </p:nvPr>
        </p:nvSpPr>
        <p:spPr/>
        <p:txBody>
          <a:bodyPr/>
          <a:lstStyle/>
          <a:p>
            <a:endParaRPr lang="en-US"/>
          </a:p>
        </p:txBody>
      </p:sp>
      <p:pic>
        <p:nvPicPr>
          <p:cNvPr id="4" name="Picture 3" descr="Graphical user interface, application&#10;&#10;Description automatically generated">
            <a:extLst>
              <a:ext uri="{FF2B5EF4-FFF2-40B4-BE49-F238E27FC236}">
                <a16:creationId xmlns:a16="http://schemas.microsoft.com/office/drawing/2014/main" id="{CC5ED941-C9E6-DE87-4B65-B3482DF94B20}"/>
              </a:ext>
            </a:extLst>
          </p:cNvPr>
          <p:cNvPicPr>
            <a:picLocks noChangeAspect="1"/>
          </p:cNvPicPr>
          <p:nvPr/>
        </p:nvPicPr>
        <p:blipFill>
          <a:blip r:embed="rId5"/>
          <a:stretch>
            <a:fillRect/>
          </a:stretch>
        </p:blipFill>
        <p:spPr>
          <a:xfrm>
            <a:off x="6913284" y="3771956"/>
            <a:ext cx="4612765" cy="2951868"/>
          </a:xfrm>
          <a:prstGeom prst="rect">
            <a:avLst/>
          </a:prstGeom>
          <a:ln>
            <a:solidFill>
              <a:schemeClr val="accent5"/>
            </a:solidFill>
          </a:ln>
        </p:spPr>
      </p:pic>
      <p:pic>
        <p:nvPicPr>
          <p:cNvPr id="8" name="Picture 7" descr="Graphical user interface, application&#10;&#10;Description automatically generated">
            <a:extLst>
              <a:ext uri="{FF2B5EF4-FFF2-40B4-BE49-F238E27FC236}">
                <a16:creationId xmlns:a16="http://schemas.microsoft.com/office/drawing/2014/main" id="{2F0355AD-E583-CD89-825B-B71D9DD8B586}"/>
              </a:ext>
            </a:extLst>
          </p:cNvPr>
          <p:cNvPicPr>
            <a:picLocks noChangeAspect="1"/>
          </p:cNvPicPr>
          <p:nvPr/>
        </p:nvPicPr>
        <p:blipFill>
          <a:blip r:embed="rId6"/>
          <a:stretch>
            <a:fillRect/>
          </a:stretch>
        </p:blipFill>
        <p:spPr>
          <a:xfrm>
            <a:off x="6900672" y="695173"/>
            <a:ext cx="4637569" cy="2951868"/>
          </a:xfrm>
          <a:prstGeom prst="rect">
            <a:avLst/>
          </a:prstGeom>
          <a:ln>
            <a:solidFill>
              <a:schemeClr val="accent5"/>
            </a:solidFill>
          </a:ln>
        </p:spPr>
      </p:pic>
    </p:spTree>
    <p:extLst>
      <p:ext uri="{BB962C8B-B14F-4D97-AF65-F5344CB8AC3E}">
        <p14:creationId xmlns:p14="http://schemas.microsoft.com/office/powerpoint/2010/main" val="965253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297A-0938-D545-900A-C2D60503FFF2}"/>
              </a:ext>
            </a:extLst>
          </p:cNvPr>
          <p:cNvSpPr>
            <a:spLocks noGrp="1"/>
          </p:cNvSpPr>
          <p:nvPr>
            <p:ph type="title"/>
          </p:nvPr>
        </p:nvSpPr>
        <p:spPr/>
        <p:txBody>
          <a:bodyPr/>
          <a:lstStyle/>
          <a:p>
            <a:r>
              <a:rPr lang="en-US" dirty="0"/>
              <a:t>Special pages</a:t>
            </a:r>
          </a:p>
        </p:txBody>
      </p:sp>
      <p:sp>
        <p:nvSpPr>
          <p:cNvPr id="3" name="Text Placeholder 2">
            <a:extLst>
              <a:ext uri="{FF2B5EF4-FFF2-40B4-BE49-F238E27FC236}">
                <a16:creationId xmlns:a16="http://schemas.microsoft.com/office/drawing/2014/main" id="{F1E621B1-04DD-0546-A0C2-F47578639D3F}"/>
              </a:ext>
            </a:extLst>
          </p:cNvPr>
          <p:cNvSpPr>
            <a:spLocks noGrp="1"/>
          </p:cNvSpPr>
          <p:nvPr>
            <p:ph type="body" idx="1"/>
          </p:nvPr>
        </p:nvSpPr>
        <p:spPr/>
        <p:txBody>
          <a:bodyPr/>
          <a:lstStyle/>
          <a:p>
            <a:r>
              <a:rPr lang="en-US" dirty="0"/>
              <a:t>Basic templates to help you create different charts and graphs</a:t>
            </a:r>
          </a:p>
        </p:txBody>
      </p:sp>
    </p:spTree>
    <p:extLst>
      <p:ext uri="{BB962C8B-B14F-4D97-AF65-F5344CB8AC3E}">
        <p14:creationId xmlns:p14="http://schemas.microsoft.com/office/powerpoint/2010/main" val="3186023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E45E-2CBE-704C-B966-C530835F3158}"/>
              </a:ext>
            </a:extLst>
          </p:cNvPr>
          <p:cNvSpPr>
            <a:spLocks noGrp="1"/>
          </p:cNvSpPr>
          <p:nvPr>
            <p:ph type="title"/>
          </p:nvPr>
        </p:nvSpPr>
        <p:spPr/>
        <p:txBody>
          <a:bodyPr/>
          <a:lstStyle/>
          <a:p>
            <a:r>
              <a:rPr lang="en-US" dirty="0"/>
              <a:t>Editable agenda/ organized list</a:t>
            </a:r>
          </a:p>
        </p:txBody>
      </p:sp>
      <p:sp>
        <p:nvSpPr>
          <p:cNvPr id="38" name="Rectangle 37">
            <a:extLst>
              <a:ext uri="{FF2B5EF4-FFF2-40B4-BE49-F238E27FC236}">
                <a16:creationId xmlns:a16="http://schemas.microsoft.com/office/drawing/2014/main" id="{DCEB54B7-0F78-1D28-0474-1B8D0B2719C0}"/>
              </a:ext>
            </a:extLst>
          </p:cNvPr>
          <p:cNvSpPr/>
          <p:nvPr/>
        </p:nvSpPr>
        <p:spPr>
          <a:xfrm>
            <a:off x="1808631" y="1764792"/>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grpSp>
        <p:nvGrpSpPr>
          <p:cNvPr id="39" name="Group 38">
            <a:extLst>
              <a:ext uri="{FF2B5EF4-FFF2-40B4-BE49-F238E27FC236}">
                <a16:creationId xmlns:a16="http://schemas.microsoft.com/office/drawing/2014/main" id="{669FE86E-435F-62A5-522D-A52D91CF03F1}"/>
              </a:ext>
            </a:extLst>
          </p:cNvPr>
          <p:cNvGrpSpPr/>
          <p:nvPr/>
        </p:nvGrpSpPr>
        <p:grpSpPr>
          <a:xfrm>
            <a:off x="559397" y="1765211"/>
            <a:ext cx="1248295" cy="920616"/>
            <a:chOff x="742277" y="1825928"/>
            <a:chExt cx="807073" cy="799003"/>
          </a:xfrm>
        </p:grpSpPr>
        <p:sp>
          <p:nvSpPr>
            <p:cNvPr id="51" name="Rectangle 50">
              <a:extLst>
                <a:ext uri="{FF2B5EF4-FFF2-40B4-BE49-F238E27FC236}">
                  <a16:creationId xmlns:a16="http://schemas.microsoft.com/office/drawing/2014/main" id="{C3F855A7-5C6B-1C37-43E6-A31EDB356904}"/>
                </a:ext>
              </a:extLst>
            </p:cNvPr>
            <p:cNvSpPr/>
            <p:nvPr/>
          </p:nvSpPr>
          <p:spPr>
            <a:xfrm>
              <a:off x="742277" y="1825928"/>
              <a:ext cx="807073" cy="799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1</a:t>
              </a:r>
            </a:p>
          </p:txBody>
        </p:sp>
        <p:sp>
          <p:nvSpPr>
            <p:cNvPr id="52" name="Isosceles Triangle 31">
              <a:extLst>
                <a:ext uri="{FF2B5EF4-FFF2-40B4-BE49-F238E27FC236}">
                  <a16:creationId xmlns:a16="http://schemas.microsoft.com/office/drawing/2014/main" id="{DB41AA41-F792-7A15-C6E9-D2F603366E03}"/>
                </a:ext>
              </a:extLst>
            </p:cNvPr>
            <p:cNvSpPr/>
            <p:nvPr/>
          </p:nvSpPr>
          <p:spPr>
            <a:xfrm rot="5400000">
              <a:off x="676951" y="2183330"/>
              <a:ext cx="214851" cy="84199"/>
            </a:xfrm>
            <a:prstGeom prst="triangle">
              <a:avLst/>
            </a:prstGeom>
            <a:solidFill>
              <a:srgbClr val="F7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cs typeface="Arial" panose="020B0604020202020204" pitchFamily="34" charset="0"/>
              </a:endParaRPr>
            </a:p>
          </p:txBody>
        </p:sp>
      </p:grpSp>
      <p:sp>
        <p:nvSpPr>
          <p:cNvPr id="40" name="Rectangle 39">
            <a:extLst>
              <a:ext uri="{FF2B5EF4-FFF2-40B4-BE49-F238E27FC236}">
                <a16:creationId xmlns:a16="http://schemas.microsoft.com/office/drawing/2014/main" id="{B6A55AFA-3679-023C-0814-11BA9BC86D8C}"/>
              </a:ext>
            </a:extLst>
          </p:cNvPr>
          <p:cNvSpPr/>
          <p:nvPr/>
        </p:nvSpPr>
        <p:spPr>
          <a:xfrm>
            <a:off x="1808631" y="2835640"/>
            <a:ext cx="3860649"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grpSp>
        <p:nvGrpSpPr>
          <p:cNvPr id="41" name="Group 40">
            <a:extLst>
              <a:ext uri="{FF2B5EF4-FFF2-40B4-BE49-F238E27FC236}">
                <a16:creationId xmlns:a16="http://schemas.microsoft.com/office/drawing/2014/main" id="{7E97E09D-9869-2020-ABF7-0E10BB4E6F84}"/>
              </a:ext>
            </a:extLst>
          </p:cNvPr>
          <p:cNvGrpSpPr/>
          <p:nvPr/>
        </p:nvGrpSpPr>
        <p:grpSpPr>
          <a:xfrm>
            <a:off x="559397" y="2836060"/>
            <a:ext cx="1248295" cy="920616"/>
            <a:chOff x="742277" y="1825928"/>
            <a:chExt cx="807073" cy="799003"/>
          </a:xfrm>
        </p:grpSpPr>
        <p:sp>
          <p:nvSpPr>
            <p:cNvPr id="49" name="Rectangle 48">
              <a:extLst>
                <a:ext uri="{FF2B5EF4-FFF2-40B4-BE49-F238E27FC236}">
                  <a16:creationId xmlns:a16="http://schemas.microsoft.com/office/drawing/2014/main" id="{8894A3E6-F3D3-2D18-7892-85B066996D97}"/>
                </a:ext>
              </a:extLst>
            </p:cNvPr>
            <p:cNvSpPr/>
            <p:nvPr/>
          </p:nvSpPr>
          <p:spPr>
            <a:xfrm>
              <a:off x="742277" y="1825928"/>
              <a:ext cx="807073" cy="799003"/>
            </a:xfrm>
            <a:prstGeom prst="rect">
              <a:avLst/>
            </a:prstGeom>
            <a:solidFill>
              <a:srgbClr val="68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2</a:t>
              </a:r>
            </a:p>
          </p:txBody>
        </p:sp>
        <p:sp>
          <p:nvSpPr>
            <p:cNvPr id="50" name="Isosceles Triangle 31">
              <a:extLst>
                <a:ext uri="{FF2B5EF4-FFF2-40B4-BE49-F238E27FC236}">
                  <a16:creationId xmlns:a16="http://schemas.microsoft.com/office/drawing/2014/main" id="{80D2EC7B-69C8-4518-5CB1-B2883B4F9341}"/>
                </a:ext>
              </a:extLst>
            </p:cNvPr>
            <p:cNvSpPr/>
            <p:nvPr/>
          </p:nvSpPr>
          <p:spPr>
            <a:xfrm rot="5400000">
              <a:off x="676951" y="2183330"/>
              <a:ext cx="214851" cy="84199"/>
            </a:xfrm>
            <a:prstGeom prst="triangle">
              <a:avLst/>
            </a:prstGeom>
            <a:solidFill>
              <a:srgbClr val="F7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cs typeface="Arial" panose="020B0604020202020204" pitchFamily="34" charset="0"/>
              </a:endParaRPr>
            </a:p>
          </p:txBody>
        </p:sp>
      </p:grpSp>
      <p:sp>
        <p:nvSpPr>
          <p:cNvPr id="43" name="Rectangle 42">
            <a:extLst>
              <a:ext uri="{FF2B5EF4-FFF2-40B4-BE49-F238E27FC236}">
                <a16:creationId xmlns:a16="http://schemas.microsoft.com/office/drawing/2014/main" id="{6BDBA595-0A46-956E-0F32-8905F4439B20}"/>
              </a:ext>
            </a:extLst>
          </p:cNvPr>
          <p:cNvSpPr/>
          <p:nvPr/>
        </p:nvSpPr>
        <p:spPr>
          <a:xfrm>
            <a:off x="1808631" y="3897853"/>
            <a:ext cx="3860649"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grpSp>
        <p:nvGrpSpPr>
          <p:cNvPr id="44" name="Group 43">
            <a:extLst>
              <a:ext uri="{FF2B5EF4-FFF2-40B4-BE49-F238E27FC236}">
                <a16:creationId xmlns:a16="http://schemas.microsoft.com/office/drawing/2014/main" id="{FB2D1B8A-D520-AA20-7E42-409227F7120B}"/>
              </a:ext>
            </a:extLst>
          </p:cNvPr>
          <p:cNvGrpSpPr/>
          <p:nvPr/>
        </p:nvGrpSpPr>
        <p:grpSpPr>
          <a:xfrm>
            <a:off x="559397" y="3898272"/>
            <a:ext cx="1248295" cy="920616"/>
            <a:chOff x="742277" y="1825928"/>
            <a:chExt cx="807073" cy="799003"/>
          </a:xfrm>
        </p:grpSpPr>
        <p:sp>
          <p:nvSpPr>
            <p:cNvPr id="47" name="Rectangle 46">
              <a:extLst>
                <a:ext uri="{FF2B5EF4-FFF2-40B4-BE49-F238E27FC236}">
                  <a16:creationId xmlns:a16="http://schemas.microsoft.com/office/drawing/2014/main" id="{2784AE77-C4CF-5F69-2864-8E5D07CCEDD3}"/>
                </a:ext>
              </a:extLst>
            </p:cNvPr>
            <p:cNvSpPr/>
            <p:nvPr/>
          </p:nvSpPr>
          <p:spPr>
            <a:xfrm>
              <a:off x="742277" y="1825928"/>
              <a:ext cx="807073" cy="799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3</a:t>
              </a:r>
            </a:p>
          </p:txBody>
        </p:sp>
        <p:sp>
          <p:nvSpPr>
            <p:cNvPr id="48" name="Isosceles Triangle 31">
              <a:extLst>
                <a:ext uri="{FF2B5EF4-FFF2-40B4-BE49-F238E27FC236}">
                  <a16:creationId xmlns:a16="http://schemas.microsoft.com/office/drawing/2014/main" id="{CC8D1207-E124-029D-249F-C2BA8690B543}"/>
                </a:ext>
              </a:extLst>
            </p:cNvPr>
            <p:cNvSpPr/>
            <p:nvPr/>
          </p:nvSpPr>
          <p:spPr>
            <a:xfrm rot="5400000">
              <a:off x="676951" y="2183330"/>
              <a:ext cx="214851" cy="84199"/>
            </a:xfrm>
            <a:prstGeom prst="triangle">
              <a:avLst/>
            </a:prstGeom>
            <a:solidFill>
              <a:srgbClr val="F7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cs typeface="Arial" panose="020B0604020202020204" pitchFamily="34" charset="0"/>
              </a:endParaRPr>
            </a:p>
          </p:txBody>
        </p:sp>
      </p:grpSp>
      <p:sp>
        <p:nvSpPr>
          <p:cNvPr id="45" name="Isosceles Triangle 31">
            <a:extLst>
              <a:ext uri="{FF2B5EF4-FFF2-40B4-BE49-F238E27FC236}">
                <a16:creationId xmlns:a16="http://schemas.microsoft.com/office/drawing/2014/main" id="{31703791-AB53-F2A0-6435-E10651EA9991}"/>
              </a:ext>
            </a:extLst>
          </p:cNvPr>
          <p:cNvSpPr/>
          <p:nvPr/>
        </p:nvSpPr>
        <p:spPr>
          <a:xfrm rot="5400000">
            <a:off x="6568071" y="3231253"/>
            <a:ext cx="247553" cy="130230"/>
          </a:xfrm>
          <a:prstGeom prst="triangle">
            <a:avLst/>
          </a:prstGeom>
          <a:solidFill>
            <a:srgbClr val="F7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30C96A3C-4602-9149-351C-56E7AB7D272A}"/>
              </a:ext>
            </a:extLst>
          </p:cNvPr>
          <p:cNvSpPr/>
          <p:nvPr/>
        </p:nvSpPr>
        <p:spPr>
          <a:xfrm>
            <a:off x="7328025" y="1764791"/>
            <a:ext cx="3878937"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grpSp>
        <p:nvGrpSpPr>
          <p:cNvPr id="55" name="Group 54">
            <a:extLst>
              <a:ext uri="{FF2B5EF4-FFF2-40B4-BE49-F238E27FC236}">
                <a16:creationId xmlns:a16="http://schemas.microsoft.com/office/drawing/2014/main" id="{CC6A7E45-6721-CABA-C4C8-7A2E13B0EB9F}"/>
              </a:ext>
            </a:extLst>
          </p:cNvPr>
          <p:cNvGrpSpPr/>
          <p:nvPr/>
        </p:nvGrpSpPr>
        <p:grpSpPr>
          <a:xfrm>
            <a:off x="6078791" y="1765210"/>
            <a:ext cx="1248295" cy="920616"/>
            <a:chOff x="742277" y="1825928"/>
            <a:chExt cx="807073" cy="799003"/>
          </a:xfrm>
        </p:grpSpPr>
        <p:sp>
          <p:nvSpPr>
            <p:cNvPr id="78" name="Rectangle 77">
              <a:extLst>
                <a:ext uri="{FF2B5EF4-FFF2-40B4-BE49-F238E27FC236}">
                  <a16:creationId xmlns:a16="http://schemas.microsoft.com/office/drawing/2014/main" id="{C3AB3D9E-515A-2E5D-F7A4-242E0AE1C5E2}"/>
                </a:ext>
              </a:extLst>
            </p:cNvPr>
            <p:cNvSpPr/>
            <p:nvPr/>
          </p:nvSpPr>
          <p:spPr>
            <a:xfrm>
              <a:off x="742277" y="1825928"/>
              <a:ext cx="807073" cy="799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5</a:t>
              </a:r>
            </a:p>
          </p:txBody>
        </p:sp>
        <p:sp>
          <p:nvSpPr>
            <p:cNvPr id="79" name="Isosceles Triangle 31">
              <a:extLst>
                <a:ext uri="{FF2B5EF4-FFF2-40B4-BE49-F238E27FC236}">
                  <a16:creationId xmlns:a16="http://schemas.microsoft.com/office/drawing/2014/main" id="{D0057612-72F5-A228-8418-CF849BA69037}"/>
                </a:ext>
              </a:extLst>
            </p:cNvPr>
            <p:cNvSpPr/>
            <p:nvPr/>
          </p:nvSpPr>
          <p:spPr>
            <a:xfrm rot="5400000">
              <a:off x="676951" y="2183330"/>
              <a:ext cx="214851" cy="84199"/>
            </a:xfrm>
            <a:prstGeom prst="triangle">
              <a:avLst/>
            </a:prstGeom>
            <a:solidFill>
              <a:srgbClr val="F7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cs typeface="Arial" panose="020B0604020202020204" pitchFamily="34" charset="0"/>
              </a:endParaRPr>
            </a:p>
          </p:txBody>
        </p:sp>
      </p:grpSp>
      <p:sp>
        <p:nvSpPr>
          <p:cNvPr id="56" name="Rectangle 55">
            <a:extLst>
              <a:ext uri="{FF2B5EF4-FFF2-40B4-BE49-F238E27FC236}">
                <a16:creationId xmlns:a16="http://schemas.microsoft.com/office/drawing/2014/main" id="{7CE5AFA9-B9B4-882A-9E5A-4F27C4AA19F5}"/>
              </a:ext>
            </a:extLst>
          </p:cNvPr>
          <p:cNvSpPr/>
          <p:nvPr/>
        </p:nvSpPr>
        <p:spPr>
          <a:xfrm>
            <a:off x="7328025" y="2835640"/>
            <a:ext cx="3860649"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grpSp>
        <p:nvGrpSpPr>
          <p:cNvPr id="57" name="Group 56">
            <a:extLst>
              <a:ext uri="{FF2B5EF4-FFF2-40B4-BE49-F238E27FC236}">
                <a16:creationId xmlns:a16="http://schemas.microsoft.com/office/drawing/2014/main" id="{31BFA45C-24A9-9F7E-65E1-85406095CDA5}"/>
              </a:ext>
            </a:extLst>
          </p:cNvPr>
          <p:cNvGrpSpPr/>
          <p:nvPr/>
        </p:nvGrpSpPr>
        <p:grpSpPr>
          <a:xfrm>
            <a:off x="6078791" y="2836059"/>
            <a:ext cx="1248295" cy="920616"/>
            <a:chOff x="742277" y="1825928"/>
            <a:chExt cx="807073" cy="799003"/>
          </a:xfrm>
        </p:grpSpPr>
        <p:sp>
          <p:nvSpPr>
            <p:cNvPr id="76" name="Rectangle 75">
              <a:extLst>
                <a:ext uri="{FF2B5EF4-FFF2-40B4-BE49-F238E27FC236}">
                  <a16:creationId xmlns:a16="http://schemas.microsoft.com/office/drawing/2014/main" id="{AA9F46EA-4CBB-409C-820F-F62C8A7C5139}"/>
                </a:ext>
              </a:extLst>
            </p:cNvPr>
            <p:cNvSpPr/>
            <p:nvPr/>
          </p:nvSpPr>
          <p:spPr>
            <a:xfrm>
              <a:off x="742277" y="1825928"/>
              <a:ext cx="807073" cy="799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6</a:t>
              </a:r>
            </a:p>
          </p:txBody>
        </p:sp>
        <p:sp>
          <p:nvSpPr>
            <p:cNvPr id="77" name="Isosceles Triangle 31">
              <a:extLst>
                <a:ext uri="{FF2B5EF4-FFF2-40B4-BE49-F238E27FC236}">
                  <a16:creationId xmlns:a16="http://schemas.microsoft.com/office/drawing/2014/main" id="{CE294B50-8E5A-D11E-8A96-EDFAB0A14B02}"/>
                </a:ext>
              </a:extLst>
            </p:cNvPr>
            <p:cNvSpPr/>
            <p:nvPr/>
          </p:nvSpPr>
          <p:spPr>
            <a:xfrm rot="5400000">
              <a:off x="676951" y="2183330"/>
              <a:ext cx="214851" cy="84199"/>
            </a:xfrm>
            <a:prstGeom prst="triangle">
              <a:avLst/>
            </a:prstGeom>
            <a:solidFill>
              <a:srgbClr val="F7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cs typeface="Arial" panose="020B0604020202020204" pitchFamily="34" charset="0"/>
              </a:endParaRPr>
            </a:p>
          </p:txBody>
        </p:sp>
      </p:grpSp>
      <p:sp>
        <p:nvSpPr>
          <p:cNvPr id="58" name="Rectangle 57">
            <a:extLst>
              <a:ext uri="{FF2B5EF4-FFF2-40B4-BE49-F238E27FC236}">
                <a16:creationId xmlns:a16="http://schemas.microsoft.com/office/drawing/2014/main" id="{EB5AF3FC-8E6C-9F8B-8812-165C9283D22A}"/>
              </a:ext>
            </a:extLst>
          </p:cNvPr>
          <p:cNvSpPr/>
          <p:nvPr/>
        </p:nvSpPr>
        <p:spPr>
          <a:xfrm>
            <a:off x="7328025" y="3897853"/>
            <a:ext cx="3860649"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grpSp>
        <p:nvGrpSpPr>
          <p:cNvPr id="59" name="Group 58">
            <a:extLst>
              <a:ext uri="{FF2B5EF4-FFF2-40B4-BE49-F238E27FC236}">
                <a16:creationId xmlns:a16="http://schemas.microsoft.com/office/drawing/2014/main" id="{9FA29D8A-0B01-3BC7-C2D0-699A6CD1EFDA}"/>
              </a:ext>
            </a:extLst>
          </p:cNvPr>
          <p:cNvGrpSpPr/>
          <p:nvPr/>
        </p:nvGrpSpPr>
        <p:grpSpPr>
          <a:xfrm>
            <a:off x="6078791" y="3898272"/>
            <a:ext cx="1248295" cy="920616"/>
            <a:chOff x="742277" y="1825928"/>
            <a:chExt cx="807073" cy="799003"/>
          </a:xfrm>
        </p:grpSpPr>
        <p:sp>
          <p:nvSpPr>
            <p:cNvPr id="60" name="Rectangle 59">
              <a:extLst>
                <a:ext uri="{FF2B5EF4-FFF2-40B4-BE49-F238E27FC236}">
                  <a16:creationId xmlns:a16="http://schemas.microsoft.com/office/drawing/2014/main" id="{3731AA9B-EA2D-ABF1-20F9-0DA6DF3FF9B1}"/>
                </a:ext>
              </a:extLst>
            </p:cNvPr>
            <p:cNvSpPr/>
            <p:nvPr/>
          </p:nvSpPr>
          <p:spPr>
            <a:xfrm>
              <a:off x="742277" y="1825928"/>
              <a:ext cx="807073" cy="799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7</a:t>
              </a:r>
            </a:p>
          </p:txBody>
        </p:sp>
        <p:sp>
          <p:nvSpPr>
            <p:cNvPr id="75" name="Isosceles Triangle 31">
              <a:extLst>
                <a:ext uri="{FF2B5EF4-FFF2-40B4-BE49-F238E27FC236}">
                  <a16:creationId xmlns:a16="http://schemas.microsoft.com/office/drawing/2014/main" id="{741BA783-0B84-CF0A-3B9A-7EB8D7F704BD}"/>
                </a:ext>
              </a:extLst>
            </p:cNvPr>
            <p:cNvSpPr/>
            <p:nvPr/>
          </p:nvSpPr>
          <p:spPr>
            <a:xfrm rot="5400000">
              <a:off x="676951" y="2183330"/>
              <a:ext cx="214851" cy="84199"/>
            </a:xfrm>
            <a:prstGeom prst="triangle">
              <a:avLst/>
            </a:prstGeom>
            <a:solidFill>
              <a:srgbClr val="F7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cs typeface="Arial" panose="020B0604020202020204" pitchFamily="34" charset="0"/>
              </a:endParaRPr>
            </a:p>
          </p:txBody>
        </p:sp>
      </p:grpSp>
      <p:sp>
        <p:nvSpPr>
          <p:cNvPr id="80" name="Rectangle 79">
            <a:extLst>
              <a:ext uri="{FF2B5EF4-FFF2-40B4-BE49-F238E27FC236}">
                <a16:creationId xmlns:a16="http://schemas.microsoft.com/office/drawing/2014/main" id="{41794764-AF0D-1598-7477-DCBC8FB11D1A}"/>
              </a:ext>
            </a:extLst>
          </p:cNvPr>
          <p:cNvSpPr/>
          <p:nvPr/>
        </p:nvSpPr>
        <p:spPr>
          <a:xfrm>
            <a:off x="1814727" y="4982941"/>
            <a:ext cx="3860649"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sp>
        <p:nvSpPr>
          <p:cNvPr id="81" name="Rectangle 80">
            <a:extLst>
              <a:ext uri="{FF2B5EF4-FFF2-40B4-BE49-F238E27FC236}">
                <a16:creationId xmlns:a16="http://schemas.microsoft.com/office/drawing/2014/main" id="{232CDA11-80A6-B528-F55B-1885502AB606}"/>
              </a:ext>
            </a:extLst>
          </p:cNvPr>
          <p:cNvSpPr/>
          <p:nvPr/>
        </p:nvSpPr>
        <p:spPr>
          <a:xfrm>
            <a:off x="565493" y="4983360"/>
            <a:ext cx="1248295" cy="920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4</a:t>
            </a:r>
          </a:p>
        </p:txBody>
      </p:sp>
      <p:sp>
        <p:nvSpPr>
          <p:cNvPr id="82" name="Rectangle 81">
            <a:extLst>
              <a:ext uri="{FF2B5EF4-FFF2-40B4-BE49-F238E27FC236}">
                <a16:creationId xmlns:a16="http://schemas.microsoft.com/office/drawing/2014/main" id="{64E56315-C29B-8627-1E40-67E4C1EB5D75}"/>
              </a:ext>
            </a:extLst>
          </p:cNvPr>
          <p:cNvSpPr/>
          <p:nvPr/>
        </p:nvSpPr>
        <p:spPr>
          <a:xfrm>
            <a:off x="7328025" y="4982941"/>
            <a:ext cx="3860649" cy="92061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marL="236538" lvl="2"/>
            <a:r>
              <a:rPr lang="en-US" dirty="0">
                <a:solidFill>
                  <a:srgbClr val="000000"/>
                </a:solidFill>
                <a:latin typeface="Arial" panose="020B0604020202020204" pitchFamily="34" charset="0"/>
                <a:cs typeface="Arial" panose="020B0604020202020204" pitchFamily="34" charset="0"/>
              </a:rPr>
              <a:t>Lorem ipsum dolor sit </a:t>
            </a:r>
            <a:r>
              <a:rPr lang="en-US" dirty="0" err="1">
                <a:solidFill>
                  <a:srgbClr val="000000"/>
                </a:solidFill>
                <a:latin typeface="Arial" panose="020B0604020202020204" pitchFamily="34" charset="0"/>
                <a:cs typeface="Arial" panose="020B0604020202020204" pitchFamily="34" charset="0"/>
              </a:rPr>
              <a:t>amet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consectet</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adipiscing</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elit</a:t>
            </a:r>
            <a:r>
              <a:rPr lang="en-US" dirty="0">
                <a:solidFill>
                  <a:srgbClr val="000000"/>
                </a:solidFill>
                <a:latin typeface="Arial" panose="020B0604020202020204" pitchFamily="34" charset="0"/>
                <a:cs typeface="Arial" panose="020B0604020202020204" pitchFamily="34" charset="0"/>
              </a:rPr>
              <a:t>.</a:t>
            </a:r>
          </a:p>
        </p:txBody>
      </p:sp>
      <p:grpSp>
        <p:nvGrpSpPr>
          <p:cNvPr id="83" name="Group 82">
            <a:extLst>
              <a:ext uri="{FF2B5EF4-FFF2-40B4-BE49-F238E27FC236}">
                <a16:creationId xmlns:a16="http://schemas.microsoft.com/office/drawing/2014/main" id="{3D7C09F2-F6C4-6423-02FD-A38BD734E45C}"/>
              </a:ext>
            </a:extLst>
          </p:cNvPr>
          <p:cNvGrpSpPr/>
          <p:nvPr/>
        </p:nvGrpSpPr>
        <p:grpSpPr>
          <a:xfrm>
            <a:off x="6078791" y="4983360"/>
            <a:ext cx="1248295" cy="920616"/>
            <a:chOff x="742277" y="1825928"/>
            <a:chExt cx="807073" cy="799003"/>
          </a:xfrm>
        </p:grpSpPr>
        <p:sp>
          <p:nvSpPr>
            <p:cNvPr id="84" name="Rectangle 83">
              <a:extLst>
                <a:ext uri="{FF2B5EF4-FFF2-40B4-BE49-F238E27FC236}">
                  <a16:creationId xmlns:a16="http://schemas.microsoft.com/office/drawing/2014/main" id="{65200280-5C3A-617F-1F09-C39EE721360E}"/>
                </a:ext>
              </a:extLst>
            </p:cNvPr>
            <p:cNvSpPr/>
            <p:nvPr/>
          </p:nvSpPr>
          <p:spPr>
            <a:xfrm>
              <a:off x="742277" y="1825928"/>
              <a:ext cx="807073" cy="799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ea typeface="Roboto Medium" panose="02000000000000000000" pitchFamily="2" charset="0"/>
                  <a:cs typeface="Arial" panose="020B0604020202020204" pitchFamily="34" charset="0"/>
                </a:rPr>
                <a:t>8</a:t>
              </a:r>
            </a:p>
          </p:txBody>
        </p:sp>
        <p:sp>
          <p:nvSpPr>
            <p:cNvPr id="85" name="Isosceles Triangle 31">
              <a:extLst>
                <a:ext uri="{FF2B5EF4-FFF2-40B4-BE49-F238E27FC236}">
                  <a16:creationId xmlns:a16="http://schemas.microsoft.com/office/drawing/2014/main" id="{CD129D10-D4B9-7DDB-231B-6738940B3E33}"/>
                </a:ext>
              </a:extLst>
            </p:cNvPr>
            <p:cNvSpPr/>
            <p:nvPr/>
          </p:nvSpPr>
          <p:spPr>
            <a:xfrm rot="5400000">
              <a:off x="676951" y="2183330"/>
              <a:ext cx="214851" cy="84199"/>
            </a:xfrm>
            <a:prstGeom prst="triangle">
              <a:avLst/>
            </a:prstGeom>
            <a:solidFill>
              <a:srgbClr val="F7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85619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109C-C35A-3C4C-AC99-CAAAB1B37223}"/>
              </a:ext>
            </a:extLst>
          </p:cNvPr>
          <p:cNvSpPr>
            <a:spLocks noGrp="1"/>
          </p:cNvSpPr>
          <p:nvPr>
            <p:ph type="title"/>
          </p:nvPr>
        </p:nvSpPr>
        <p:spPr/>
        <p:txBody>
          <a:bodyPr/>
          <a:lstStyle/>
          <a:p>
            <a:r>
              <a:rPr lang="en-US" dirty="0"/>
              <a:t>The Line Chart data is linked to excel</a:t>
            </a:r>
          </a:p>
        </p:txBody>
      </p:sp>
      <p:graphicFrame>
        <p:nvGraphicFramePr>
          <p:cNvPr id="21" name="Chart 20">
            <a:extLst>
              <a:ext uri="{FF2B5EF4-FFF2-40B4-BE49-F238E27FC236}">
                <a16:creationId xmlns:a16="http://schemas.microsoft.com/office/drawing/2014/main" id="{78A9A01F-473A-C441-B198-1286D5C7BB06}"/>
              </a:ext>
            </a:extLst>
          </p:cNvPr>
          <p:cNvGraphicFramePr/>
          <p:nvPr>
            <p:extLst>
              <p:ext uri="{D42A27DB-BD31-4B8C-83A1-F6EECF244321}">
                <p14:modId xmlns:p14="http://schemas.microsoft.com/office/powerpoint/2010/main" val="4201530819"/>
              </p:ext>
            </p:extLst>
          </p:nvPr>
        </p:nvGraphicFramePr>
        <p:xfrm>
          <a:off x="555844" y="1554480"/>
          <a:ext cx="10767759" cy="4443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9399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109C-C35A-3C4C-AC99-CAAAB1B37223}"/>
              </a:ext>
            </a:extLst>
          </p:cNvPr>
          <p:cNvSpPr>
            <a:spLocks noGrp="1"/>
          </p:cNvSpPr>
          <p:nvPr>
            <p:ph type="title"/>
          </p:nvPr>
        </p:nvSpPr>
        <p:spPr/>
        <p:txBody>
          <a:bodyPr/>
          <a:lstStyle/>
          <a:p>
            <a:r>
              <a:rPr lang="en-US" dirty="0"/>
              <a:t>The pie chart data is linked to excel</a:t>
            </a:r>
          </a:p>
        </p:txBody>
      </p:sp>
      <p:grpSp>
        <p:nvGrpSpPr>
          <p:cNvPr id="8" name="Group 7">
            <a:extLst>
              <a:ext uri="{FF2B5EF4-FFF2-40B4-BE49-F238E27FC236}">
                <a16:creationId xmlns:a16="http://schemas.microsoft.com/office/drawing/2014/main" id="{3042425E-37CC-CE43-8527-1CB2B2CDBB88}"/>
              </a:ext>
            </a:extLst>
          </p:cNvPr>
          <p:cNvGrpSpPr/>
          <p:nvPr/>
        </p:nvGrpSpPr>
        <p:grpSpPr>
          <a:xfrm>
            <a:off x="338328" y="1053846"/>
            <a:ext cx="5678424" cy="5666824"/>
            <a:chOff x="7933491" y="4379881"/>
            <a:chExt cx="8039934" cy="8023511"/>
          </a:xfrm>
        </p:grpSpPr>
        <p:graphicFrame>
          <p:nvGraphicFramePr>
            <p:cNvPr id="9" name="Chart 8">
              <a:extLst>
                <a:ext uri="{FF2B5EF4-FFF2-40B4-BE49-F238E27FC236}">
                  <a16:creationId xmlns:a16="http://schemas.microsoft.com/office/drawing/2014/main" id="{0E1DDBE9-334A-EC48-870F-9D2F29A8C5DA}"/>
                </a:ext>
              </a:extLst>
            </p:cNvPr>
            <p:cNvGraphicFramePr/>
            <p:nvPr/>
          </p:nvGraphicFramePr>
          <p:xfrm>
            <a:off x="8404225" y="4379881"/>
            <a:ext cx="7569200" cy="761482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76D32D9F-2C51-6342-8041-2D9F6A1D39DC}"/>
                </a:ext>
              </a:extLst>
            </p:cNvPr>
            <p:cNvCxnSpPr>
              <a:cxnSpLocks/>
            </p:cNvCxnSpPr>
            <p:nvPr/>
          </p:nvCxnSpPr>
          <p:spPr>
            <a:xfrm flipH="1">
              <a:off x="7933491" y="10090764"/>
              <a:ext cx="729434" cy="407902"/>
            </a:xfrm>
            <a:prstGeom prst="line">
              <a:avLst/>
            </a:prstGeom>
            <a:ln w="12700">
              <a:no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11F3A7-F2C1-F649-8472-F892F80858E9}"/>
                </a:ext>
              </a:extLst>
            </p:cNvPr>
            <p:cNvCxnSpPr>
              <a:cxnSpLocks/>
            </p:cNvCxnSpPr>
            <p:nvPr/>
          </p:nvCxnSpPr>
          <p:spPr>
            <a:xfrm flipH="1" flipV="1">
              <a:off x="8940800" y="4866616"/>
              <a:ext cx="521441" cy="542958"/>
            </a:xfrm>
            <a:prstGeom prst="line">
              <a:avLst/>
            </a:prstGeom>
            <a:ln w="12700">
              <a:no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B95DCDF-E58C-EF46-B175-ABF62CBB3797}"/>
                </a:ext>
              </a:extLst>
            </p:cNvPr>
            <p:cNvCxnSpPr>
              <a:cxnSpLocks/>
            </p:cNvCxnSpPr>
            <p:nvPr/>
          </p:nvCxnSpPr>
          <p:spPr>
            <a:xfrm>
              <a:off x="13753407" y="11748865"/>
              <a:ext cx="316554" cy="654527"/>
            </a:xfrm>
            <a:prstGeom prst="line">
              <a:avLst/>
            </a:prstGeom>
            <a:ln w="12700">
              <a:noFill/>
              <a:tailEnd type="ova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58A85B86-DEE0-6B45-8E24-85A43B1965B2}"/>
              </a:ext>
            </a:extLst>
          </p:cNvPr>
          <p:cNvSpPr/>
          <p:nvPr/>
        </p:nvSpPr>
        <p:spPr>
          <a:xfrm>
            <a:off x="6887925" y="1698939"/>
            <a:ext cx="833201" cy="8331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A</a:t>
            </a:r>
          </a:p>
        </p:txBody>
      </p:sp>
      <p:sp>
        <p:nvSpPr>
          <p:cNvPr id="14" name="TextBox 13">
            <a:extLst>
              <a:ext uri="{FF2B5EF4-FFF2-40B4-BE49-F238E27FC236}">
                <a16:creationId xmlns:a16="http://schemas.microsoft.com/office/drawing/2014/main" id="{B4066583-C8C3-F24E-A29D-2C02E495B960}"/>
              </a:ext>
            </a:extLst>
          </p:cNvPr>
          <p:cNvSpPr txBox="1"/>
          <p:nvPr/>
        </p:nvSpPr>
        <p:spPr>
          <a:xfrm>
            <a:off x="7821168" y="1905823"/>
            <a:ext cx="3773424" cy="400110"/>
          </a:xfrm>
          <a:prstGeom prst="rect">
            <a:avLst/>
          </a:prstGeom>
          <a:noFill/>
        </p:spPr>
        <p:txBody>
          <a:bodyPr wrap="square" rtlCol="0">
            <a:spAutoFit/>
          </a:bodyPr>
          <a:lstStyle/>
          <a:p>
            <a:r>
              <a:rPr lang="en-US" sz="2000" dirty="0">
                <a:solidFill>
                  <a:srgbClr val="000000"/>
                </a:solidFill>
                <a:latin typeface="Arial" panose="020B0604020202020204" pitchFamily="34" charset="0"/>
                <a:ea typeface="Lato Light" panose="020F0502020204030203" pitchFamily="34" charset="0"/>
                <a:cs typeface="Arial" panose="020B0604020202020204" pitchFamily="34" charset="0"/>
              </a:rPr>
              <a:t>Manually add detail text here</a:t>
            </a:r>
          </a:p>
        </p:txBody>
      </p:sp>
      <p:sp>
        <p:nvSpPr>
          <p:cNvPr id="18" name="Oval 17">
            <a:extLst>
              <a:ext uri="{FF2B5EF4-FFF2-40B4-BE49-F238E27FC236}">
                <a16:creationId xmlns:a16="http://schemas.microsoft.com/office/drawing/2014/main" id="{1FCFC820-036F-5B4C-95A6-F078520CE1A3}"/>
              </a:ext>
            </a:extLst>
          </p:cNvPr>
          <p:cNvSpPr/>
          <p:nvPr/>
        </p:nvSpPr>
        <p:spPr>
          <a:xfrm>
            <a:off x="6887925" y="2733560"/>
            <a:ext cx="833201" cy="83319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B</a:t>
            </a:r>
          </a:p>
        </p:txBody>
      </p:sp>
      <p:sp>
        <p:nvSpPr>
          <p:cNvPr id="19" name="Oval 18">
            <a:extLst>
              <a:ext uri="{FF2B5EF4-FFF2-40B4-BE49-F238E27FC236}">
                <a16:creationId xmlns:a16="http://schemas.microsoft.com/office/drawing/2014/main" id="{54171DDD-34F2-784D-87E1-BBB9E3E89F47}"/>
              </a:ext>
            </a:extLst>
          </p:cNvPr>
          <p:cNvSpPr/>
          <p:nvPr/>
        </p:nvSpPr>
        <p:spPr>
          <a:xfrm>
            <a:off x="6887925" y="3739100"/>
            <a:ext cx="833201" cy="833199"/>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C</a:t>
            </a:r>
          </a:p>
        </p:txBody>
      </p:sp>
      <p:sp>
        <p:nvSpPr>
          <p:cNvPr id="20" name="Oval 19">
            <a:extLst>
              <a:ext uri="{FF2B5EF4-FFF2-40B4-BE49-F238E27FC236}">
                <a16:creationId xmlns:a16="http://schemas.microsoft.com/office/drawing/2014/main" id="{043C4998-7607-1944-8D35-7843A5427C56}"/>
              </a:ext>
            </a:extLst>
          </p:cNvPr>
          <p:cNvSpPr/>
          <p:nvPr/>
        </p:nvSpPr>
        <p:spPr>
          <a:xfrm>
            <a:off x="6887925" y="4799504"/>
            <a:ext cx="833201" cy="83319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D</a:t>
            </a:r>
          </a:p>
        </p:txBody>
      </p:sp>
      <p:sp>
        <p:nvSpPr>
          <p:cNvPr id="21" name="TextBox 20">
            <a:extLst>
              <a:ext uri="{FF2B5EF4-FFF2-40B4-BE49-F238E27FC236}">
                <a16:creationId xmlns:a16="http://schemas.microsoft.com/office/drawing/2014/main" id="{097A55AF-965C-CF42-A5E6-22BBB9DE94EE}"/>
              </a:ext>
            </a:extLst>
          </p:cNvPr>
          <p:cNvSpPr txBox="1"/>
          <p:nvPr/>
        </p:nvSpPr>
        <p:spPr>
          <a:xfrm>
            <a:off x="7821168" y="2924944"/>
            <a:ext cx="3773424" cy="400110"/>
          </a:xfrm>
          <a:prstGeom prst="rect">
            <a:avLst/>
          </a:prstGeom>
          <a:noFill/>
        </p:spPr>
        <p:txBody>
          <a:bodyPr wrap="square" rtlCol="0">
            <a:spAutoFit/>
          </a:bodyPr>
          <a:lstStyle/>
          <a:p>
            <a:r>
              <a:rPr lang="en-US" sz="2000" dirty="0">
                <a:solidFill>
                  <a:srgbClr val="000000"/>
                </a:solidFill>
                <a:latin typeface="Arial" panose="020B0604020202020204" pitchFamily="34" charset="0"/>
                <a:ea typeface="Lato Light" panose="020F0502020204030203" pitchFamily="34" charset="0"/>
                <a:cs typeface="Arial" panose="020B0604020202020204" pitchFamily="34" charset="0"/>
              </a:rPr>
              <a:t>Manually add detail text here</a:t>
            </a:r>
          </a:p>
        </p:txBody>
      </p:sp>
      <p:sp>
        <p:nvSpPr>
          <p:cNvPr id="22" name="TextBox 21">
            <a:extLst>
              <a:ext uri="{FF2B5EF4-FFF2-40B4-BE49-F238E27FC236}">
                <a16:creationId xmlns:a16="http://schemas.microsoft.com/office/drawing/2014/main" id="{76452F43-B391-1D49-A2B8-C2B04E23E93F}"/>
              </a:ext>
            </a:extLst>
          </p:cNvPr>
          <p:cNvSpPr txBox="1"/>
          <p:nvPr/>
        </p:nvSpPr>
        <p:spPr>
          <a:xfrm>
            <a:off x="7821168" y="3933056"/>
            <a:ext cx="3773424" cy="400110"/>
          </a:xfrm>
          <a:prstGeom prst="rect">
            <a:avLst/>
          </a:prstGeom>
          <a:noFill/>
        </p:spPr>
        <p:txBody>
          <a:bodyPr wrap="square" rtlCol="0">
            <a:spAutoFit/>
          </a:bodyPr>
          <a:lstStyle/>
          <a:p>
            <a:r>
              <a:rPr lang="en-US" sz="2000" dirty="0">
                <a:solidFill>
                  <a:srgbClr val="000000"/>
                </a:solidFill>
                <a:latin typeface="Arial" panose="020B0604020202020204" pitchFamily="34" charset="0"/>
                <a:ea typeface="Lato Light" panose="020F0502020204030203" pitchFamily="34" charset="0"/>
                <a:cs typeface="Arial" panose="020B0604020202020204" pitchFamily="34" charset="0"/>
              </a:rPr>
              <a:t>Manually add detail text here</a:t>
            </a:r>
          </a:p>
        </p:txBody>
      </p:sp>
      <p:sp>
        <p:nvSpPr>
          <p:cNvPr id="23" name="TextBox 22">
            <a:extLst>
              <a:ext uri="{FF2B5EF4-FFF2-40B4-BE49-F238E27FC236}">
                <a16:creationId xmlns:a16="http://schemas.microsoft.com/office/drawing/2014/main" id="{7243EC2F-AF38-B842-8CF3-91BE1E3078C8}"/>
              </a:ext>
            </a:extLst>
          </p:cNvPr>
          <p:cNvSpPr txBox="1"/>
          <p:nvPr/>
        </p:nvSpPr>
        <p:spPr>
          <a:xfrm>
            <a:off x="7821168" y="5013176"/>
            <a:ext cx="3773424" cy="400110"/>
          </a:xfrm>
          <a:prstGeom prst="rect">
            <a:avLst/>
          </a:prstGeom>
          <a:noFill/>
        </p:spPr>
        <p:txBody>
          <a:bodyPr wrap="square" rtlCol="0">
            <a:spAutoFit/>
          </a:bodyPr>
          <a:lstStyle/>
          <a:p>
            <a:r>
              <a:rPr lang="en-US" sz="2000" dirty="0">
                <a:solidFill>
                  <a:srgbClr val="000000"/>
                </a:solidFill>
                <a:latin typeface="Arial" panose="020B0604020202020204" pitchFamily="34" charset="0"/>
                <a:ea typeface="Lato Light" panose="020F0502020204030203" pitchFamily="34" charset="0"/>
                <a:cs typeface="Arial" panose="020B0604020202020204" pitchFamily="34" charset="0"/>
              </a:rPr>
              <a:t>Manually add detail text here</a:t>
            </a:r>
          </a:p>
        </p:txBody>
      </p:sp>
    </p:spTree>
    <p:extLst>
      <p:ext uri="{BB962C8B-B14F-4D97-AF65-F5344CB8AC3E}">
        <p14:creationId xmlns:p14="http://schemas.microsoft.com/office/powerpoint/2010/main" val="2802115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109C-C35A-3C4C-AC99-CAAAB1B37223}"/>
              </a:ext>
            </a:extLst>
          </p:cNvPr>
          <p:cNvSpPr>
            <a:spLocks noGrp="1"/>
          </p:cNvSpPr>
          <p:nvPr>
            <p:ph type="title"/>
          </p:nvPr>
        </p:nvSpPr>
        <p:spPr/>
        <p:txBody>
          <a:bodyPr/>
          <a:lstStyle/>
          <a:p>
            <a:r>
              <a:rPr lang="en-US" dirty="0"/>
              <a:t>The Bar chart data is linked to excel</a:t>
            </a:r>
          </a:p>
        </p:txBody>
      </p:sp>
      <p:graphicFrame>
        <p:nvGraphicFramePr>
          <p:cNvPr id="17" name="Chart 16">
            <a:extLst>
              <a:ext uri="{FF2B5EF4-FFF2-40B4-BE49-F238E27FC236}">
                <a16:creationId xmlns:a16="http://schemas.microsoft.com/office/drawing/2014/main" id="{AD76EA4D-6507-A501-B0A1-F9CFC4EDA5F6}"/>
              </a:ext>
            </a:extLst>
          </p:cNvPr>
          <p:cNvGraphicFramePr/>
          <p:nvPr>
            <p:extLst>
              <p:ext uri="{D42A27DB-BD31-4B8C-83A1-F6EECF244321}">
                <p14:modId xmlns:p14="http://schemas.microsoft.com/office/powerpoint/2010/main" val="2288362886"/>
              </p:ext>
            </p:extLst>
          </p:nvPr>
        </p:nvGraphicFramePr>
        <p:xfrm>
          <a:off x="666750" y="1545289"/>
          <a:ext cx="10858499" cy="4776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6976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297A-0938-D545-900A-C2D60503FFF2}"/>
              </a:ext>
            </a:extLst>
          </p:cNvPr>
          <p:cNvSpPr>
            <a:spLocks noGrp="1"/>
          </p:cNvSpPr>
          <p:nvPr>
            <p:ph type="title"/>
          </p:nvPr>
        </p:nvSpPr>
        <p:spPr/>
        <p:txBody>
          <a:bodyPr/>
          <a:lstStyle/>
          <a:p>
            <a:r>
              <a:rPr lang="en-US" dirty="0"/>
              <a:t>Existing Brand Pages</a:t>
            </a:r>
          </a:p>
        </p:txBody>
      </p:sp>
      <p:sp>
        <p:nvSpPr>
          <p:cNvPr id="3" name="Text Placeholder 2">
            <a:extLst>
              <a:ext uri="{FF2B5EF4-FFF2-40B4-BE49-F238E27FC236}">
                <a16:creationId xmlns:a16="http://schemas.microsoft.com/office/drawing/2014/main" id="{F1E621B1-04DD-0546-A0C2-F47578639D3F}"/>
              </a:ext>
            </a:extLst>
          </p:cNvPr>
          <p:cNvSpPr>
            <a:spLocks noGrp="1"/>
          </p:cNvSpPr>
          <p:nvPr>
            <p:ph type="body" idx="1"/>
          </p:nvPr>
        </p:nvSpPr>
        <p:spPr/>
        <p:txBody>
          <a:bodyPr/>
          <a:lstStyle/>
          <a:p>
            <a:r>
              <a:rPr lang="en-US" dirty="0"/>
              <a:t>Content on these pages reflect our organization and should be used as-is</a:t>
            </a:r>
          </a:p>
        </p:txBody>
      </p:sp>
    </p:spTree>
    <p:extLst>
      <p:ext uri="{BB962C8B-B14F-4D97-AF65-F5344CB8AC3E}">
        <p14:creationId xmlns:p14="http://schemas.microsoft.com/office/powerpoint/2010/main" val="3934362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3410F119-64B8-59B3-0FA3-5BD49C9CD89F}"/>
              </a:ext>
            </a:extLst>
          </p:cNvPr>
          <p:cNvSpPr/>
          <p:nvPr/>
        </p:nvSpPr>
        <p:spPr>
          <a:xfrm>
            <a:off x="0" y="571500"/>
            <a:ext cx="7059160" cy="6286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9C47925-AA3D-3BC5-7510-EC135D50A1B5}"/>
              </a:ext>
            </a:extLst>
          </p:cNvPr>
          <p:cNvSpPr/>
          <p:nvPr/>
        </p:nvSpPr>
        <p:spPr>
          <a:xfrm>
            <a:off x="592252" y="5800084"/>
            <a:ext cx="5766018" cy="752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indent="0">
              <a:lnSpc>
                <a:spcPct val="110000"/>
              </a:lnSpc>
              <a:spcBef>
                <a:spcPts val="0"/>
              </a:spcBef>
              <a:spcAft>
                <a:spcPts val="900"/>
              </a:spcAft>
              <a:buNone/>
            </a:pPr>
            <a:r>
              <a:rPr lang="en-US" sz="1100" dirty="0">
                <a:solidFill>
                  <a:srgbClr val="000000"/>
                </a:solidFill>
                <a:latin typeface="Arial" panose="020B0604020202020204" pitchFamily="34" charset="0"/>
                <a:cs typeface="Arial" panose="020B0604020202020204" pitchFamily="34" charset="0"/>
              </a:rPr>
              <a:t>Resolve was created as an initiative within the global health organization Vital Strategies. RTSL incorporated as an independent not-for-profit, tax-exempt organization in 2021.</a:t>
            </a:r>
          </a:p>
        </p:txBody>
      </p:sp>
      <p:pic>
        <p:nvPicPr>
          <p:cNvPr id="6" name="Picture Placeholder 5" descr="A group of people posing for a photo&#10;&#10;Description automatically generated">
            <a:extLst>
              <a:ext uri="{FF2B5EF4-FFF2-40B4-BE49-F238E27FC236}">
                <a16:creationId xmlns:a16="http://schemas.microsoft.com/office/drawing/2014/main" id="{89DA47D6-0461-399C-7B7E-9F081DBE1012}"/>
              </a:ext>
            </a:extLst>
          </p:cNvPr>
          <p:cNvPicPr>
            <a:picLocks noGrp="1" noChangeAspect="1"/>
          </p:cNvPicPr>
          <p:nvPr>
            <p:ph type="pic" idx="1"/>
          </p:nvPr>
        </p:nvPicPr>
        <p:blipFill rotWithShape="1">
          <a:blip r:embed="rId3"/>
          <a:srcRect l="23559" r="14561"/>
          <a:stretch/>
        </p:blipFill>
        <p:spPr>
          <a:xfrm>
            <a:off x="6688253" y="0"/>
            <a:ext cx="5503746" cy="6858000"/>
          </a:xfrm>
        </p:spPr>
      </p:pic>
      <p:sp>
        <p:nvSpPr>
          <p:cNvPr id="3" name="Title 2">
            <a:extLst>
              <a:ext uri="{FF2B5EF4-FFF2-40B4-BE49-F238E27FC236}">
                <a16:creationId xmlns:a16="http://schemas.microsoft.com/office/drawing/2014/main" id="{E451D8AC-965B-CF4D-AA70-8DB204CCE7F3}"/>
              </a:ext>
            </a:extLst>
          </p:cNvPr>
          <p:cNvSpPr>
            <a:spLocks noGrp="1"/>
          </p:cNvSpPr>
          <p:nvPr>
            <p:ph type="title"/>
          </p:nvPr>
        </p:nvSpPr>
        <p:spPr>
          <a:xfrm>
            <a:off x="632328" y="931653"/>
            <a:ext cx="6418013" cy="759035"/>
          </a:xfrm>
          <a:noFill/>
        </p:spPr>
        <p:txBody>
          <a:bodyPr wrap="square">
            <a:normAutofit/>
          </a:bodyPr>
          <a:lstStyle/>
          <a:p>
            <a:r>
              <a:rPr lang="en-US" sz="3500" dirty="0"/>
              <a:t>Resolve in brief</a:t>
            </a:r>
          </a:p>
        </p:txBody>
      </p:sp>
      <p:sp>
        <p:nvSpPr>
          <p:cNvPr id="5" name="Content Placeholder 4">
            <a:extLst>
              <a:ext uri="{FF2B5EF4-FFF2-40B4-BE49-F238E27FC236}">
                <a16:creationId xmlns:a16="http://schemas.microsoft.com/office/drawing/2014/main" id="{8855F8B0-6623-8922-8FA8-506EA2FAFD83}"/>
              </a:ext>
            </a:extLst>
          </p:cNvPr>
          <p:cNvSpPr>
            <a:spLocks noGrp="1"/>
          </p:cNvSpPr>
          <p:nvPr>
            <p:ph idx="10"/>
          </p:nvPr>
        </p:nvSpPr>
        <p:spPr>
          <a:xfrm>
            <a:off x="540001" y="1687407"/>
            <a:ext cx="5556000" cy="3948113"/>
          </a:xfrm>
        </p:spPr>
        <p:txBody>
          <a:bodyPr>
            <a:normAutofit/>
          </a:bodyPr>
          <a:lstStyle/>
          <a:p>
            <a:pPr marL="0" lvl="1">
              <a:spcBef>
                <a:spcPts val="0"/>
              </a:spcBef>
              <a:spcAft>
                <a:spcPts val="900"/>
              </a:spcAft>
            </a:pPr>
            <a:r>
              <a:rPr lang="en-US" sz="1800" b="1" dirty="0">
                <a:solidFill>
                  <a:schemeClr val="tx1"/>
                </a:solidFill>
                <a:cs typeface="Arial" panose="020B0604020202020204" pitchFamily="34" charset="0"/>
              </a:rPr>
              <a:t>RTSL was established in 2017 by Dr. Tom Frieden, former director of the US Centers for Disease Control and Prevention. </a:t>
            </a:r>
          </a:p>
          <a:p>
            <a:pPr marL="0" lvl="1">
              <a:spcBef>
                <a:spcPts val="0"/>
              </a:spcBef>
              <a:spcAft>
                <a:spcPts val="900"/>
              </a:spcAft>
            </a:pPr>
            <a:r>
              <a:rPr lang="en-US" sz="1400" b="1" dirty="0">
                <a:solidFill>
                  <a:schemeClr val="accent2"/>
                </a:solidFill>
                <a:cs typeface="Arial" panose="020B0604020202020204" pitchFamily="34" charset="0"/>
              </a:rPr>
              <a:t>Through his work in government and with philanthropy, </a:t>
            </a:r>
            <a:br>
              <a:rPr lang="en-US" sz="1400" b="1" dirty="0">
                <a:solidFill>
                  <a:schemeClr val="accent2"/>
                </a:solidFill>
                <a:cs typeface="Arial" panose="020B0604020202020204" pitchFamily="34" charset="0"/>
              </a:rPr>
            </a:br>
            <a:r>
              <a:rPr lang="en-US" sz="1400" b="1" dirty="0">
                <a:solidFill>
                  <a:schemeClr val="accent2"/>
                </a:solidFill>
                <a:cs typeface="Arial" panose="020B0604020202020204" pitchFamily="34" charset="0"/>
              </a:rPr>
              <a:t>Dr. Frieden pinpointed a unique problem: no one is thinking about how to systematically combat the world’s leading killers. </a:t>
            </a:r>
          </a:p>
          <a:p>
            <a:pPr marL="0" lvl="1">
              <a:spcBef>
                <a:spcPts val="0"/>
              </a:spcBef>
              <a:spcAft>
                <a:spcPts val="900"/>
              </a:spcAft>
            </a:pPr>
            <a:r>
              <a:rPr lang="en-US" sz="1400" dirty="0">
                <a:cs typeface="Arial" panose="020B0604020202020204" pitchFamily="34" charset="0"/>
              </a:rPr>
              <a:t>Heart disease carries the distinction of being the world’s #1 cause of death. And few organizations raise their focus from one disease to look at epidemics as a whole—and how they can be prevented. </a:t>
            </a:r>
          </a:p>
          <a:p>
            <a:pPr marL="0" lvl="1">
              <a:spcBef>
                <a:spcPts val="0"/>
              </a:spcBef>
              <a:spcAft>
                <a:spcPts val="900"/>
              </a:spcAft>
            </a:pPr>
            <a:r>
              <a:rPr lang="en-US" sz="1400" dirty="0">
                <a:cs typeface="Arial" panose="020B0604020202020204" pitchFamily="34" charset="0"/>
              </a:rPr>
              <a:t>Resolve to Save Lives is committed to saving lives from these preventable causes by partnering with government and civil society to implement scalable, proven strategies.</a:t>
            </a:r>
            <a:endParaRPr lang="en-US" sz="1400" b="1" dirty="0">
              <a:cs typeface="Arial" panose="020B0604020202020204" pitchFamily="34" charset="0"/>
            </a:endParaRPr>
          </a:p>
        </p:txBody>
      </p:sp>
      <p:grpSp>
        <p:nvGrpSpPr>
          <p:cNvPr id="26" name="Group 25">
            <a:extLst>
              <a:ext uri="{FF2B5EF4-FFF2-40B4-BE49-F238E27FC236}">
                <a16:creationId xmlns:a16="http://schemas.microsoft.com/office/drawing/2014/main" id="{4A2B2A81-8660-9AD9-112A-7B2A92E93DB3}"/>
              </a:ext>
            </a:extLst>
          </p:cNvPr>
          <p:cNvGrpSpPr/>
          <p:nvPr/>
        </p:nvGrpSpPr>
        <p:grpSpPr>
          <a:xfrm>
            <a:off x="8859925" y="3538620"/>
            <a:ext cx="3278909" cy="3278666"/>
            <a:chOff x="640282" y="738004"/>
            <a:chExt cx="6415961" cy="6415935"/>
          </a:xfrm>
          <a:solidFill>
            <a:schemeClr val="accent2">
              <a:alpha val="24706"/>
            </a:schemeClr>
          </a:solidFill>
        </p:grpSpPr>
        <p:sp>
          <p:nvSpPr>
            <p:cNvPr id="27" name="object 3">
              <a:extLst>
                <a:ext uri="{FF2B5EF4-FFF2-40B4-BE49-F238E27FC236}">
                  <a16:creationId xmlns:a16="http://schemas.microsoft.com/office/drawing/2014/main" id="{23512684-B85B-0605-F463-F1BEF7B0F5FA}"/>
                </a:ext>
              </a:extLst>
            </p:cNvPr>
            <p:cNvSpPr/>
            <p:nvPr userDrawn="1"/>
          </p:nvSpPr>
          <p:spPr>
            <a:xfrm>
              <a:off x="640301"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grpFill/>
          </p:spPr>
          <p:txBody>
            <a:bodyPr wrap="square" lIns="0" tIns="0" rIns="0" bIns="0" rtlCol="0"/>
            <a:lstStyle/>
            <a:p>
              <a:endParaRPr>
                <a:noFill/>
              </a:endParaRPr>
            </a:p>
          </p:txBody>
        </p:sp>
        <p:sp>
          <p:nvSpPr>
            <p:cNvPr id="28" name="object 4">
              <a:extLst>
                <a:ext uri="{FF2B5EF4-FFF2-40B4-BE49-F238E27FC236}">
                  <a16:creationId xmlns:a16="http://schemas.microsoft.com/office/drawing/2014/main" id="{1AD7C568-CF55-D99B-290E-562AE14B1DF6}"/>
                </a:ext>
              </a:extLst>
            </p:cNvPr>
            <p:cNvSpPr/>
            <p:nvPr userDrawn="1"/>
          </p:nvSpPr>
          <p:spPr>
            <a:xfrm>
              <a:off x="640282"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grpFill/>
          </p:spPr>
          <p:txBody>
            <a:bodyPr wrap="square" lIns="0" tIns="0" rIns="0" bIns="0" rtlCol="0"/>
            <a:lstStyle/>
            <a:p>
              <a:endParaRPr>
                <a:noFill/>
              </a:endParaRPr>
            </a:p>
          </p:txBody>
        </p:sp>
        <p:sp>
          <p:nvSpPr>
            <p:cNvPr id="29" name="object 5">
              <a:extLst>
                <a:ext uri="{FF2B5EF4-FFF2-40B4-BE49-F238E27FC236}">
                  <a16:creationId xmlns:a16="http://schemas.microsoft.com/office/drawing/2014/main" id="{766B7BE5-941F-6B16-B8A0-E382AC48FAFA}"/>
                </a:ext>
              </a:extLst>
            </p:cNvPr>
            <p:cNvSpPr/>
            <p:nvPr userDrawn="1"/>
          </p:nvSpPr>
          <p:spPr>
            <a:xfrm>
              <a:off x="640282"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2" y="914150"/>
                  </a:lnTo>
                  <a:lnTo>
                    <a:pt x="550603" y="907206"/>
                  </a:lnTo>
                  <a:lnTo>
                    <a:pt x="594520" y="895913"/>
                  </a:lnTo>
                  <a:lnTo>
                    <a:pt x="636623" y="880503"/>
                  </a:lnTo>
                  <a:lnTo>
                    <a:pt x="676682" y="861205"/>
                  </a:lnTo>
                  <a:lnTo>
                    <a:pt x="714465" y="838251"/>
                  </a:lnTo>
                  <a:lnTo>
                    <a:pt x="749743" y="811870"/>
                  </a:lnTo>
                  <a:lnTo>
                    <a:pt x="782286" y="782292"/>
                  </a:lnTo>
                  <a:lnTo>
                    <a:pt x="811863" y="749749"/>
                  </a:lnTo>
                  <a:lnTo>
                    <a:pt x="838243" y="714471"/>
                  </a:lnTo>
                  <a:lnTo>
                    <a:pt x="861197" y="676687"/>
                  </a:lnTo>
                  <a:lnTo>
                    <a:pt x="880494" y="636629"/>
                  </a:lnTo>
                  <a:lnTo>
                    <a:pt x="895903" y="594527"/>
                  </a:lnTo>
                  <a:lnTo>
                    <a:pt x="907196" y="550611"/>
                  </a:lnTo>
                  <a:lnTo>
                    <a:pt x="914140" y="505111"/>
                  </a:lnTo>
                  <a:lnTo>
                    <a:pt x="916506" y="458258"/>
                  </a:lnTo>
                  <a:lnTo>
                    <a:pt x="914140" y="411405"/>
                  </a:lnTo>
                  <a:lnTo>
                    <a:pt x="907196" y="365905"/>
                  </a:lnTo>
                  <a:lnTo>
                    <a:pt x="895903" y="321989"/>
                  </a:lnTo>
                  <a:lnTo>
                    <a:pt x="880494" y="279886"/>
                  </a:lnTo>
                  <a:lnTo>
                    <a:pt x="861197" y="239828"/>
                  </a:lnTo>
                  <a:lnTo>
                    <a:pt x="838243" y="202045"/>
                  </a:lnTo>
                  <a:lnTo>
                    <a:pt x="811863" y="166766"/>
                  </a:lnTo>
                  <a:lnTo>
                    <a:pt x="782286" y="134223"/>
                  </a:lnTo>
                  <a:lnTo>
                    <a:pt x="749743" y="104646"/>
                  </a:lnTo>
                  <a:lnTo>
                    <a:pt x="714465" y="78265"/>
                  </a:lnTo>
                  <a:lnTo>
                    <a:pt x="676682" y="55310"/>
                  </a:lnTo>
                  <a:lnTo>
                    <a:pt x="636623" y="36013"/>
                  </a:lnTo>
                  <a:lnTo>
                    <a:pt x="594520" y="20603"/>
                  </a:lnTo>
                  <a:lnTo>
                    <a:pt x="550603" y="9310"/>
                  </a:lnTo>
                  <a:lnTo>
                    <a:pt x="505102" y="2366"/>
                  </a:lnTo>
                  <a:lnTo>
                    <a:pt x="458247" y="0"/>
                  </a:lnTo>
                  <a:close/>
                </a:path>
              </a:pathLst>
            </a:custGeom>
            <a:grpFill/>
          </p:spPr>
          <p:txBody>
            <a:bodyPr wrap="square" lIns="0" tIns="0" rIns="0" bIns="0" rtlCol="0"/>
            <a:lstStyle/>
            <a:p>
              <a:endParaRPr>
                <a:noFill/>
              </a:endParaRPr>
            </a:p>
          </p:txBody>
        </p:sp>
        <p:sp>
          <p:nvSpPr>
            <p:cNvPr id="30" name="object 6">
              <a:extLst>
                <a:ext uri="{FF2B5EF4-FFF2-40B4-BE49-F238E27FC236}">
                  <a16:creationId xmlns:a16="http://schemas.microsoft.com/office/drawing/2014/main" id="{7E275F10-D284-FBDC-F438-821DE5918869}"/>
                </a:ext>
              </a:extLst>
            </p:cNvPr>
            <p:cNvSpPr/>
            <p:nvPr userDrawn="1"/>
          </p:nvSpPr>
          <p:spPr>
            <a:xfrm>
              <a:off x="640282"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2" y="914140"/>
                  </a:lnTo>
                  <a:lnTo>
                    <a:pt x="550603" y="907196"/>
                  </a:lnTo>
                  <a:lnTo>
                    <a:pt x="594520" y="895903"/>
                  </a:lnTo>
                  <a:lnTo>
                    <a:pt x="636623" y="880494"/>
                  </a:lnTo>
                  <a:lnTo>
                    <a:pt x="676682" y="861197"/>
                  </a:lnTo>
                  <a:lnTo>
                    <a:pt x="714465" y="838243"/>
                  </a:lnTo>
                  <a:lnTo>
                    <a:pt x="749743" y="811863"/>
                  </a:lnTo>
                  <a:lnTo>
                    <a:pt x="782286" y="782286"/>
                  </a:lnTo>
                  <a:lnTo>
                    <a:pt x="811863" y="749743"/>
                  </a:lnTo>
                  <a:lnTo>
                    <a:pt x="838243" y="714465"/>
                  </a:lnTo>
                  <a:lnTo>
                    <a:pt x="861197" y="676682"/>
                  </a:lnTo>
                  <a:lnTo>
                    <a:pt x="880494" y="636623"/>
                  </a:lnTo>
                  <a:lnTo>
                    <a:pt x="895903" y="594520"/>
                  </a:lnTo>
                  <a:lnTo>
                    <a:pt x="907196" y="550603"/>
                  </a:lnTo>
                  <a:lnTo>
                    <a:pt x="914140" y="505102"/>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grpFill/>
          </p:spPr>
          <p:txBody>
            <a:bodyPr wrap="square" lIns="0" tIns="0" rIns="0" bIns="0" rtlCol="0"/>
            <a:lstStyle/>
            <a:p>
              <a:endParaRPr>
                <a:noFill/>
              </a:endParaRPr>
            </a:p>
          </p:txBody>
        </p:sp>
        <p:sp>
          <p:nvSpPr>
            <p:cNvPr id="31" name="object 7">
              <a:extLst>
                <a:ext uri="{FF2B5EF4-FFF2-40B4-BE49-F238E27FC236}">
                  <a16:creationId xmlns:a16="http://schemas.microsoft.com/office/drawing/2014/main" id="{616C26CC-CDF7-EFDE-7C3A-85192B15EEBD}"/>
                </a:ext>
              </a:extLst>
            </p:cNvPr>
            <p:cNvSpPr/>
            <p:nvPr userDrawn="1"/>
          </p:nvSpPr>
          <p:spPr>
            <a:xfrm>
              <a:off x="640282"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2" y="914129"/>
                  </a:lnTo>
                  <a:lnTo>
                    <a:pt x="550603" y="907185"/>
                  </a:lnTo>
                  <a:lnTo>
                    <a:pt x="594520" y="895893"/>
                  </a:lnTo>
                  <a:lnTo>
                    <a:pt x="636623" y="880483"/>
                  </a:lnTo>
                  <a:lnTo>
                    <a:pt x="676682" y="861187"/>
                  </a:lnTo>
                  <a:lnTo>
                    <a:pt x="714465" y="838233"/>
                  </a:lnTo>
                  <a:lnTo>
                    <a:pt x="749743" y="811853"/>
                  </a:lnTo>
                  <a:lnTo>
                    <a:pt x="782286" y="782277"/>
                  </a:lnTo>
                  <a:lnTo>
                    <a:pt x="811863" y="749735"/>
                  </a:lnTo>
                  <a:lnTo>
                    <a:pt x="838243" y="714457"/>
                  </a:lnTo>
                  <a:lnTo>
                    <a:pt x="861197" y="676675"/>
                  </a:lnTo>
                  <a:lnTo>
                    <a:pt x="880494" y="636617"/>
                  </a:lnTo>
                  <a:lnTo>
                    <a:pt x="895903" y="594515"/>
                  </a:lnTo>
                  <a:lnTo>
                    <a:pt x="907196" y="550600"/>
                  </a:lnTo>
                  <a:lnTo>
                    <a:pt x="914140" y="505100"/>
                  </a:lnTo>
                  <a:lnTo>
                    <a:pt x="916506" y="458247"/>
                  </a:lnTo>
                  <a:lnTo>
                    <a:pt x="914140" y="411394"/>
                  </a:lnTo>
                  <a:lnTo>
                    <a:pt x="907196" y="365895"/>
                  </a:lnTo>
                  <a:lnTo>
                    <a:pt x="895903" y="321979"/>
                  </a:lnTo>
                  <a:lnTo>
                    <a:pt x="880494" y="279877"/>
                  </a:lnTo>
                  <a:lnTo>
                    <a:pt x="861197" y="239820"/>
                  </a:lnTo>
                  <a:lnTo>
                    <a:pt x="838243" y="202037"/>
                  </a:lnTo>
                  <a:lnTo>
                    <a:pt x="811863" y="166760"/>
                  </a:lnTo>
                  <a:lnTo>
                    <a:pt x="782286" y="134218"/>
                  </a:lnTo>
                  <a:lnTo>
                    <a:pt x="749743" y="104642"/>
                  </a:lnTo>
                  <a:lnTo>
                    <a:pt x="714465" y="78262"/>
                  </a:lnTo>
                  <a:lnTo>
                    <a:pt x="676682" y="55308"/>
                  </a:lnTo>
                  <a:lnTo>
                    <a:pt x="636623" y="36011"/>
                  </a:lnTo>
                  <a:lnTo>
                    <a:pt x="594520" y="20602"/>
                  </a:lnTo>
                  <a:lnTo>
                    <a:pt x="550603" y="9310"/>
                  </a:lnTo>
                  <a:lnTo>
                    <a:pt x="505102" y="2365"/>
                  </a:lnTo>
                  <a:lnTo>
                    <a:pt x="458247" y="0"/>
                  </a:lnTo>
                  <a:close/>
                </a:path>
              </a:pathLst>
            </a:custGeom>
            <a:grpFill/>
          </p:spPr>
          <p:txBody>
            <a:bodyPr wrap="square" lIns="0" tIns="0" rIns="0" bIns="0" rtlCol="0"/>
            <a:lstStyle/>
            <a:p>
              <a:endParaRPr>
                <a:noFill/>
              </a:endParaRPr>
            </a:p>
          </p:txBody>
        </p:sp>
        <p:sp>
          <p:nvSpPr>
            <p:cNvPr id="32" name="object 8">
              <a:extLst>
                <a:ext uri="{FF2B5EF4-FFF2-40B4-BE49-F238E27FC236}">
                  <a16:creationId xmlns:a16="http://schemas.microsoft.com/office/drawing/2014/main" id="{CCE277FE-4E3B-BD35-FE75-FB7E4D358C36}"/>
                </a:ext>
              </a:extLst>
            </p:cNvPr>
            <p:cNvSpPr/>
            <p:nvPr userDrawn="1"/>
          </p:nvSpPr>
          <p:spPr>
            <a:xfrm>
              <a:off x="2015040"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grpFill/>
          </p:spPr>
          <p:txBody>
            <a:bodyPr wrap="square" lIns="0" tIns="0" rIns="0" bIns="0" rtlCol="0"/>
            <a:lstStyle/>
            <a:p>
              <a:endParaRPr>
                <a:noFill/>
              </a:endParaRPr>
            </a:p>
          </p:txBody>
        </p:sp>
        <p:sp>
          <p:nvSpPr>
            <p:cNvPr id="33" name="object 9">
              <a:extLst>
                <a:ext uri="{FF2B5EF4-FFF2-40B4-BE49-F238E27FC236}">
                  <a16:creationId xmlns:a16="http://schemas.microsoft.com/office/drawing/2014/main" id="{56F60EF1-B26C-36E9-98DA-BE2979F564FC}"/>
                </a:ext>
              </a:extLst>
            </p:cNvPr>
            <p:cNvSpPr/>
            <p:nvPr userDrawn="1"/>
          </p:nvSpPr>
          <p:spPr>
            <a:xfrm>
              <a:off x="2015040"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grpFill/>
          </p:spPr>
          <p:txBody>
            <a:bodyPr wrap="square" lIns="0" tIns="0" rIns="0" bIns="0" rtlCol="0"/>
            <a:lstStyle/>
            <a:p>
              <a:endParaRPr>
                <a:noFill/>
              </a:endParaRPr>
            </a:p>
          </p:txBody>
        </p:sp>
        <p:sp>
          <p:nvSpPr>
            <p:cNvPr id="34" name="object 10">
              <a:extLst>
                <a:ext uri="{FF2B5EF4-FFF2-40B4-BE49-F238E27FC236}">
                  <a16:creationId xmlns:a16="http://schemas.microsoft.com/office/drawing/2014/main" id="{1F8716BF-43A4-94D5-28FD-7D8199F0DA65}"/>
                </a:ext>
              </a:extLst>
            </p:cNvPr>
            <p:cNvSpPr/>
            <p:nvPr userDrawn="1"/>
          </p:nvSpPr>
          <p:spPr>
            <a:xfrm>
              <a:off x="2015040"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grpFill/>
          </p:spPr>
          <p:txBody>
            <a:bodyPr wrap="square" lIns="0" tIns="0" rIns="0" bIns="0" rtlCol="0"/>
            <a:lstStyle/>
            <a:p>
              <a:endParaRPr>
                <a:noFill/>
              </a:endParaRPr>
            </a:p>
          </p:txBody>
        </p:sp>
        <p:sp>
          <p:nvSpPr>
            <p:cNvPr id="35" name="object 11">
              <a:extLst>
                <a:ext uri="{FF2B5EF4-FFF2-40B4-BE49-F238E27FC236}">
                  <a16:creationId xmlns:a16="http://schemas.microsoft.com/office/drawing/2014/main" id="{DFAA91C8-A033-9700-8178-F88C4F86825A}"/>
                </a:ext>
              </a:extLst>
            </p:cNvPr>
            <p:cNvSpPr/>
            <p:nvPr userDrawn="1"/>
          </p:nvSpPr>
          <p:spPr>
            <a:xfrm>
              <a:off x="2015040"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grpFill/>
          </p:spPr>
          <p:txBody>
            <a:bodyPr wrap="square" lIns="0" tIns="0" rIns="0" bIns="0" rtlCol="0"/>
            <a:lstStyle/>
            <a:p>
              <a:endParaRPr>
                <a:noFill/>
              </a:endParaRPr>
            </a:p>
          </p:txBody>
        </p:sp>
        <p:sp>
          <p:nvSpPr>
            <p:cNvPr id="36" name="object 12">
              <a:extLst>
                <a:ext uri="{FF2B5EF4-FFF2-40B4-BE49-F238E27FC236}">
                  <a16:creationId xmlns:a16="http://schemas.microsoft.com/office/drawing/2014/main" id="{71E7D9D6-55E9-661B-8058-7C38EBDAC344}"/>
                </a:ext>
              </a:extLst>
            </p:cNvPr>
            <p:cNvSpPr/>
            <p:nvPr userDrawn="1"/>
          </p:nvSpPr>
          <p:spPr>
            <a:xfrm>
              <a:off x="2015040"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grpFill/>
          </p:spPr>
          <p:txBody>
            <a:bodyPr wrap="square" lIns="0" tIns="0" rIns="0" bIns="0" rtlCol="0"/>
            <a:lstStyle/>
            <a:p>
              <a:endParaRPr>
                <a:noFill/>
              </a:endParaRPr>
            </a:p>
          </p:txBody>
        </p:sp>
        <p:sp>
          <p:nvSpPr>
            <p:cNvPr id="37" name="object 13">
              <a:extLst>
                <a:ext uri="{FF2B5EF4-FFF2-40B4-BE49-F238E27FC236}">
                  <a16:creationId xmlns:a16="http://schemas.microsoft.com/office/drawing/2014/main" id="{F1CBDAE0-D50A-8533-B3A1-9FF0765A3766}"/>
                </a:ext>
              </a:extLst>
            </p:cNvPr>
            <p:cNvSpPr/>
            <p:nvPr userDrawn="1"/>
          </p:nvSpPr>
          <p:spPr>
            <a:xfrm>
              <a:off x="3389794" y="738004"/>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grpFill/>
          </p:spPr>
          <p:txBody>
            <a:bodyPr wrap="square" lIns="0" tIns="0" rIns="0" bIns="0" rtlCol="0"/>
            <a:lstStyle/>
            <a:p>
              <a:endParaRPr>
                <a:noFill/>
              </a:endParaRPr>
            </a:p>
          </p:txBody>
        </p:sp>
        <p:sp>
          <p:nvSpPr>
            <p:cNvPr id="38" name="object 14">
              <a:extLst>
                <a:ext uri="{FF2B5EF4-FFF2-40B4-BE49-F238E27FC236}">
                  <a16:creationId xmlns:a16="http://schemas.microsoft.com/office/drawing/2014/main" id="{B0EFE822-C0DC-F489-4838-32F896E02EA1}"/>
                </a:ext>
              </a:extLst>
            </p:cNvPr>
            <p:cNvSpPr/>
            <p:nvPr userDrawn="1"/>
          </p:nvSpPr>
          <p:spPr>
            <a:xfrm>
              <a:off x="3389794" y="2112748"/>
              <a:ext cx="916940" cy="916940"/>
            </a:xfrm>
            <a:custGeom>
              <a:avLst/>
              <a:gdLst/>
              <a:ahLst/>
              <a:cxnLst/>
              <a:rect l="l" t="t" r="r" b="b"/>
              <a:pathLst>
                <a:path w="916940" h="916939">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grpFill/>
          </p:spPr>
          <p:txBody>
            <a:bodyPr wrap="square" lIns="0" tIns="0" rIns="0" bIns="0" rtlCol="0"/>
            <a:lstStyle/>
            <a:p>
              <a:endParaRPr>
                <a:noFill/>
              </a:endParaRPr>
            </a:p>
          </p:txBody>
        </p:sp>
        <p:sp>
          <p:nvSpPr>
            <p:cNvPr id="39" name="object 15">
              <a:extLst>
                <a:ext uri="{FF2B5EF4-FFF2-40B4-BE49-F238E27FC236}">
                  <a16:creationId xmlns:a16="http://schemas.microsoft.com/office/drawing/2014/main" id="{E0B3AC00-DF08-66D2-9B36-547487323028}"/>
                </a:ext>
              </a:extLst>
            </p:cNvPr>
            <p:cNvSpPr/>
            <p:nvPr userDrawn="1"/>
          </p:nvSpPr>
          <p:spPr>
            <a:xfrm>
              <a:off x="3389794" y="3487477"/>
              <a:ext cx="916940" cy="916940"/>
            </a:xfrm>
            <a:custGeom>
              <a:avLst/>
              <a:gdLst/>
              <a:ahLst/>
              <a:cxnLst/>
              <a:rect l="l" t="t" r="r" b="b"/>
              <a:pathLst>
                <a:path w="916940" h="916939">
                  <a:moveTo>
                    <a:pt x="458247" y="0"/>
                  </a:moveTo>
                  <a:lnTo>
                    <a:pt x="411393" y="2366"/>
                  </a:lnTo>
                  <a:lnTo>
                    <a:pt x="365892" y="9310"/>
                  </a:lnTo>
                  <a:lnTo>
                    <a:pt x="321975" y="20603"/>
                  </a:lnTo>
                  <a:lnTo>
                    <a:pt x="279873" y="36013"/>
                  </a:lnTo>
                  <a:lnTo>
                    <a:pt x="239815" y="55310"/>
                  </a:lnTo>
                  <a:lnTo>
                    <a:pt x="202033" y="78265"/>
                  </a:lnTo>
                  <a:lnTo>
                    <a:pt x="166756" y="104646"/>
                  </a:lnTo>
                  <a:lnTo>
                    <a:pt x="134214" y="134223"/>
                  </a:lnTo>
                  <a:lnTo>
                    <a:pt x="104638" y="166766"/>
                  </a:lnTo>
                  <a:lnTo>
                    <a:pt x="78259"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9" y="714471"/>
                  </a:lnTo>
                  <a:lnTo>
                    <a:pt x="104638" y="749749"/>
                  </a:lnTo>
                  <a:lnTo>
                    <a:pt x="134214" y="782292"/>
                  </a:lnTo>
                  <a:lnTo>
                    <a:pt x="166756" y="811870"/>
                  </a:lnTo>
                  <a:lnTo>
                    <a:pt x="202033" y="838251"/>
                  </a:lnTo>
                  <a:lnTo>
                    <a:pt x="239815" y="861205"/>
                  </a:lnTo>
                  <a:lnTo>
                    <a:pt x="279873" y="880503"/>
                  </a:lnTo>
                  <a:lnTo>
                    <a:pt x="321975" y="895913"/>
                  </a:lnTo>
                  <a:lnTo>
                    <a:pt x="365892" y="907206"/>
                  </a:lnTo>
                  <a:lnTo>
                    <a:pt x="411393"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grpFill/>
          </p:spPr>
          <p:txBody>
            <a:bodyPr wrap="square" lIns="0" tIns="0" rIns="0" bIns="0" rtlCol="0"/>
            <a:lstStyle/>
            <a:p>
              <a:endParaRPr>
                <a:noFill/>
              </a:endParaRPr>
            </a:p>
          </p:txBody>
        </p:sp>
        <p:sp>
          <p:nvSpPr>
            <p:cNvPr id="40" name="object 16">
              <a:extLst>
                <a:ext uri="{FF2B5EF4-FFF2-40B4-BE49-F238E27FC236}">
                  <a16:creationId xmlns:a16="http://schemas.microsoft.com/office/drawing/2014/main" id="{1B984B3A-A0F9-E281-3189-61DA0EC9542E}"/>
                </a:ext>
              </a:extLst>
            </p:cNvPr>
            <p:cNvSpPr/>
            <p:nvPr userDrawn="1"/>
          </p:nvSpPr>
          <p:spPr>
            <a:xfrm>
              <a:off x="3389794" y="4862255"/>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9" y="714465"/>
                  </a:lnTo>
                  <a:lnTo>
                    <a:pt x="104638" y="749743"/>
                  </a:lnTo>
                  <a:lnTo>
                    <a:pt x="134214" y="782286"/>
                  </a:lnTo>
                  <a:lnTo>
                    <a:pt x="166756" y="811863"/>
                  </a:lnTo>
                  <a:lnTo>
                    <a:pt x="202033" y="838243"/>
                  </a:lnTo>
                  <a:lnTo>
                    <a:pt x="239815" y="861197"/>
                  </a:lnTo>
                  <a:lnTo>
                    <a:pt x="279873" y="880494"/>
                  </a:lnTo>
                  <a:lnTo>
                    <a:pt x="321975" y="895903"/>
                  </a:lnTo>
                  <a:lnTo>
                    <a:pt x="365892" y="907196"/>
                  </a:lnTo>
                  <a:lnTo>
                    <a:pt x="411393"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grpFill/>
          </p:spPr>
          <p:txBody>
            <a:bodyPr wrap="square" lIns="0" tIns="0" rIns="0" bIns="0" rtlCol="0"/>
            <a:lstStyle/>
            <a:p>
              <a:endParaRPr>
                <a:noFill/>
              </a:endParaRPr>
            </a:p>
          </p:txBody>
        </p:sp>
        <p:sp>
          <p:nvSpPr>
            <p:cNvPr id="41" name="object 17">
              <a:extLst>
                <a:ext uri="{FF2B5EF4-FFF2-40B4-BE49-F238E27FC236}">
                  <a16:creationId xmlns:a16="http://schemas.microsoft.com/office/drawing/2014/main" id="{4863D2B0-2298-EDB6-A6E9-DFCB504EB67E}"/>
                </a:ext>
              </a:extLst>
            </p:cNvPr>
            <p:cNvSpPr/>
            <p:nvPr userDrawn="1"/>
          </p:nvSpPr>
          <p:spPr>
            <a:xfrm>
              <a:off x="3389794" y="6236999"/>
              <a:ext cx="916940" cy="916940"/>
            </a:xfrm>
            <a:custGeom>
              <a:avLst/>
              <a:gdLst/>
              <a:ahLst/>
              <a:cxnLst/>
              <a:rect l="l" t="t" r="r" b="b"/>
              <a:pathLst>
                <a:path w="916940" h="916940">
                  <a:moveTo>
                    <a:pt x="458247" y="0"/>
                  </a:moveTo>
                  <a:lnTo>
                    <a:pt x="411393" y="2365"/>
                  </a:lnTo>
                  <a:lnTo>
                    <a:pt x="365892" y="9310"/>
                  </a:lnTo>
                  <a:lnTo>
                    <a:pt x="321975" y="20602"/>
                  </a:lnTo>
                  <a:lnTo>
                    <a:pt x="279873" y="36011"/>
                  </a:lnTo>
                  <a:lnTo>
                    <a:pt x="239815" y="55308"/>
                  </a:lnTo>
                  <a:lnTo>
                    <a:pt x="202033" y="78262"/>
                  </a:lnTo>
                  <a:lnTo>
                    <a:pt x="166756" y="104642"/>
                  </a:lnTo>
                  <a:lnTo>
                    <a:pt x="134214" y="134218"/>
                  </a:lnTo>
                  <a:lnTo>
                    <a:pt x="104638" y="166760"/>
                  </a:lnTo>
                  <a:lnTo>
                    <a:pt x="78259"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9" y="714457"/>
                  </a:lnTo>
                  <a:lnTo>
                    <a:pt x="104638" y="749735"/>
                  </a:lnTo>
                  <a:lnTo>
                    <a:pt x="134214" y="782277"/>
                  </a:lnTo>
                  <a:lnTo>
                    <a:pt x="166756" y="811853"/>
                  </a:lnTo>
                  <a:lnTo>
                    <a:pt x="202033" y="838233"/>
                  </a:lnTo>
                  <a:lnTo>
                    <a:pt x="239815" y="861187"/>
                  </a:lnTo>
                  <a:lnTo>
                    <a:pt x="279873" y="880483"/>
                  </a:lnTo>
                  <a:lnTo>
                    <a:pt x="321975" y="895893"/>
                  </a:lnTo>
                  <a:lnTo>
                    <a:pt x="365892" y="907185"/>
                  </a:lnTo>
                  <a:lnTo>
                    <a:pt x="411393"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grpFill/>
          </p:spPr>
          <p:txBody>
            <a:bodyPr wrap="square" lIns="0" tIns="0" rIns="0" bIns="0" rtlCol="0"/>
            <a:lstStyle/>
            <a:p>
              <a:endParaRPr>
                <a:noFill/>
              </a:endParaRPr>
            </a:p>
          </p:txBody>
        </p:sp>
        <p:sp>
          <p:nvSpPr>
            <p:cNvPr id="42" name="object 18">
              <a:extLst>
                <a:ext uri="{FF2B5EF4-FFF2-40B4-BE49-F238E27FC236}">
                  <a16:creationId xmlns:a16="http://schemas.microsoft.com/office/drawing/2014/main" id="{D84F3483-6C23-2D5C-4F01-553F516308A6}"/>
                </a:ext>
              </a:extLst>
            </p:cNvPr>
            <p:cNvSpPr/>
            <p:nvPr userDrawn="1"/>
          </p:nvSpPr>
          <p:spPr>
            <a:xfrm>
              <a:off x="4764543" y="738004"/>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grpFill/>
          </p:spPr>
          <p:txBody>
            <a:bodyPr wrap="square" lIns="0" tIns="0" rIns="0" bIns="0" rtlCol="0"/>
            <a:lstStyle/>
            <a:p>
              <a:endParaRPr>
                <a:noFill/>
              </a:endParaRPr>
            </a:p>
          </p:txBody>
        </p:sp>
        <p:sp>
          <p:nvSpPr>
            <p:cNvPr id="43" name="object 19">
              <a:extLst>
                <a:ext uri="{FF2B5EF4-FFF2-40B4-BE49-F238E27FC236}">
                  <a16:creationId xmlns:a16="http://schemas.microsoft.com/office/drawing/2014/main" id="{A881EB0D-9068-6688-89C1-06E93A6E2716}"/>
                </a:ext>
              </a:extLst>
            </p:cNvPr>
            <p:cNvSpPr/>
            <p:nvPr userDrawn="1"/>
          </p:nvSpPr>
          <p:spPr>
            <a:xfrm>
              <a:off x="4764543" y="2112748"/>
              <a:ext cx="916940" cy="916940"/>
            </a:xfrm>
            <a:custGeom>
              <a:avLst/>
              <a:gdLst/>
              <a:ahLst/>
              <a:cxnLst/>
              <a:rect l="l" t="t" r="r" b="b"/>
              <a:pathLst>
                <a:path w="916940" h="916939">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grpFill/>
          </p:spPr>
          <p:txBody>
            <a:bodyPr wrap="square" lIns="0" tIns="0" rIns="0" bIns="0" rtlCol="0"/>
            <a:lstStyle/>
            <a:p>
              <a:endParaRPr>
                <a:noFill/>
              </a:endParaRPr>
            </a:p>
          </p:txBody>
        </p:sp>
        <p:sp>
          <p:nvSpPr>
            <p:cNvPr id="44" name="object 20">
              <a:extLst>
                <a:ext uri="{FF2B5EF4-FFF2-40B4-BE49-F238E27FC236}">
                  <a16:creationId xmlns:a16="http://schemas.microsoft.com/office/drawing/2014/main" id="{A3699F14-D713-B8C8-88D8-A053AC2504DB}"/>
                </a:ext>
              </a:extLst>
            </p:cNvPr>
            <p:cNvSpPr/>
            <p:nvPr userDrawn="1"/>
          </p:nvSpPr>
          <p:spPr>
            <a:xfrm>
              <a:off x="4764543" y="3487477"/>
              <a:ext cx="916940" cy="916940"/>
            </a:xfrm>
            <a:custGeom>
              <a:avLst/>
              <a:gdLst/>
              <a:ahLst/>
              <a:cxnLst/>
              <a:rect l="l" t="t" r="r" b="b"/>
              <a:pathLst>
                <a:path w="916940" h="916939">
                  <a:moveTo>
                    <a:pt x="458247" y="0"/>
                  </a:moveTo>
                  <a:lnTo>
                    <a:pt x="411394" y="2366"/>
                  </a:lnTo>
                  <a:lnTo>
                    <a:pt x="365895" y="9310"/>
                  </a:lnTo>
                  <a:lnTo>
                    <a:pt x="321979" y="20603"/>
                  </a:lnTo>
                  <a:lnTo>
                    <a:pt x="279877" y="36013"/>
                  </a:lnTo>
                  <a:lnTo>
                    <a:pt x="239820" y="55310"/>
                  </a:lnTo>
                  <a:lnTo>
                    <a:pt x="202037" y="78265"/>
                  </a:lnTo>
                  <a:lnTo>
                    <a:pt x="166760" y="104646"/>
                  </a:lnTo>
                  <a:lnTo>
                    <a:pt x="134218" y="134223"/>
                  </a:lnTo>
                  <a:lnTo>
                    <a:pt x="104642" y="166766"/>
                  </a:lnTo>
                  <a:lnTo>
                    <a:pt x="78262" y="202045"/>
                  </a:lnTo>
                  <a:lnTo>
                    <a:pt x="55308" y="239828"/>
                  </a:lnTo>
                  <a:lnTo>
                    <a:pt x="36011" y="279886"/>
                  </a:lnTo>
                  <a:lnTo>
                    <a:pt x="20602" y="321989"/>
                  </a:lnTo>
                  <a:lnTo>
                    <a:pt x="9310" y="365905"/>
                  </a:lnTo>
                  <a:lnTo>
                    <a:pt x="2365" y="411405"/>
                  </a:lnTo>
                  <a:lnTo>
                    <a:pt x="0" y="458258"/>
                  </a:lnTo>
                  <a:lnTo>
                    <a:pt x="2365" y="505111"/>
                  </a:lnTo>
                  <a:lnTo>
                    <a:pt x="9310" y="550611"/>
                  </a:lnTo>
                  <a:lnTo>
                    <a:pt x="20602" y="594527"/>
                  </a:lnTo>
                  <a:lnTo>
                    <a:pt x="36011" y="636629"/>
                  </a:lnTo>
                  <a:lnTo>
                    <a:pt x="55308" y="676687"/>
                  </a:lnTo>
                  <a:lnTo>
                    <a:pt x="78262" y="714471"/>
                  </a:lnTo>
                  <a:lnTo>
                    <a:pt x="104642" y="749749"/>
                  </a:lnTo>
                  <a:lnTo>
                    <a:pt x="134218" y="782292"/>
                  </a:lnTo>
                  <a:lnTo>
                    <a:pt x="166760" y="811870"/>
                  </a:lnTo>
                  <a:lnTo>
                    <a:pt x="202037" y="838251"/>
                  </a:lnTo>
                  <a:lnTo>
                    <a:pt x="239820" y="861205"/>
                  </a:lnTo>
                  <a:lnTo>
                    <a:pt x="279877" y="880503"/>
                  </a:lnTo>
                  <a:lnTo>
                    <a:pt x="321979" y="895913"/>
                  </a:lnTo>
                  <a:lnTo>
                    <a:pt x="365895" y="907206"/>
                  </a:lnTo>
                  <a:lnTo>
                    <a:pt x="411394" y="914150"/>
                  </a:lnTo>
                  <a:lnTo>
                    <a:pt x="458247" y="916516"/>
                  </a:lnTo>
                  <a:lnTo>
                    <a:pt x="505100" y="914150"/>
                  </a:lnTo>
                  <a:lnTo>
                    <a:pt x="550600" y="907206"/>
                  </a:lnTo>
                  <a:lnTo>
                    <a:pt x="594515" y="895913"/>
                  </a:lnTo>
                  <a:lnTo>
                    <a:pt x="636617" y="880503"/>
                  </a:lnTo>
                  <a:lnTo>
                    <a:pt x="676675" y="861205"/>
                  </a:lnTo>
                  <a:lnTo>
                    <a:pt x="714457" y="838251"/>
                  </a:lnTo>
                  <a:lnTo>
                    <a:pt x="749735" y="811870"/>
                  </a:lnTo>
                  <a:lnTo>
                    <a:pt x="782277" y="782292"/>
                  </a:lnTo>
                  <a:lnTo>
                    <a:pt x="811853" y="749749"/>
                  </a:lnTo>
                  <a:lnTo>
                    <a:pt x="838233" y="714471"/>
                  </a:lnTo>
                  <a:lnTo>
                    <a:pt x="861187"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7" y="239828"/>
                  </a:lnTo>
                  <a:lnTo>
                    <a:pt x="838233" y="202045"/>
                  </a:lnTo>
                  <a:lnTo>
                    <a:pt x="811853" y="166766"/>
                  </a:lnTo>
                  <a:lnTo>
                    <a:pt x="782277" y="134223"/>
                  </a:lnTo>
                  <a:lnTo>
                    <a:pt x="749735" y="104646"/>
                  </a:lnTo>
                  <a:lnTo>
                    <a:pt x="714457" y="78265"/>
                  </a:lnTo>
                  <a:lnTo>
                    <a:pt x="676675" y="55310"/>
                  </a:lnTo>
                  <a:lnTo>
                    <a:pt x="636617" y="36013"/>
                  </a:lnTo>
                  <a:lnTo>
                    <a:pt x="594515" y="20603"/>
                  </a:lnTo>
                  <a:lnTo>
                    <a:pt x="550600" y="9310"/>
                  </a:lnTo>
                  <a:lnTo>
                    <a:pt x="505100" y="2366"/>
                  </a:lnTo>
                  <a:lnTo>
                    <a:pt x="458247" y="0"/>
                  </a:lnTo>
                  <a:close/>
                </a:path>
              </a:pathLst>
            </a:custGeom>
            <a:grpFill/>
          </p:spPr>
          <p:txBody>
            <a:bodyPr wrap="square" lIns="0" tIns="0" rIns="0" bIns="0" rtlCol="0"/>
            <a:lstStyle/>
            <a:p>
              <a:endParaRPr>
                <a:noFill/>
              </a:endParaRPr>
            </a:p>
          </p:txBody>
        </p:sp>
        <p:sp>
          <p:nvSpPr>
            <p:cNvPr id="45" name="object 21">
              <a:extLst>
                <a:ext uri="{FF2B5EF4-FFF2-40B4-BE49-F238E27FC236}">
                  <a16:creationId xmlns:a16="http://schemas.microsoft.com/office/drawing/2014/main" id="{8E22DDCF-C704-60E4-D3C4-0D8E6A59259B}"/>
                </a:ext>
              </a:extLst>
            </p:cNvPr>
            <p:cNvSpPr/>
            <p:nvPr userDrawn="1"/>
          </p:nvSpPr>
          <p:spPr>
            <a:xfrm>
              <a:off x="4764543" y="4862255"/>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2"/>
                  </a:lnTo>
                  <a:lnTo>
                    <a:pt x="9310" y="550603"/>
                  </a:lnTo>
                  <a:lnTo>
                    <a:pt x="20602" y="594520"/>
                  </a:lnTo>
                  <a:lnTo>
                    <a:pt x="36011" y="636623"/>
                  </a:lnTo>
                  <a:lnTo>
                    <a:pt x="55308" y="676682"/>
                  </a:lnTo>
                  <a:lnTo>
                    <a:pt x="78262" y="714465"/>
                  </a:lnTo>
                  <a:lnTo>
                    <a:pt x="104642" y="749743"/>
                  </a:lnTo>
                  <a:lnTo>
                    <a:pt x="134218" y="782286"/>
                  </a:lnTo>
                  <a:lnTo>
                    <a:pt x="166760" y="811863"/>
                  </a:lnTo>
                  <a:lnTo>
                    <a:pt x="202037" y="838243"/>
                  </a:lnTo>
                  <a:lnTo>
                    <a:pt x="239820" y="861197"/>
                  </a:lnTo>
                  <a:lnTo>
                    <a:pt x="279877" y="880494"/>
                  </a:lnTo>
                  <a:lnTo>
                    <a:pt x="321979" y="895903"/>
                  </a:lnTo>
                  <a:lnTo>
                    <a:pt x="365895" y="907196"/>
                  </a:lnTo>
                  <a:lnTo>
                    <a:pt x="411394" y="914140"/>
                  </a:lnTo>
                  <a:lnTo>
                    <a:pt x="458247" y="916506"/>
                  </a:lnTo>
                  <a:lnTo>
                    <a:pt x="505100" y="914140"/>
                  </a:lnTo>
                  <a:lnTo>
                    <a:pt x="550600" y="907196"/>
                  </a:lnTo>
                  <a:lnTo>
                    <a:pt x="594515" y="895903"/>
                  </a:lnTo>
                  <a:lnTo>
                    <a:pt x="636617" y="880494"/>
                  </a:lnTo>
                  <a:lnTo>
                    <a:pt x="676675" y="861197"/>
                  </a:lnTo>
                  <a:lnTo>
                    <a:pt x="714457" y="838243"/>
                  </a:lnTo>
                  <a:lnTo>
                    <a:pt x="749735" y="811863"/>
                  </a:lnTo>
                  <a:lnTo>
                    <a:pt x="782277" y="782286"/>
                  </a:lnTo>
                  <a:lnTo>
                    <a:pt x="811853" y="749743"/>
                  </a:lnTo>
                  <a:lnTo>
                    <a:pt x="838233" y="714465"/>
                  </a:lnTo>
                  <a:lnTo>
                    <a:pt x="861187"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grpFill/>
          </p:spPr>
          <p:txBody>
            <a:bodyPr wrap="square" lIns="0" tIns="0" rIns="0" bIns="0" rtlCol="0"/>
            <a:lstStyle/>
            <a:p>
              <a:endParaRPr>
                <a:noFill/>
              </a:endParaRPr>
            </a:p>
          </p:txBody>
        </p:sp>
        <p:sp>
          <p:nvSpPr>
            <p:cNvPr id="46" name="object 22">
              <a:extLst>
                <a:ext uri="{FF2B5EF4-FFF2-40B4-BE49-F238E27FC236}">
                  <a16:creationId xmlns:a16="http://schemas.microsoft.com/office/drawing/2014/main" id="{1D251222-9F02-85F7-2C18-021F2A7A55CB}"/>
                </a:ext>
              </a:extLst>
            </p:cNvPr>
            <p:cNvSpPr/>
            <p:nvPr userDrawn="1"/>
          </p:nvSpPr>
          <p:spPr>
            <a:xfrm>
              <a:off x="4764543" y="6236999"/>
              <a:ext cx="916940" cy="916940"/>
            </a:xfrm>
            <a:custGeom>
              <a:avLst/>
              <a:gdLst/>
              <a:ahLst/>
              <a:cxnLst/>
              <a:rect l="l" t="t" r="r" b="b"/>
              <a:pathLst>
                <a:path w="916940" h="916940">
                  <a:moveTo>
                    <a:pt x="458247" y="0"/>
                  </a:moveTo>
                  <a:lnTo>
                    <a:pt x="411394" y="2365"/>
                  </a:lnTo>
                  <a:lnTo>
                    <a:pt x="365895" y="9310"/>
                  </a:lnTo>
                  <a:lnTo>
                    <a:pt x="321979" y="20602"/>
                  </a:lnTo>
                  <a:lnTo>
                    <a:pt x="279877" y="36011"/>
                  </a:lnTo>
                  <a:lnTo>
                    <a:pt x="239820" y="55308"/>
                  </a:lnTo>
                  <a:lnTo>
                    <a:pt x="202037" y="78262"/>
                  </a:lnTo>
                  <a:lnTo>
                    <a:pt x="166760" y="104642"/>
                  </a:lnTo>
                  <a:lnTo>
                    <a:pt x="134218" y="134218"/>
                  </a:lnTo>
                  <a:lnTo>
                    <a:pt x="104642" y="166760"/>
                  </a:lnTo>
                  <a:lnTo>
                    <a:pt x="78262" y="202037"/>
                  </a:lnTo>
                  <a:lnTo>
                    <a:pt x="55308" y="239820"/>
                  </a:lnTo>
                  <a:lnTo>
                    <a:pt x="36011" y="279877"/>
                  </a:lnTo>
                  <a:lnTo>
                    <a:pt x="20602" y="321979"/>
                  </a:lnTo>
                  <a:lnTo>
                    <a:pt x="9310" y="365895"/>
                  </a:lnTo>
                  <a:lnTo>
                    <a:pt x="2365" y="411394"/>
                  </a:lnTo>
                  <a:lnTo>
                    <a:pt x="0" y="458247"/>
                  </a:lnTo>
                  <a:lnTo>
                    <a:pt x="2365" y="505100"/>
                  </a:lnTo>
                  <a:lnTo>
                    <a:pt x="9310" y="550600"/>
                  </a:lnTo>
                  <a:lnTo>
                    <a:pt x="20602" y="594515"/>
                  </a:lnTo>
                  <a:lnTo>
                    <a:pt x="36011" y="636617"/>
                  </a:lnTo>
                  <a:lnTo>
                    <a:pt x="55308" y="676675"/>
                  </a:lnTo>
                  <a:lnTo>
                    <a:pt x="78262" y="714457"/>
                  </a:lnTo>
                  <a:lnTo>
                    <a:pt x="104642" y="749735"/>
                  </a:lnTo>
                  <a:lnTo>
                    <a:pt x="134218" y="782277"/>
                  </a:lnTo>
                  <a:lnTo>
                    <a:pt x="166760" y="811853"/>
                  </a:lnTo>
                  <a:lnTo>
                    <a:pt x="202037" y="838233"/>
                  </a:lnTo>
                  <a:lnTo>
                    <a:pt x="239820" y="861187"/>
                  </a:lnTo>
                  <a:lnTo>
                    <a:pt x="279877" y="880483"/>
                  </a:lnTo>
                  <a:lnTo>
                    <a:pt x="321979" y="895893"/>
                  </a:lnTo>
                  <a:lnTo>
                    <a:pt x="365895" y="907185"/>
                  </a:lnTo>
                  <a:lnTo>
                    <a:pt x="411394" y="914129"/>
                  </a:lnTo>
                  <a:lnTo>
                    <a:pt x="458247" y="916495"/>
                  </a:lnTo>
                  <a:lnTo>
                    <a:pt x="505100" y="914129"/>
                  </a:lnTo>
                  <a:lnTo>
                    <a:pt x="550600" y="907185"/>
                  </a:lnTo>
                  <a:lnTo>
                    <a:pt x="594515" y="895893"/>
                  </a:lnTo>
                  <a:lnTo>
                    <a:pt x="636617" y="880483"/>
                  </a:lnTo>
                  <a:lnTo>
                    <a:pt x="676675" y="861187"/>
                  </a:lnTo>
                  <a:lnTo>
                    <a:pt x="714457" y="838233"/>
                  </a:lnTo>
                  <a:lnTo>
                    <a:pt x="749735" y="811853"/>
                  </a:lnTo>
                  <a:lnTo>
                    <a:pt x="782277" y="782277"/>
                  </a:lnTo>
                  <a:lnTo>
                    <a:pt x="811853" y="749735"/>
                  </a:lnTo>
                  <a:lnTo>
                    <a:pt x="838233" y="714457"/>
                  </a:lnTo>
                  <a:lnTo>
                    <a:pt x="861187"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7" y="239820"/>
                  </a:lnTo>
                  <a:lnTo>
                    <a:pt x="838233" y="202037"/>
                  </a:lnTo>
                  <a:lnTo>
                    <a:pt x="811853" y="166760"/>
                  </a:lnTo>
                  <a:lnTo>
                    <a:pt x="782277" y="134218"/>
                  </a:lnTo>
                  <a:lnTo>
                    <a:pt x="749735" y="104642"/>
                  </a:lnTo>
                  <a:lnTo>
                    <a:pt x="714457" y="78262"/>
                  </a:lnTo>
                  <a:lnTo>
                    <a:pt x="676675" y="55308"/>
                  </a:lnTo>
                  <a:lnTo>
                    <a:pt x="636617" y="36011"/>
                  </a:lnTo>
                  <a:lnTo>
                    <a:pt x="594515" y="20602"/>
                  </a:lnTo>
                  <a:lnTo>
                    <a:pt x="550600" y="9310"/>
                  </a:lnTo>
                  <a:lnTo>
                    <a:pt x="505100" y="2365"/>
                  </a:lnTo>
                  <a:lnTo>
                    <a:pt x="458247" y="0"/>
                  </a:lnTo>
                  <a:close/>
                </a:path>
              </a:pathLst>
            </a:custGeom>
            <a:grpFill/>
          </p:spPr>
          <p:txBody>
            <a:bodyPr wrap="square" lIns="0" tIns="0" rIns="0" bIns="0" rtlCol="0"/>
            <a:lstStyle/>
            <a:p>
              <a:endParaRPr>
                <a:noFill/>
              </a:endParaRPr>
            </a:p>
          </p:txBody>
        </p:sp>
        <p:sp>
          <p:nvSpPr>
            <p:cNvPr id="47" name="object 23">
              <a:extLst>
                <a:ext uri="{FF2B5EF4-FFF2-40B4-BE49-F238E27FC236}">
                  <a16:creationId xmlns:a16="http://schemas.microsoft.com/office/drawing/2014/main" id="{B7B1E02E-2869-4559-6934-3A4233110A78}"/>
                </a:ext>
              </a:extLst>
            </p:cNvPr>
            <p:cNvSpPr/>
            <p:nvPr userDrawn="1"/>
          </p:nvSpPr>
          <p:spPr>
            <a:xfrm>
              <a:off x="6139303" y="738004"/>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grpFill/>
          </p:spPr>
          <p:txBody>
            <a:bodyPr wrap="square" lIns="0" tIns="0" rIns="0" bIns="0" rtlCol="0"/>
            <a:lstStyle/>
            <a:p>
              <a:endParaRPr>
                <a:noFill/>
              </a:endParaRPr>
            </a:p>
          </p:txBody>
        </p:sp>
        <p:sp>
          <p:nvSpPr>
            <p:cNvPr id="48" name="object 24">
              <a:extLst>
                <a:ext uri="{FF2B5EF4-FFF2-40B4-BE49-F238E27FC236}">
                  <a16:creationId xmlns:a16="http://schemas.microsoft.com/office/drawing/2014/main" id="{5CF545C6-04B0-660B-2CC2-1513F032BF76}"/>
                </a:ext>
              </a:extLst>
            </p:cNvPr>
            <p:cNvSpPr/>
            <p:nvPr userDrawn="1"/>
          </p:nvSpPr>
          <p:spPr>
            <a:xfrm>
              <a:off x="6139303" y="2112748"/>
              <a:ext cx="916940" cy="916940"/>
            </a:xfrm>
            <a:custGeom>
              <a:avLst/>
              <a:gdLst/>
              <a:ahLst/>
              <a:cxnLst/>
              <a:rect l="l" t="t" r="r" b="b"/>
              <a:pathLst>
                <a:path w="916940" h="916939">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grpFill/>
          </p:spPr>
          <p:txBody>
            <a:bodyPr wrap="square" lIns="0" tIns="0" rIns="0" bIns="0" rtlCol="0"/>
            <a:lstStyle/>
            <a:p>
              <a:endParaRPr>
                <a:noFill/>
              </a:endParaRPr>
            </a:p>
          </p:txBody>
        </p:sp>
        <p:sp>
          <p:nvSpPr>
            <p:cNvPr id="49" name="object 25">
              <a:extLst>
                <a:ext uri="{FF2B5EF4-FFF2-40B4-BE49-F238E27FC236}">
                  <a16:creationId xmlns:a16="http://schemas.microsoft.com/office/drawing/2014/main" id="{9350A955-6B44-F8BA-61E2-4C16F215B7A8}"/>
                </a:ext>
              </a:extLst>
            </p:cNvPr>
            <p:cNvSpPr/>
            <p:nvPr userDrawn="1"/>
          </p:nvSpPr>
          <p:spPr>
            <a:xfrm>
              <a:off x="6139303" y="3487477"/>
              <a:ext cx="916940" cy="916940"/>
            </a:xfrm>
            <a:custGeom>
              <a:avLst/>
              <a:gdLst/>
              <a:ahLst/>
              <a:cxnLst/>
              <a:rect l="l" t="t" r="r" b="b"/>
              <a:pathLst>
                <a:path w="916940" h="916939">
                  <a:moveTo>
                    <a:pt x="458237" y="0"/>
                  </a:moveTo>
                  <a:lnTo>
                    <a:pt x="411384" y="2366"/>
                  </a:lnTo>
                  <a:lnTo>
                    <a:pt x="365885" y="9310"/>
                  </a:lnTo>
                  <a:lnTo>
                    <a:pt x="321970" y="20603"/>
                  </a:lnTo>
                  <a:lnTo>
                    <a:pt x="279869" y="36013"/>
                  </a:lnTo>
                  <a:lnTo>
                    <a:pt x="239812" y="55310"/>
                  </a:lnTo>
                  <a:lnTo>
                    <a:pt x="202030" y="78265"/>
                  </a:lnTo>
                  <a:lnTo>
                    <a:pt x="166754" y="104646"/>
                  </a:lnTo>
                  <a:lnTo>
                    <a:pt x="134213" y="134223"/>
                  </a:lnTo>
                  <a:lnTo>
                    <a:pt x="104637" y="166766"/>
                  </a:lnTo>
                  <a:lnTo>
                    <a:pt x="78258" y="202045"/>
                  </a:lnTo>
                  <a:lnTo>
                    <a:pt x="55306" y="239828"/>
                  </a:lnTo>
                  <a:lnTo>
                    <a:pt x="36010" y="279886"/>
                  </a:lnTo>
                  <a:lnTo>
                    <a:pt x="20601" y="321989"/>
                  </a:lnTo>
                  <a:lnTo>
                    <a:pt x="9309" y="365905"/>
                  </a:lnTo>
                  <a:lnTo>
                    <a:pt x="2365" y="411405"/>
                  </a:lnTo>
                  <a:lnTo>
                    <a:pt x="0" y="458258"/>
                  </a:lnTo>
                  <a:lnTo>
                    <a:pt x="2365" y="505111"/>
                  </a:lnTo>
                  <a:lnTo>
                    <a:pt x="9309" y="550611"/>
                  </a:lnTo>
                  <a:lnTo>
                    <a:pt x="20601" y="594527"/>
                  </a:lnTo>
                  <a:lnTo>
                    <a:pt x="36010" y="636629"/>
                  </a:lnTo>
                  <a:lnTo>
                    <a:pt x="55306" y="676687"/>
                  </a:lnTo>
                  <a:lnTo>
                    <a:pt x="78258" y="714471"/>
                  </a:lnTo>
                  <a:lnTo>
                    <a:pt x="104637" y="749749"/>
                  </a:lnTo>
                  <a:lnTo>
                    <a:pt x="134213" y="782292"/>
                  </a:lnTo>
                  <a:lnTo>
                    <a:pt x="166754" y="811870"/>
                  </a:lnTo>
                  <a:lnTo>
                    <a:pt x="202030" y="838251"/>
                  </a:lnTo>
                  <a:lnTo>
                    <a:pt x="239812" y="861205"/>
                  </a:lnTo>
                  <a:lnTo>
                    <a:pt x="279869" y="880503"/>
                  </a:lnTo>
                  <a:lnTo>
                    <a:pt x="321970" y="895913"/>
                  </a:lnTo>
                  <a:lnTo>
                    <a:pt x="365885" y="907206"/>
                  </a:lnTo>
                  <a:lnTo>
                    <a:pt x="411384" y="914150"/>
                  </a:lnTo>
                  <a:lnTo>
                    <a:pt x="458237" y="916516"/>
                  </a:lnTo>
                  <a:lnTo>
                    <a:pt x="505092" y="914150"/>
                  </a:lnTo>
                  <a:lnTo>
                    <a:pt x="550593" y="907206"/>
                  </a:lnTo>
                  <a:lnTo>
                    <a:pt x="594510" y="895913"/>
                  </a:lnTo>
                  <a:lnTo>
                    <a:pt x="636613" y="880503"/>
                  </a:lnTo>
                  <a:lnTo>
                    <a:pt x="676671" y="861205"/>
                  </a:lnTo>
                  <a:lnTo>
                    <a:pt x="714455" y="838251"/>
                  </a:lnTo>
                  <a:lnTo>
                    <a:pt x="749733" y="811870"/>
                  </a:lnTo>
                  <a:lnTo>
                    <a:pt x="782275" y="782292"/>
                  </a:lnTo>
                  <a:lnTo>
                    <a:pt x="811852" y="749749"/>
                  </a:lnTo>
                  <a:lnTo>
                    <a:pt x="838233" y="714471"/>
                  </a:lnTo>
                  <a:lnTo>
                    <a:pt x="861186" y="676687"/>
                  </a:lnTo>
                  <a:lnTo>
                    <a:pt x="880483" y="636629"/>
                  </a:lnTo>
                  <a:lnTo>
                    <a:pt x="895893" y="594527"/>
                  </a:lnTo>
                  <a:lnTo>
                    <a:pt x="907185" y="550611"/>
                  </a:lnTo>
                  <a:lnTo>
                    <a:pt x="914129" y="505111"/>
                  </a:lnTo>
                  <a:lnTo>
                    <a:pt x="916495" y="458258"/>
                  </a:lnTo>
                  <a:lnTo>
                    <a:pt x="914129" y="411405"/>
                  </a:lnTo>
                  <a:lnTo>
                    <a:pt x="907185" y="365905"/>
                  </a:lnTo>
                  <a:lnTo>
                    <a:pt x="895893" y="321989"/>
                  </a:lnTo>
                  <a:lnTo>
                    <a:pt x="880483" y="279886"/>
                  </a:lnTo>
                  <a:lnTo>
                    <a:pt x="861186" y="239828"/>
                  </a:lnTo>
                  <a:lnTo>
                    <a:pt x="838233" y="202045"/>
                  </a:lnTo>
                  <a:lnTo>
                    <a:pt x="811852" y="166766"/>
                  </a:lnTo>
                  <a:lnTo>
                    <a:pt x="782275" y="134223"/>
                  </a:lnTo>
                  <a:lnTo>
                    <a:pt x="749733" y="104646"/>
                  </a:lnTo>
                  <a:lnTo>
                    <a:pt x="714455" y="78265"/>
                  </a:lnTo>
                  <a:lnTo>
                    <a:pt x="676671" y="55310"/>
                  </a:lnTo>
                  <a:lnTo>
                    <a:pt x="636613" y="36013"/>
                  </a:lnTo>
                  <a:lnTo>
                    <a:pt x="594510" y="20603"/>
                  </a:lnTo>
                  <a:lnTo>
                    <a:pt x="550593" y="9310"/>
                  </a:lnTo>
                  <a:lnTo>
                    <a:pt x="505092" y="2366"/>
                  </a:lnTo>
                  <a:lnTo>
                    <a:pt x="458237" y="0"/>
                  </a:lnTo>
                  <a:close/>
                </a:path>
              </a:pathLst>
            </a:custGeom>
            <a:grpFill/>
          </p:spPr>
          <p:txBody>
            <a:bodyPr wrap="square" lIns="0" tIns="0" rIns="0" bIns="0" rtlCol="0"/>
            <a:lstStyle/>
            <a:p>
              <a:endParaRPr>
                <a:noFill/>
              </a:endParaRPr>
            </a:p>
          </p:txBody>
        </p:sp>
        <p:sp>
          <p:nvSpPr>
            <p:cNvPr id="50" name="object 26">
              <a:extLst>
                <a:ext uri="{FF2B5EF4-FFF2-40B4-BE49-F238E27FC236}">
                  <a16:creationId xmlns:a16="http://schemas.microsoft.com/office/drawing/2014/main" id="{4D2E0C94-6D6E-2D76-27D9-34A8352967CD}"/>
                </a:ext>
              </a:extLst>
            </p:cNvPr>
            <p:cNvSpPr/>
            <p:nvPr userDrawn="1"/>
          </p:nvSpPr>
          <p:spPr>
            <a:xfrm>
              <a:off x="6139303" y="4862255"/>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2"/>
                  </a:lnTo>
                  <a:lnTo>
                    <a:pt x="9309" y="550603"/>
                  </a:lnTo>
                  <a:lnTo>
                    <a:pt x="20601" y="594520"/>
                  </a:lnTo>
                  <a:lnTo>
                    <a:pt x="36010" y="636623"/>
                  </a:lnTo>
                  <a:lnTo>
                    <a:pt x="55306" y="676682"/>
                  </a:lnTo>
                  <a:lnTo>
                    <a:pt x="78258" y="714465"/>
                  </a:lnTo>
                  <a:lnTo>
                    <a:pt x="104637" y="749743"/>
                  </a:lnTo>
                  <a:lnTo>
                    <a:pt x="134213" y="782286"/>
                  </a:lnTo>
                  <a:lnTo>
                    <a:pt x="166754" y="811863"/>
                  </a:lnTo>
                  <a:lnTo>
                    <a:pt x="202030" y="838243"/>
                  </a:lnTo>
                  <a:lnTo>
                    <a:pt x="239812" y="861197"/>
                  </a:lnTo>
                  <a:lnTo>
                    <a:pt x="279869" y="880494"/>
                  </a:lnTo>
                  <a:lnTo>
                    <a:pt x="321970" y="895903"/>
                  </a:lnTo>
                  <a:lnTo>
                    <a:pt x="365885" y="907196"/>
                  </a:lnTo>
                  <a:lnTo>
                    <a:pt x="411384" y="914140"/>
                  </a:lnTo>
                  <a:lnTo>
                    <a:pt x="458237" y="916506"/>
                  </a:lnTo>
                  <a:lnTo>
                    <a:pt x="505092" y="914140"/>
                  </a:lnTo>
                  <a:lnTo>
                    <a:pt x="550593" y="907196"/>
                  </a:lnTo>
                  <a:lnTo>
                    <a:pt x="594510" y="895903"/>
                  </a:lnTo>
                  <a:lnTo>
                    <a:pt x="636613" y="880494"/>
                  </a:lnTo>
                  <a:lnTo>
                    <a:pt x="676671" y="861197"/>
                  </a:lnTo>
                  <a:lnTo>
                    <a:pt x="714455" y="838243"/>
                  </a:lnTo>
                  <a:lnTo>
                    <a:pt x="749733" y="811863"/>
                  </a:lnTo>
                  <a:lnTo>
                    <a:pt x="782275" y="782286"/>
                  </a:lnTo>
                  <a:lnTo>
                    <a:pt x="811852" y="749743"/>
                  </a:lnTo>
                  <a:lnTo>
                    <a:pt x="838233" y="714465"/>
                  </a:lnTo>
                  <a:lnTo>
                    <a:pt x="861186" y="676682"/>
                  </a:lnTo>
                  <a:lnTo>
                    <a:pt x="880483" y="636623"/>
                  </a:lnTo>
                  <a:lnTo>
                    <a:pt x="895893" y="594520"/>
                  </a:lnTo>
                  <a:lnTo>
                    <a:pt x="907185" y="550603"/>
                  </a:lnTo>
                  <a:lnTo>
                    <a:pt x="914129" y="505102"/>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grpFill/>
          </p:spPr>
          <p:txBody>
            <a:bodyPr wrap="square" lIns="0" tIns="0" rIns="0" bIns="0" rtlCol="0"/>
            <a:lstStyle/>
            <a:p>
              <a:endParaRPr>
                <a:noFill/>
              </a:endParaRPr>
            </a:p>
          </p:txBody>
        </p:sp>
        <p:sp>
          <p:nvSpPr>
            <p:cNvPr id="51" name="object 27">
              <a:extLst>
                <a:ext uri="{FF2B5EF4-FFF2-40B4-BE49-F238E27FC236}">
                  <a16:creationId xmlns:a16="http://schemas.microsoft.com/office/drawing/2014/main" id="{1A2E62C2-5599-BFDA-FD1C-06FC5ABE6D0A}"/>
                </a:ext>
              </a:extLst>
            </p:cNvPr>
            <p:cNvSpPr/>
            <p:nvPr userDrawn="1"/>
          </p:nvSpPr>
          <p:spPr>
            <a:xfrm>
              <a:off x="6139303" y="6236999"/>
              <a:ext cx="916940" cy="916940"/>
            </a:xfrm>
            <a:custGeom>
              <a:avLst/>
              <a:gdLst/>
              <a:ahLst/>
              <a:cxnLst/>
              <a:rect l="l" t="t" r="r" b="b"/>
              <a:pathLst>
                <a:path w="916940" h="916940">
                  <a:moveTo>
                    <a:pt x="458237" y="0"/>
                  </a:moveTo>
                  <a:lnTo>
                    <a:pt x="411384" y="2365"/>
                  </a:lnTo>
                  <a:lnTo>
                    <a:pt x="365885" y="9310"/>
                  </a:lnTo>
                  <a:lnTo>
                    <a:pt x="321970" y="20602"/>
                  </a:lnTo>
                  <a:lnTo>
                    <a:pt x="279869" y="36011"/>
                  </a:lnTo>
                  <a:lnTo>
                    <a:pt x="239812" y="55308"/>
                  </a:lnTo>
                  <a:lnTo>
                    <a:pt x="202030" y="78262"/>
                  </a:lnTo>
                  <a:lnTo>
                    <a:pt x="166754" y="104642"/>
                  </a:lnTo>
                  <a:lnTo>
                    <a:pt x="134213" y="134218"/>
                  </a:lnTo>
                  <a:lnTo>
                    <a:pt x="104637" y="166760"/>
                  </a:lnTo>
                  <a:lnTo>
                    <a:pt x="78258" y="202037"/>
                  </a:lnTo>
                  <a:lnTo>
                    <a:pt x="55306" y="239820"/>
                  </a:lnTo>
                  <a:lnTo>
                    <a:pt x="36010" y="279877"/>
                  </a:lnTo>
                  <a:lnTo>
                    <a:pt x="20601" y="321979"/>
                  </a:lnTo>
                  <a:lnTo>
                    <a:pt x="9309" y="365895"/>
                  </a:lnTo>
                  <a:lnTo>
                    <a:pt x="2365" y="411394"/>
                  </a:lnTo>
                  <a:lnTo>
                    <a:pt x="0" y="458247"/>
                  </a:lnTo>
                  <a:lnTo>
                    <a:pt x="2365" y="505100"/>
                  </a:lnTo>
                  <a:lnTo>
                    <a:pt x="9309" y="550600"/>
                  </a:lnTo>
                  <a:lnTo>
                    <a:pt x="20601" y="594515"/>
                  </a:lnTo>
                  <a:lnTo>
                    <a:pt x="36010" y="636617"/>
                  </a:lnTo>
                  <a:lnTo>
                    <a:pt x="55306" y="676675"/>
                  </a:lnTo>
                  <a:lnTo>
                    <a:pt x="78258" y="714457"/>
                  </a:lnTo>
                  <a:lnTo>
                    <a:pt x="104637" y="749735"/>
                  </a:lnTo>
                  <a:lnTo>
                    <a:pt x="134213" y="782277"/>
                  </a:lnTo>
                  <a:lnTo>
                    <a:pt x="166754" y="811853"/>
                  </a:lnTo>
                  <a:lnTo>
                    <a:pt x="202030" y="838233"/>
                  </a:lnTo>
                  <a:lnTo>
                    <a:pt x="239812" y="861187"/>
                  </a:lnTo>
                  <a:lnTo>
                    <a:pt x="279869" y="880483"/>
                  </a:lnTo>
                  <a:lnTo>
                    <a:pt x="321970" y="895893"/>
                  </a:lnTo>
                  <a:lnTo>
                    <a:pt x="365885" y="907185"/>
                  </a:lnTo>
                  <a:lnTo>
                    <a:pt x="411384" y="914129"/>
                  </a:lnTo>
                  <a:lnTo>
                    <a:pt x="458237" y="916495"/>
                  </a:lnTo>
                  <a:lnTo>
                    <a:pt x="505092" y="914129"/>
                  </a:lnTo>
                  <a:lnTo>
                    <a:pt x="550593" y="907185"/>
                  </a:lnTo>
                  <a:lnTo>
                    <a:pt x="594510" y="895893"/>
                  </a:lnTo>
                  <a:lnTo>
                    <a:pt x="636613" y="880483"/>
                  </a:lnTo>
                  <a:lnTo>
                    <a:pt x="676671" y="861187"/>
                  </a:lnTo>
                  <a:lnTo>
                    <a:pt x="714455" y="838233"/>
                  </a:lnTo>
                  <a:lnTo>
                    <a:pt x="749733" y="811853"/>
                  </a:lnTo>
                  <a:lnTo>
                    <a:pt x="782275" y="782277"/>
                  </a:lnTo>
                  <a:lnTo>
                    <a:pt x="811852" y="749735"/>
                  </a:lnTo>
                  <a:lnTo>
                    <a:pt x="838233" y="714457"/>
                  </a:lnTo>
                  <a:lnTo>
                    <a:pt x="861186" y="676675"/>
                  </a:lnTo>
                  <a:lnTo>
                    <a:pt x="880483" y="636617"/>
                  </a:lnTo>
                  <a:lnTo>
                    <a:pt x="895893" y="594515"/>
                  </a:lnTo>
                  <a:lnTo>
                    <a:pt x="907185" y="550600"/>
                  </a:lnTo>
                  <a:lnTo>
                    <a:pt x="914129" y="505100"/>
                  </a:lnTo>
                  <a:lnTo>
                    <a:pt x="916495" y="458247"/>
                  </a:lnTo>
                  <a:lnTo>
                    <a:pt x="914129" y="411394"/>
                  </a:lnTo>
                  <a:lnTo>
                    <a:pt x="907185" y="365895"/>
                  </a:lnTo>
                  <a:lnTo>
                    <a:pt x="895893" y="321979"/>
                  </a:lnTo>
                  <a:lnTo>
                    <a:pt x="880483" y="279877"/>
                  </a:lnTo>
                  <a:lnTo>
                    <a:pt x="861186" y="239820"/>
                  </a:lnTo>
                  <a:lnTo>
                    <a:pt x="838233" y="202037"/>
                  </a:lnTo>
                  <a:lnTo>
                    <a:pt x="811852" y="166760"/>
                  </a:lnTo>
                  <a:lnTo>
                    <a:pt x="782275" y="134218"/>
                  </a:lnTo>
                  <a:lnTo>
                    <a:pt x="749733" y="104642"/>
                  </a:lnTo>
                  <a:lnTo>
                    <a:pt x="714455" y="78262"/>
                  </a:lnTo>
                  <a:lnTo>
                    <a:pt x="676671" y="55308"/>
                  </a:lnTo>
                  <a:lnTo>
                    <a:pt x="636613" y="36011"/>
                  </a:lnTo>
                  <a:lnTo>
                    <a:pt x="594510" y="20602"/>
                  </a:lnTo>
                  <a:lnTo>
                    <a:pt x="550593" y="9310"/>
                  </a:lnTo>
                  <a:lnTo>
                    <a:pt x="505092" y="2365"/>
                  </a:lnTo>
                  <a:lnTo>
                    <a:pt x="458237" y="0"/>
                  </a:lnTo>
                  <a:close/>
                </a:path>
              </a:pathLst>
            </a:custGeom>
            <a:grpFill/>
          </p:spPr>
          <p:txBody>
            <a:bodyPr wrap="square" lIns="0" tIns="0" rIns="0" bIns="0" rtlCol="0"/>
            <a:lstStyle/>
            <a:p>
              <a:endParaRPr>
                <a:noFill/>
              </a:endParaRPr>
            </a:p>
          </p:txBody>
        </p:sp>
      </p:grpSp>
      <p:cxnSp>
        <p:nvCxnSpPr>
          <p:cNvPr id="84" name="Straight Connector 83">
            <a:extLst>
              <a:ext uri="{FF2B5EF4-FFF2-40B4-BE49-F238E27FC236}">
                <a16:creationId xmlns:a16="http://schemas.microsoft.com/office/drawing/2014/main" id="{E9607465-F29E-5B70-A722-5F3393E75A4B}"/>
              </a:ext>
            </a:extLst>
          </p:cNvPr>
          <p:cNvCxnSpPr>
            <a:cxnSpLocks/>
          </p:cNvCxnSpPr>
          <p:nvPr/>
        </p:nvCxnSpPr>
        <p:spPr>
          <a:xfrm>
            <a:off x="632328" y="5635520"/>
            <a:ext cx="5463672"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92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4E3C14-B988-CE11-A756-75B5539AF1CB}"/>
              </a:ext>
            </a:extLst>
          </p:cNvPr>
          <p:cNvSpPr/>
          <p:nvPr/>
        </p:nvSpPr>
        <p:spPr>
          <a:xfrm>
            <a:off x="4078224" y="640081"/>
            <a:ext cx="7735824" cy="12044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9DFA70-63FA-524F-83DE-5553EFFBDD82}"/>
              </a:ext>
            </a:extLst>
          </p:cNvPr>
          <p:cNvSpPr>
            <a:spLocks noGrp="1"/>
          </p:cNvSpPr>
          <p:nvPr>
            <p:ph idx="4294967295"/>
          </p:nvPr>
        </p:nvSpPr>
        <p:spPr>
          <a:xfrm>
            <a:off x="0" y="857250"/>
            <a:ext cx="2116138" cy="774700"/>
          </a:xfrm>
        </p:spPr>
        <p:txBody>
          <a:bodyPr anchor="ctr" anchorCtr="0">
            <a:noAutofit/>
          </a:bodyPr>
          <a:lstStyle/>
          <a:p>
            <a:pPr marL="0" indent="0">
              <a:lnSpc>
                <a:spcPct val="100000"/>
              </a:lnSpc>
              <a:spcBef>
                <a:spcPts val="0"/>
              </a:spcBef>
              <a:buNone/>
            </a:pPr>
            <a:r>
              <a:rPr lang="en-US" dirty="0"/>
              <a:t>OUR MISSION</a:t>
            </a:r>
            <a:endParaRPr lang="en-US" b="0" dirty="0">
              <a:solidFill>
                <a:srgbClr val="000000"/>
              </a:solidFill>
            </a:endParaRPr>
          </a:p>
        </p:txBody>
      </p:sp>
      <p:grpSp>
        <p:nvGrpSpPr>
          <p:cNvPr id="58" name="Group 57">
            <a:extLst>
              <a:ext uri="{FF2B5EF4-FFF2-40B4-BE49-F238E27FC236}">
                <a16:creationId xmlns:a16="http://schemas.microsoft.com/office/drawing/2014/main" id="{52504EAC-41B3-093C-6FB5-4D703AE61434}"/>
              </a:ext>
            </a:extLst>
          </p:cNvPr>
          <p:cNvGrpSpPr/>
          <p:nvPr/>
        </p:nvGrpSpPr>
        <p:grpSpPr>
          <a:xfrm>
            <a:off x="9690260" y="2156187"/>
            <a:ext cx="1819232" cy="1063343"/>
            <a:chOff x="9228693" y="2435591"/>
            <a:chExt cx="1819232" cy="1063343"/>
          </a:xfrm>
        </p:grpSpPr>
        <p:pic>
          <p:nvPicPr>
            <p:cNvPr id="10" name="Picture 9">
              <a:extLst>
                <a:ext uri="{FF2B5EF4-FFF2-40B4-BE49-F238E27FC236}">
                  <a16:creationId xmlns:a16="http://schemas.microsoft.com/office/drawing/2014/main" id="{92026DB0-B8B3-E3F6-B8FE-AD5F69009B1D}"/>
                </a:ext>
              </a:extLst>
            </p:cNvPr>
            <p:cNvPicPr>
              <a:picLocks noChangeAspect="1"/>
            </p:cNvPicPr>
            <p:nvPr/>
          </p:nvPicPr>
          <p:blipFill rotWithShape="1">
            <a:blip r:embed="rId2"/>
            <a:srcRect l="10178" t="17953" r="63525" b="13781"/>
            <a:stretch/>
          </p:blipFill>
          <p:spPr>
            <a:xfrm>
              <a:off x="9238632" y="2435591"/>
              <a:ext cx="493776" cy="571913"/>
            </a:xfrm>
            <a:prstGeom prst="rect">
              <a:avLst/>
            </a:prstGeom>
          </p:spPr>
        </p:pic>
        <p:sp>
          <p:nvSpPr>
            <p:cNvPr id="12" name="Content Placeholder 2">
              <a:extLst>
                <a:ext uri="{FF2B5EF4-FFF2-40B4-BE49-F238E27FC236}">
                  <a16:creationId xmlns:a16="http://schemas.microsoft.com/office/drawing/2014/main" id="{33B46BFD-78EE-A1DF-6564-3438EEDE18E5}"/>
                </a:ext>
              </a:extLst>
            </p:cNvPr>
            <p:cNvSpPr txBox="1">
              <a:spLocks/>
            </p:cNvSpPr>
            <p:nvPr/>
          </p:nvSpPr>
          <p:spPr>
            <a:xfrm>
              <a:off x="9228693" y="3026209"/>
              <a:ext cx="1819232" cy="472725"/>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a:r>
                <a:rPr lang="en-US" sz="1400" b="1" dirty="0"/>
                <a:t>Make the world safer from epidemics</a:t>
              </a:r>
              <a:endParaRPr lang="en-GB" sz="1400" b="1" dirty="0"/>
            </a:p>
          </p:txBody>
        </p:sp>
      </p:grpSp>
      <p:sp>
        <p:nvSpPr>
          <p:cNvPr id="13" name="Content Placeholder 2">
            <a:extLst>
              <a:ext uri="{FF2B5EF4-FFF2-40B4-BE49-F238E27FC236}">
                <a16:creationId xmlns:a16="http://schemas.microsoft.com/office/drawing/2014/main" id="{FF762692-9F55-6086-D3BE-A7E33961EDA0}"/>
              </a:ext>
            </a:extLst>
          </p:cNvPr>
          <p:cNvSpPr txBox="1">
            <a:spLocks/>
          </p:cNvSpPr>
          <p:nvPr/>
        </p:nvSpPr>
        <p:spPr>
          <a:xfrm>
            <a:off x="4267516" y="3841225"/>
            <a:ext cx="2060215" cy="885873"/>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a:lnSpc>
                <a:spcPct val="100000"/>
              </a:lnSpc>
            </a:pPr>
            <a:r>
              <a:rPr lang="en-US" dirty="0">
                <a:solidFill>
                  <a:schemeClr val="tx1"/>
                </a:solidFill>
              </a:rPr>
              <a:t>OUR VALUES</a:t>
            </a:r>
          </a:p>
        </p:txBody>
      </p:sp>
      <p:grpSp>
        <p:nvGrpSpPr>
          <p:cNvPr id="57" name="Group 56">
            <a:extLst>
              <a:ext uri="{FF2B5EF4-FFF2-40B4-BE49-F238E27FC236}">
                <a16:creationId xmlns:a16="http://schemas.microsoft.com/office/drawing/2014/main" id="{FD2EF47E-3037-F675-4FC4-E4E2D658D03E}"/>
              </a:ext>
            </a:extLst>
          </p:cNvPr>
          <p:cNvGrpSpPr/>
          <p:nvPr/>
        </p:nvGrpSpPr>
        <p:grpSpPr>
          <a:xfrm>
            <a:off x="6638430" y="2160953"/>
            <a:ext cx="2417707" cy="1053868"/>
            <a:chOff x="4687589" y="2899584"/>
            <a:chExt cx="2417707" cy="1053868"/>
          </a:xfrm>
        </p:grpSpPr>
        <p:sp>
          <p:nvSpPr>
            <p:cNvPr id="11" name="Content Placeholder 2">
              <a:extLst>
                <a:ext uri="{FF2B5EF4-FFF2-40B4-BE49-F238E27FC236}">
                  <a16:creationId xmlns:a16="http://schemas.microsoft.com/office/drawing/2014/main" id="{383D0468-A0DD-AC88-AF5D-1136A53DAA9E}"/>
                </a:ext>
              </a:extLst>
            </p:cNvPr>
            <p:cNvSpPr txBox="1">
              <a:spLocks/>
            </p:cNvSpPr>
            <p:nvPr/>
          </p:nvSpPr>
          <p:spPr>
            <a:xfrm>
              <a:off x="4687589" y="3480727"/>
              <a:ext cx="2417707" cy="472725"/>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a:r>
                <a:rPr lang="en-US" sz="1400" b="1" dirty="0"/>
                <a:t>Prevent 100 million deaths from cardiovascular disease</a:t>
              </a:r>
              <a:endParaRPr lang="en-GB" sz="1400" b="1" dirty="0"/>
            </a:p>
          </p:txBody>
        </p:sp>
        <p:pic>
          <p:nvPicPr>
            <p:cNvPr id="17" name="Picture 16" descr="Text&#10;&#10;Description automatically generated">
              <a:extLst>
                <a:ext uri="{FF2B5EF4-FFF2-40B4-BE49-F238E27FC236}">
                  <a16:creationId xmlns:a16="http://schemas.microsoft.com/office/drawing/2014/main" id="{EBE7B57A-0F65-166A-7A78-960B6BE1F97B}"/>
                </a:ext>
              </a:extLst>
            </p:cNvPr>
            <p:cNvPicPr>
              <a:picLocks noChangeAspect="1"/>
            </p:cNvPicPr>
            <p:nvPr/>
          </p:nvPicPr>
          <p:blipFill rotWithShape="1">
            <a:blip r:embed="rId3"/>
            <a:srcRect l="6798" t="20680" r="73823" b="17804"/>
            <a:stretch/>
          </p:blipFill>
          <p:spPr>
            <a:xfrm>
              <a:off x="4687759" y="2899584"/>
              <a:ext cx="493777" cy="515363"/>
            </a:xfrm>
            <a:prstGeom prst="rect">
              <a:avLst/>
            </a:prstGeom>
          </p:spPr>
        </p:pic>
      </p:grpSp>
      <p:pic>
        <p:nvPicPr>
          <p:cNvPr id="21" name="Picture Placeholder 5" descr="A picture containing text, person, indoor, young&#10;&#10;Description automatically generated">
            <a:extLst>
              <a:ext uri="{FF2B5EF4-FFF2-40B4-BE49-F238E27FC236}">
                <a16:creationId xmlns:a16="http://schemas.microsoft.com/office/drawing/2014/main" id="{49814A43-E3B8-8F22-71C9-AD74801ECF0E}"/>
              </a:ext>
            </a:extLst>
          </p:cNvPr>
          <p:cNvPicPr>
            <a:picLocks noChangeAspect="1"/>
          </p:cNvPicPr>
          <p:nvPr/>
        </p:nvPicPr>
        <p:blipFill rotWithShape="1">
          <a:blip r:embed="rId4"/>
          <a:srcRect l="40841" r="20821" b="-2"/>
          <a:stretch/>
        </p:blipFill>
        <p:spPr>
          <a:xfrm>
            <a:off x="-73152" y="10"/>
            <a:ext cx="3938807" cy="6857990"/>
          </a:xfrm>
          <a:prstGeom prst="rect">
            <a:avLst/>
          </a:prstGeom>
          <a:noFill/>
        </p:spPr>
      </p:pic>
      <p:grpSp>
        <p:nvGrpSpPr>
          <p:cNvPr id="24" name="Group 23">
            <a:extLst>
              <a:ext uri="{FF2B5EF4-FFF2-40B4-BE49-F238E27FC236}">
                <a16:creationId xmlns:a16="http://schemas.microsoft.com/office/drawing/2014/main" id="{9D0C6E14-1F7C-6DAD-9488-60BE6097240A}"/>
              </a:ext>
            </a:extLst>
          </p:cNvPr>
          <p:cNvGrpSpPr/>
          <p:nvPr/>
        </p:nvGrpSpPr>
        <p:grpSpPr>
          <a:xfrm>
            <a:off x="6488549" y="3897885"/>
            <a:ext cx="5342153" cy="544097"/>
            <a:chOff x="3935574" y="5412365"/>
            <a:chExt cx="5342153" cy="544097"/>
          </a:xfrm>
        </p:grpSpPr>
        <p:sp>
          <p:nvSpPr>
            <p:cNvPr id="22" name="Content Placeholder 2">
              <a:extLst>
                <a:ext uri="{FF2B5EF4-FFF2-40B4-BE49-F238E27FC236}">
                  <a16:creationId xmlns:a16="http://schemas.microsoft.com/office/drawing/2014/main" id="{D18FE3E2-43DC-7531-01A6-300F8B83C670}"/>
                </a:ext>
              </a:extLst>
            </p:cNvPr>
            <p:cNvSpPr txBox="1">
              <a:spLocks/>
            </p:cNvSpPr>
            <p:nvPr/>
          </p:nvSpPr>
          <p:spPr>
            <a:xfrm>
              <a:off x="4557831" y="5426237"/>
              <a:ext cx="4719896" cy="53022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400" b="1" dirty="0"/>
                <a:t>Justice</a:t>
              </a:r>
            </a:p>
            <a:p>
              <a:pPr marL="9525" lvl="1" indent="0">
                <a:buFont typeface="Arial" panose="020B0604020202020204" pitchFamily="34" charset="0"/>
                <a:buNone/>
              </a:pPr>
              <a:r>
                <a:rPr lang="en-US" sz="1100" dirty="0">
                  <a:solidFill>
                    <a:srgbClr val="000000"/>
                  </a:solidFill>
                </a:rPr>
                <a:t>We strive to create and sustain a culture of justice and inclusion among our staff in our programmatic work.</a:t>
              </a:r>
            </a:p>
          </p:txBody>
        </p:sp>
        <p:pic>
          <p:nvPicPr>
            <p:cNvPr id="23" name="Picture 22" descr="Graphical user interface, application&#10;&#10;Description automatically generated">
              <a:extLst>
                <a:ext uri="{FF2B5EF4-FFF2-40B4-BE49-F238E27FC236}">
                  <a16:creationId xmlns:a16="http://schemas.microsoft.com/office/drawing/2014/main" id="{F9AFF1D2-EACA-8AA4-ABA5-6E59545E8D49}"/>
                </a:ext>
              </a:extLst>
            </p:cNvPr>
            <p:cNvPicPr>
              <a:picLocks noChangeAspect="1"/>
            </p:cNvPicPr>
            <p:nvPr/>
          </p:nvPicPr>
          <p:blipFill rotWithShape="1">
            <a:blip r:embed="rId5"/>
            <a:srcRect l="30523" t="10396" r="64807" b="76628"/>
            <a:stretch/>
          </p:blipFill>
          <p:spPr>
            <a:xfrm>
              <a:off x="3935574" y="5412365"/>
              <a:ext cx="493776" cy="394004"/>
            </a:xfrm>
            <a:prstGeom prst="rect">
              <a:avLst/>
            </a:prstGeom>
          </p:spPr>
        </p:pic>
      </p:grpSp>
      <p:grpSp>
        <p:nvGrpSpPr>
          <p:cNvPr id="30" name="Group 29">
            <a:extLst>
              <a:ext uri="{FF2B5EF4-FFF2-40B4-BE49-F238E27FC236}">
                <a16:creationId xmlns:a16="http://schemas.microsoft.com/office/drawing/2014/main" id="{2F14FA15-5A9F-DF03-D8D2-EB5CA6D6FCDA}"/>
              </a:ext>
            </a:extLst>
          </p:cNvPr>
          <p:cNvGrpSpPr/>
          <p:nvPr/>
        </p:nvGrpSpPr>
        <p:grpSpPr>
          <a:xfrm>
            <a:off x="6511019" y="4727981"/>
            <a:ext cx="5392936" cy="570337"/>
            <a:chOff x="6465997" y="4909803"/>
            <a:chExt cx="5392936" cy="570337"/>
          </a:xfrm>
        </p:grpSpPr>
        <p:sp>
          <p:nvSpPr>
            <p:cNvPr id="26" name="Content Placeholder 2">
              <a:extLst>
                <a:ext uri="{FF2B5EF4-FFF2-40B4-BE49-F238E27FC236}">
                  <a16:creationId xmlns:a16="http://schemas.microsoft.com/office/drawing/2014/main" id="{50A51156-CF9D-50AB-9202-67ED2ECC26B1}"/>
                </a:ext>
              </a:extLst>
            </p:cNvPr>
            <p:cNvSpPr txBox="1">
              <a:spLocks/>
            </p:cNvSpPr>
            <p:nvPr/>
          </p:nvSpPr>
          <p:spPr>
            <a:xfrm>
              <a:off x="7065784" y="4949915"/>
              <a:ext cx="4793149" cy="53022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400" b="1" dirty="0"/>
                <a:t>Data-driven</a:t>
              </a:r>
            </a:p>
            <a:p>
              <a:pPr marL="9525" lvl="1" indent="0">
                <a:buFont typeface="Arial" panose="020B0604020202020204" pitchFamily="34" charset="0"/>
                <a:buNone/>
              </a:pPr>
              <a:r>
                <a:rPr lang="en-US" sz="1100" dirty="0">
                  <a:solidFill>
                    <a:srgbClr val="000000"/>
                  </a:solidFill>
                </a:rPr>
                <a:t>Timely and accurate date, sound science, and technical rigor guide our decision-making so that we can maximize health protection and improvement</a:t>
              </a:r>
            </a:p>
          </p:txBody>
        </p:sp>
        <p:pic>
          <p:nvPicPr>
            <p:cNvPr id="29" name="Picture 28" descr="Graphical user interface, application&#10;&#10;Description automatically generated">
              <a:extLst>
                <a:ext uri="{FF2B5EF4-FFF2-40B4-BE49-F238E27FC236}">
                  <a16:creationId xmlns:a16="http://schemas.microsoft.com/office/drawing/2014/main" id="{C3755CE3-126A-F3AB-B74D-057BE66E72BC}"/>
                </a:ext>
              </a:extLst>
            </p:cNvPr>
            <p:cNvPicPr>
              <a:picLocks noChangeAspect="1"/>
            </p:cNvPicPr>
            <p:nvPr/>
          </p:nvPicPr>
          <p:blipFill rotWithShape="1">
            <a:blip r:embed="rId5"/>
            <a:srcRect l="54502" t="10396" r="40828" b="76628"/>
            <a:stretch/>
          </p:blipFill>
          <p:spPr>
            <a:xfrm>
              <a:off x="6465997" y="4909803"/>
              <a:ext cx="493776" cy="394004"/>
            </a:xfrm>
            <a:prstGeom prst="rect">
              <a:avLst/>
            </a:prstGeom>
          </p:spPr>
        </p:pic>
      </p:grpSp>
      <p:grpSp>
        <p:nvGrpSpPr>
          <p:cNvPr id="31" name="Group 30">
            <a:extLst>
              <a:ext uri="{FF2B5EF4-FFF2-40B4-BE49-F238E27FC236}">
                <a16:creationId xmlns:a16="http://schemas.microsoft.com/office/drawing/2014/main" id="{CEC40069-A630-4417-8458-867C65230D1B}"/>
              </a:ext>
            </a:extLst>
          </p:cNvPr>
          <p:cNvGrpSpPr/>
          <p:nvPr/>
        </p:nvGrpSpPr>
        <p:grpSpPr>
          <a:xfrm>
            <a:off x="6496480" y="5689451"/>
            <a:ext cx="5404070" cy="530225"/>
            <a:chOff x="6511095" y="4959059"/>
            <a:chExt cx="5404070" cy="530225"/>
          </a:xfrm>
        </p:grpSpPr>
        <p:sp>
          <p:nvSpPr>
            <p:cNvPr id="32" name="Content Placeholder 2">
              <a:extLst>
                <a:ext uri="{FF2B5EF4-FFF2-40B4-BE49-F238E27FC236}">
                  <a16:creationId xmlns:a16="http://schemas.microsoft.com/office/drawing/2014/main" id="{3E0E7AFF-1494-F873-E92C-643881777086}"/>
                </a:ext>
              </a:extLst>
            </p:cNvPr>
            <p:cNvSpPr txBox="1">
              <a:spLocks/>
            </p:cNvSpPr>
            <p:nvPr/>
          </p:nvSpPr>
          <p:spPr>
            <a:xfrm>
              <a:off x="7128825" y="4959059"/>
              <a:ext cx="4786340" cy="53022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400" b="1" dirty="0"/>
                <a:t>Partnership</a:t>
              </a:r>
            </a:p>
            <a:p>
              <a:pPr marL="9525" lvl="1" indent="0">
                <a:buFont typeface="Arial" panose="020B0604020202020204" pitchFamily="34" charset="0"/>
                <a:buNone/>
              </a:pPr>
              <a:r>
                <a:rPr lang="en-US" sz="1100" dirty="0">
                  <a:solidFill>
                    <a:srgbClr val="000000"/>
                  </a:solidFill>
                </a:rPr>
                <a:t>We strive to partner with integrity, compassion  and humility, deeply valuing our colleagues, partners, and the communities we serve, and we eagerly seek advice on where and how we can be more effective saving lives.</a:t>
              </a:r>
            </a:p>
          </p:txBody>
        </p:sp>
        <p:pic>
          <p:nvPicPr>
            <p:cNvPr id="33" name="Picture 32" descr="Graphical user interface, application&#10;&#10;Description automatically generated">
              <a:extLst>
                <a:ext uri="{FF2B5EF4-FFF2-40B4-BE49-F238E27FC236}">
                  <a16:creationId xmlns:a16="http://schemas.microsoft.com/office/drawing/2014/main" id="{ECD7921F-B8D8-021B-EC74-8B2A60207B9F}"/>
                </a:ext>
              </a:extLst>
            </p:cNvPr>
            <p:cNvPicPr>
              <a:picLocks noChangeAspect="1"/>
            </p:cNvPicPr>
            <p:nvPr/>
          </p:nvPicPr>
          <p:blipFill rotWithShape="1">
            <a:blip r:embed="rId5"/>
            <a:srcRect l="78371" t="10396" r="16959" b="76628"/>
            <a:stretch/>
          </p:blipFill>
          <p:spPr>
            <a:xfrm>
              <a:off x="6511095" y="4991275"/>
              <a:ext cx="493776" cy="394004"/>
            </a:xfrm>
            <a:prstGeom prst="rect">
              <a:avLst/>
            </a:prstGeom>
          </p:spPr>
        </p:pic>
      </p:grpSp>
      <p:sp>
        <p:nvSpPr>
          <p:cNvPr id="37" name="Content Placeholder 2">
            <a:extLst>
              <a:ext uri="{FF2B5EF4-FFF2-40B4-BE49-F238E27FC236}">
                <a16:creationId xmlns:a16="http://schemas.microsoft.com/office/drawing/2014/main" id="{F0DF7065-28DD-7E93-2D7F-FFCBFEF02A8B}"/>
              </a:ext>
            </a:extLst>
          </p:cNvPr>
          <p:cNvSpPr txBox="1">
            <a:spLocks/>
          </p:cNvSpPr>
          <p:nvPr/>
        </p:nvSpPr>
        <p:spPr>
          <a:xfrm>
            <a:off x="4267516" y="2223426"/>
            <a:ext cx="2116292" cy="670184"/>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a:lnSpc>
                <a:spcPct val="100000"/>
              </a:lnSpc>
            </a:pPr>
            <a:r>
              <a:rPr lang="en-US" dirty="0">
                <a:solidFill>
                  <a:schemeClr val="tx1"/>
                </a:solidFill>
              </a:rPr>
              <a:t>OUR GOALS</a:t>
            </a:r>
          </a:p>
        </p:txBody>
      </p:sp>
      <p:sp>
        <p:nvSpPr>
          <p:cNvPr id="52" name="Content Placeholder 2">
            <a:extLst>
              <a:ext uri="{FF2B5EF4-FFF2-40B4-BE49-F238E27FC236}">
                <a16:creationId xmlns:a16="http://schemas.microsoft.com/office/drawing/2014/main" id="{7A11DCBA-BABF-BE10-0521-11868B8AE5D5}"/>
              </a:ext>
            </a:extLst>
          </p:cNvPr>
          <p:cNvSpPr txBox="1">
            <a:spLocks/>
          </p:cNvSpPr>
          <p:nvPr/>
        </p:nvSpPr>
        <p:spPr>
          <a:xfrm>
            <a:off x="6570778" y="1052077"/>
            <a:ext cx="4319375" cy="428823"/>
          </a:xfrm>
          <a:prstGeom prst="rect">
            <a:avLst/>
          </a:prstGeom>
        </p:spPr>
        <p:txBody>
          <a:bodyPr vert="horz" lIns="0" tIns="0" rIns="0" bIns="0" rtlCol="0" anchor="ctr"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sz="2000" dirty="0">
                <a:solidFill>
                  <a:schemeClr val="accent2"/>
                </a:solidFill>
              </a:rPr>
              <a:t>To save as many lives as possible</a:t>
            </a:r>
            <a:endParaRPr lang="en-US" sz="2400" dirty="0">
              <a:solidFill>
                <a:schemeClr val="accent2"/>
              </a:solidFill>
            </a:endParaRPr>
          </a:p>
        </p:txBody>
      </p:sp>
      <p:pic>
        <p:nvPicPr>
          <p:cNvPr id="35" name="Picture 34">
            <a:extLst>
              <a:ext uri="{FF2B5EF4-FFF2-40B4-BE49-F238E27FC236}">
                <a16:creationId xmlns:a16="http://schemas.microsoft.com/office/drawing/2014/main" id="{97F5187E-8A51-3768-CDBD-9058CFEDFF42}"/>
              </a:ext>
            </a:extLst>
          </p:cNvPr>
          <p:cNvPicPr/>
          <p:nvPr/>
        </p:nvPicPr>
        <p:blipFill>
          <a:blip r:embed="rId6">
            <a:extLst>
              <a:ext uri="{28A0092B-C50C-407E-A947-70E740481C1C}">
                <a14:useLocalDpi xmlns:a14="http://schemas.microsoft.com/office/drawing/2010/main" val="0"/>
              </a:ext>
            </a:extLst>
          </a:blip>
          <a:stretch>
            <a:fillRect/>
          </a:stretch>
        </p:blipFill>
        <p:spPr>
          <a:xfrm>
            <a:off x="4078224" y="266914"/>
            <a:ext cx="454143" cy="69312"/>
          </a:xfrm>
          <a:prstGeom prst="rect">
            <a:avLst/>
          </a:prstGeom>
        </p:spPr>
      </p:pic>
      <p:cxnSp>
        <p:nvCxnSpPr>
          <p:cNvPr id="39" name="Straight Connector 38">
            <a:extLst>
              <a:ext uri="{FF2B5EF4-FFF2-40B4-BE49-F238E27FC236}">
                <a16:creationId xmlns:a16="http://schemas.microsoft.com/office/drawing/2014/main" id="{85EC0FE8-6C65-76A5-1D7F-5A1801A94DBB}"/>
              </a:ext>
            </a:extLst>
          </p:cNvPr>
          <p:cNvCxnSpPr>
            <a:cxnSpLocks/>
          </p:cNvCxnSpPr>
          <p:nvPr/>
        </p:nvCxnSpPr>
        <p:spPr>
          <a:xfrm>
            <a:off x="4181429" y="3565714"/>
            <a:ext cx="7498079" cy="0"/>
          </a:xfrm>
          <a:prstGeom prst="line">
            <a:avLst/>
          </a:prstGeom>
          <a:ln w="50800" cap="rnd">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E1263756-9B4F-632A-08FA-F3EAA31F598F}"/>
              </a:ext>
            </a:extLst>
          </p:cNvPr>
          <p:cNvSpPr txBox="1">
            <a:spLocks/>
          </p:cNvSpPr>
          <p:nvPr/>
        </p:nvSpPr>
        <p:spPr>
          <a:xfrm>
            <a:off x="4267516" y="809294"/>
            <a:ext cx="2116292" cy="670184"/>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a:lnSpc>
                <a:spcPct val="100000"/>
              </a:lnSpc>
            </a:pPr>
            <a:r>
              <a:rPr lang="en-US" dirty="0">
                <a:solidFill>
                  <a:schemeClr val="tx1"/>
                </a:solidFill>
              </a:rPr>
              <a:t>OUR</a:t>
            </a:r>
            <a:br>
              <a:rPr lang="en-US" dirty="0">
                <a:solidFill>
                  <a:schemeClr val="tx1"/>
                </a:solidFill>
              </a:rPr>
            </a:br>
            <a:r>
              <a:rPr lang="en-US" dirty="0">
                <a:solidFill>
                  <a:schemeClr val="tx1"/>
                </a:solidFill>
              </a:rPr>
              <a:t>MISSION</a:t>
            </a:r>
          </a:p>
        </p:txBody>
      </p:sp>
    </p:spTree>
    <p:extLst>
      <p:ext uri="{BB962C8B-B14F-4D97-AF65-F5344CB8AC3E}">
        <p14:creationId xmlns:p14="http://schemas.microsoft.com/office/powerpoint/2010/main" val="2651412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37C4679D-D97B-4933-2EAE-E4B224F6AEF7}"/>
              </a:ext>
            </a:extLst>
          </p:cNvPr>
          <p:cNvPicPr>
            <a:picLocks noChangeAspect="1"/>
          </p:cNvPicPr>
          <p:nvPr/>
        </p:nvPicPr>
        <p:blipFill>
          <a:blip r:embed="rId2"/>
          <a:stretch>
            <a:fillRect/>
          </a:stretch>
        </p:blipFill>
        <p:spPr>
          <a:xfrm>
            <a:off x="2600973" y="-2781194"/>
            <a:ext cx="5600700" cy="1841500"/>
          </a:xfrm>
          <a:prstGeom prst="rect">
            <a:avLst/>
          </a:prstGeom>
        </p:spPr>
      </p:pic>
      <p:pic>
        <p:nvPicPr>
          <p:cNvPr id="21" name="Picture 20">
            <a:extLst>
              <a:ext uri="{FF2B5EF4-FFF2-40B4-BE49-F238E27FC236}">
                <a16:creationId xmlns:a16="http://schemas.microsoft.com/office/drawing/2014/main" id="{45B4B962-8F9A-85D2-9E17-12CBC724B022}"/>
              </a:ext>
            </a:extLst>
          </p:cNvPr>
          <p:cNvPicPr>
            <a:picLocks noChangeAspect="1"/>
          </p:cNvPicPr>
          <p:nvPr/>
        </p:nvPicPr>
        <p:blipFill>
          <a:blip r:embed="rId3"/>
          <a:stretch>
            <a:fillRect/>
          </a:stretch>
        </p:blipFill>
        <p:spPr>
          <a:xfrm>
            <a:off x="1873823" y="-4259362"/>
            <a:ext cx="4127500" cy="1841500"/>
          </a:xfrm>
          <a:prstGeom prst="rect">
            <a:avLst/>
          </a:prstGeom>
        </p:spPr>
      </p:pic>
      <p:pic>
        <p:nvPicPr>
          <p:cNvPr id="25" name="Picture 24">
            <a:extLst>
              <a:ext uri="{FF2B5EF4-FFF2-40B4-BE49-F238E27FC236}">
                <a16:creationId xmlns:a16="http://schemas.microsoft.com/office/drawing/2014/main" id="{F736865C-2217-BF68-ED71-C0283DEEE70C}"/>
              </a:ext>
            </a:extLst>
          </p:cNvPr>
          <p:cNvPicPr>
            <a:picLocks noChangeAspect="1"/>
          </p:cNvPicPr>
          <p:nvPr/>
        </p:nvPicPr>
        <p:blipFill rotWithShape="1">
          <a:blip r:embed="rId4"/>
          <a:srcRect r="64806"/>
          <a:stretch/>
        </p:blipFill>
        <p:spPr>
          <a:xfrm>
            <a:off x="7646823" y="-3925006"/>
            <a:ext cx="1483925" cy="1841500"/>
          </a:xfrm>
          <a:prstGeom prst="rect">
            <a:avLst/>
          </a:prstGeom>
        </p:spPr>
      </p:pic>
      <p:sp>
        <p:nvSpPr>
          <p:cNvPr id="31" name="Title 1">
            <a:extLst>
              <a:ext uri="{FF2B5EF4-FFF2-40B4-BE49-F238E27FC236}">
                <a16:creationId xmlns:a16="http://schemas.microsoft.com/office/drawing/2014/main" id="{5A3C091E-191D-1EAC-638C-9A98451B7242}"/>
              </a:ext>
            </a:extLst>
          </p:cNvPr>
          <p:cNvSpPr txBox="1">
            <a:spLocks/>
          </p:cNvSpPr>
          <p:nvPr/>
        </p:nvSpPr>
        <p:spPr>
          <a:xfrm>
            <a:off x="836613" y="751753"/>
            <a:ext cx="4307676" cy="759035"/>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3500" b="1" i="0" kern="1200" cap="all" baseline="0">
                <a:solidFill>
                  <a:schemeClr val="tx1"/>
                </a:solidFill>
                <a:latin typeface="Arial" panose="020B0604020202020204" pitchFamily="34" charset="0"/>
                <a:ea typeface="+mj-ea"/>
                <a:cs typeface="+mj-cs"/>
              </a:defRPr>
            </a:lvl1pPr>
          </a:lstStyle>
          <a:p>
            <a:r>
              <a:rPr lang="en-US" dirty="0"/>
              <a:t>Our Approach</a:t>
            </a:r>
          </a:p>
        </p:txBody>
      </p:sp>
      <p:sp>
        <p:nvSpPr>
          <p:cNvPr id="15" name="Content Placeholder 2">
            <a:extLst>
              <a:ext uri="{FF2B5EF4-FFF2-40B4-BE49-F238E27FC236}">
                <a16:creationId xmlns:a16="http://schemas.microsoft.com/office/drawing/2014/main" id="{35EDDD6F-8568-F8BB-40C7-3DD92DEF4ED0}"/>
              </a:ext>
            </a:extLst>
          </p:cNvPr>
          <p:cNvSpPr txBox="1">
            <a:spLocks/>
          </p:cNvSpPr>
          <p:nvPr/>
        </p:nvSpPr>
        <p:spPr>
          <a:xfrm>
            <a:off x="4585396" y="2428182"/>
            <a:ext cx="2469246" cy="1064952"/>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400" b="1" dirty="0"/>
              <a:t>Speed</a:t>
            </a:r>
          </a:p>
          <a:p>
            <a:pPr marL="9525" lvl="1" indent="0">
              <a:buFont typeface="Arial" panose="020B0604020202020204" pitchFamily="34" charset="0"/>
              <a:buNone/>
            </a:pPr>
            <a:r>
              <a:rPr lang="en-US" sz="1200" dirty="0">
                <a:solidFill>
                  <a:srgbClr val="000000"/>
                </a:solidFill>
              </a:rPr>
              <a:t>We are incredibly motivated by the challenges of today.</a:t>
            </a:r>
          </a:p>
        </p:txBody>
      </p:sp>
      <p:sp>
        <p:nvSpPr>
          <p:cNvPr id="18" name="Content Placeholder 2">
            <a:extLst>
              <a:ext uri="{FF2B5EF4-FFF2-40B4-BE49-F238E27FC236}">
                <a16:creationId xmlns:a16="http://schemas.microsoft.com/office/drawing/2014/main" id="{D8002987-2D5F-E4AF-89FC-94E9E1FBA4F5}"/>
              </a:ext>
            </a:extLst>
          </p:cNvPr>
          <p:cNvSpPr txBox="1">
            <a:spLocks/>
          </p:cNvSpPr>
          <p:nvPr/>
        </p:nvSpPr>
        <p:spPr>
          <a:xfrm>
            <a:off x="7856033" y="2420545"/>
            <a:ext cx="3197042" cy="936266"/>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400" b="1" dirty="0"/>
              <a:t>Scale</a:t>
            </a:r>
          </a:p>
          <a:p>
            <a:pPr marL="9525" lvl="1" indent="0">
              <a:buFont typeface="Arial" panose="020B0604020202020204" pitchFamily="34" charset="0"/>
              <a:buNone/>
            </a:pPr>
            <a:r>
              <a:rPr lang="en-US" sz="1200" dirty="0">
                <a:solidFill>
                  <a:srgbClr val="000000"/>
                </a:solidFill>
              </a:rPr>
              <a:t>We catalyze nationwide, regional, and global improvements to support policies and interventions that result in sustained progress.</a:t>
            </a:r>
          </a:p>
        </p:txBody>
      </p:sp>
      <p:sp>
        <p:nvSpPr>
          <p:cNvPr id="45" name="Title 1">
            <a:extLst>
              <a:ext uri="{FF2B5EF4-FFF2-40B4-BE49-F238E27FC236}">
                <a16:creationId xmlns:a16="http://schemas.microsoft.com/office/drawing/2014/main" id="{DB0B2AB7-13D4-ED44-70F5-CFBDFFE6674E}"/>
              </a:ext>
            </a:extLst>
          </p:cNvPr>
          <p:cNvSpPr txBox="1">
            <a:spLocks/>
          </p:cNvSpPr>
          <p:nvPr/>
        </p:nvSpPr>
        <p:spPr>
          <a:xfrm>
            <a:off x="853954" y="4437039"/>
            <a:ext cx="3926768" cy="799875"/>
          </a:xfrm>
          <a:prstGeom prst="rect">
            <a:avLst/>
          </a:prstGeom>
        </p:spPr>
        <p:txBody>
          <a:bodyPr vert="horz" lIns="0" tIns="0" rIns="0" bIns="45720" rtlCol="0" anchor="t">
            <a:noAutofit/>
          </a:bodyPr>
          <a:lstStyle>
            <a:lvl1pPr algn="l" defTabSz="914400" rtl="0" eaLnBrk="1" latinLnBrk="0" hangingPunct="1">
              <a:lnSpc>
                <a:spcPct val="90000"/>
              </a:lnSpc>
              <a:spcBef>
                <a:spcPct val="0"/>
              </a:spcBef>
              <a:buNone/>
              <a:defRPr sz="3500" b="1" i="0" kern="1200" cap="all" baseline="0">
                <a:solidFill>
                  <a:schemeClr val="tx1"/>
                </a:solidFill>
                <a:latin typeface="Arial" panose="020B0604020202020204" pitchFamily="34" charset="0"/>
                <a:ea typeface="+mj-ea"/>
                <a:cs typeface="+mj-cs"/>
              </a:defRPr>
            </a:lvl1pPr>
          </a:lstStyle>
          <a:p>
            <a:r>
              <a:rPr lang="en-US" dirty="0"/>
              <a:t>HOW WE WORK</a:t>
            </a:r>
          </a:p>
        </p:txBody>
      </p:sp>
      <p:grpSp>
        <p:nvGrpSpPr>
          <p:cNvPr id="48" name="Group 47">
            <a:extLst>
              <a:ext uri="{FF2B5EF4-FFF2-40B4-BE49-F238E27FC236}">
                <a16:creationId xmlns:a16="http://schemas.microsoft.com/office/drawing/2014/main" id="{B48D4423-67A5-87F9-A4EF-0C0039713BFC}"/>
              </a:ext>
            </a:extLst>
          </p:cNvPr>
          <p:cNvGrpSpPr/>
          <p:nvPr/>
        </p:nvGrpSpPr>
        <p:grpSpPr>
          <a:xfrm>
            <a:off x="726365" y="5337710"/>
            <a:ext cx="3065612" cy="678542"/>
            <a:chOff x="231903" y="5562684"/>
            <a:chExt cx="3065612" cy="678542"/>
          </a:xfrm>
        </p:grpSpPr>
        <p:pic>
          <p:nvPicPr>
            <p:cNvPr id="47" name="Picture 46">
              <a:extLst>
                <a:ext uri="{FF2B5EF4-FFF2-40B4-BE49-F238E27FC236}">
                  <a16:creationId xmlns:a16="http://schemas.microsoft.com/office/drawing/2014/main" id="{C037C862-1436-D36F-D941-1C8451CA091A}"/>
                </a:ext>
              </a:extLst>
            </p:cNvPr>
            <p:cNvPicPr>
              <a:picLocks noChangeAspect="1"/>
            </p:cNvPicPr>
            <p:nvPr/>
          </p:nvPicPr>
          <p:blipFill rotWithShape="1">
            <a:blip r:embed="rId5"/>
            <a:srcRect l="30435" t="18851" r="65101" b="60661"/>
            <a:stretch/>
          </p:blipFill>
          <p:spPr>
            <a:xfrm>
              <a:off x="231903" y="5562684"/>
              <a:ext cx="643782" cy="678542"/>
            </a:xfrm>
            <a:prstGeom prst="rect">
              <a:avLst/>
            </a:prstGeom>
          </p:spPr>
        </p:pic>
        <p:sp>
          <p:nvSpPr>
            <p:cNvPr id="46" name="Content Placeholder 2">
              <a:extLst>
                <a:ext uri="{FF2B5EF4-FFF2-40B4-BE49-F238E27FC236}">
                  <a16:creationId xmlns:a16="http://schemas.microsoft.com/office/drawing/2014/main" id="{D997C841-72E4-3A4A-4000-B491BA957890}"/>
                </a:ext>
              </a:extLst>
            </p:cNvPr>
            <p:cNvSpPr txBox="1">
              <a:spLocks/>
            </p:cNvSpPr>
            <p:nvPr/>
          </p:nvSpPr>
          <p:spPr>
            <a:xfrm>
              <a:off x="875685" y="5611934"/>
              <a:ext cx="2421830" cy="469687"/>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400" b="1" dirty="0"/>
                <a:t>Technical rigor </a:t>
              </a:r>
              <a:r>
                <a:rPr lang="en-US" sz="1200" dirty="0">
                  <a:solidFill>
                    <a:srgbClr val="000000"/>
                  </a:solidFill>
                </a:rPr>
                <a:t>to develop and implement culturally competent and data-driven solutions.</a:t>
              </a:r>
            </a:p>
          </p:txBody>
        </p:sp>
      </p:grpSp>
      <p:grpSp>
        <p:nvGrpSpPr>
          <p:cNvPr id="50" name="Group 49">
            <a:extLst>
              <a:ext uri="{FF2B5EF4-FFF2-40B4-BE49-F238E27FC236}">
                <a16:creationId xmlns:a16="http://schemas.microsoft.com/office/drawing/2014/main" id="{A3DB8F20-F64B-3E01-DEFA-2A6688693A71}"/>
              </a:ext>
            </a:extLst>
          </p:cNvPr>
          <p:cNvGrpSpPr/>
          <p:nvPr/>
        </p:nvGrpSpPr>
        <p:grpSpPr>
          <a:xfrm>
            <a:off x="4449775" y="5302154"/>
            <a:ext cx="2740487" cy="678541"/>
            <a:chOff x="693134" y="5012542"/>
            <a:chExt cx="2740487" cy="678541"/>
          </a:xfrm>
        </p:grpSpPr>
        <p:pic>
          <p:nvPicPr>
            <p:cNvPr id="51" name="Picture 50">
              <a:extLst>
                <a:ext uri="{FF2B5EF4-FFF2-40B4-BE49-F238E27FC236}">
                  <a16:creationId xmlns:a16="http://schemas.microsoft.com/office/drawing/2014/main" id="{867DD2EF-DF36-0FBB-8242-E507991C9871}"/>
                </a:ext>
              </a:extLst>
            </p:cNvPr>
            <p:cNvPicPr>
              <a:picLocks noChangeAspect="1"/>
            </p:cNvPicPr>
            <p:nvPr/>
          </p:nvPicPr>
          <p:blipFill rotWithShape="1">
            <a:blip r:embed="rId5"/>
            <a:srcRect l="54196" t="18851" r="41340" b="60661"/>
            <a:stretch/>
          </p:blipFill>
          <p:spPr>
            <a:xfrm>
              <a:off x="693134" y="5012542"/>
              <a:ext cx="584298" cy="678541"/>
            </a:xfrm>
            <a:prstGeom prst="rect">
              <a:avLst/>
            </a:prstGeom>
          </p:spPr>
        </p:pic>
        <p:sp>
          <p:nvSpPr>
            <p:cNvPr id="52" name="Content Placeholder 2">
              <a:extLst>
                <a:ext uri="{FF2B5EF4-FFF2-40B4-BE49-F238E27FC236}">
                  <a16:creationId xmlns:a16="http://schemas.microsoft.com/office/drawing/2014/main" id="{D6BED5C3-AA39-1D35-C14A-30AF13012868}"/>
                </a:ext>
              </a:extLst>
            </p:cNvPr>
            <p:cNvSpPr txBox="1">
              <a:spLocks/>
            </p:cNvSpPr>
            <p:nvPr/>
          </p:nvSpPr>
          <p:spPr>
            <a:xfrm>
              <a:off x="1344533" y="5073870"/>
              <a:ext cx="2089088" cy="547961"/>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400" b="1" dirty="0"/>
                <a:t>Operational excellence </a:t>
              </a:r>
              <a:r>
                <a:rPr lang="en-US" sz="1200" dirty="0">
                  <a:solidFill>
                    <a:srgbClr val="000000"/>
                  </a:solidFill>
                </a:rPr>
                <a:t>to improve and sustain strong systems and institutions.</a:t>
              </a:r>
            </a:p>
          </p:txBody>
        </p:sp>
      </p:grpSp>
      <p:grpSp>
        <p:nvGrpSpPr>
          <p:cNvPr id="53" name="Group 52">
            <a:extLst>
              <a:ext uri="{FF2B5EF4-FFF2-40B4-BE49-F238E27FC236}">
                <a16:creationId xmlns:a16="http://schemas.microsoft.com/office/drawing/2014/main" id="{29E633A8-98A3-38D0-345A-8F0A28503CF9}"/>
              </a:ext>
            </a:extLst>
          </p:cNvPr>
          <p:cNvGrpSpPr/>
          <p:nvPr/>
        </p:nvGrpSpPr>
        <p:grpSpPr>
          <a:xfrm>
            <a:off x="7758499" y="5268224"/>
            <a:ext cx="3392109" cy="724113"/>
            <a:chOff x="449345" y="4979406"/>
            <a:chExt cx="3392109" cy="724113"/>
          </a:xfrm>
        </p:grpSpPr>
        <p:pic>
          <p:nvPicPr>
            <p:cNvPr id="54" name="Picture 53">
              <a:extLst>
                <a:ext uri="{FF2B5EF4-FFF2-40B4-BE49-F238E27FC236}">
                  <a16:creationId xmlns:a16="http://schemas.microsoft.com/office/drawing/2014/main" id="{F0664A8D-F713-BDFE-A1F9-A0615BAF4F5A}"/>
                </a:ext>
              </a:extLst>
            </p:cNvPr>
            <p:cNvPicPr>
              <a:picLocks noChangeAspect="1"/>
            </p:cNvPicPr>
            <p:nvPr/>
          </p:nvPicPr>
          <p:blipFill rotWithShape="1">
            <a:blip r:embed="rId5"/>
            <a:srcRect l="77551" t="18851" r="17985" b="60661"/>
            <a:stretch/>
          </p:blipFill>
          <p:spPr>
            <a:xfrm>
              <a:off x="449345" y="4979406"/>
              <a:ext cx="584235" cy="678468"/>
            </a:xfrm>
            <a:prstGeom prst="rect">
              <a:avLst/>
            </a:prstGeom>
          </p:spPr>
        </p:pic>
        <p:sp>
          <p:nvSpPr>
            <p:cNvPr id="55" name="Content Placeholder 2">
              <a:extLst>
                <a:ext uri="{FF2B5EF4-FFF2-40B4-BE49-F238E27FC236}">
                  <a16:creationId xmlns:a16="http://schemas.microsoft.com/office/drawing/2014/main" id="{86CE5B4E-386C-8492-663C-41A85BB00273}"/>
                </a:ext>
              </a:extLst>
            </p:cNvPr>
            <p:cNvSpPr txBox="1">
              <a:spLocks/>
            </p:cNvSpPr>
            <p:nvPr/>
          </p:nvSpPr>
          <p:spPr>
            <a:xfrm>
              <a:off x="1139792" y="5072174"/>
              <a:ext cx="2701662" cy="63134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400" b="1" dirty="0"/>
                <a:t>Policy action </a:t>
              </a:r>
              <a:r>
                <a:rPr lang="en-US" sz="1200" dirty="0">
                  <a:solidFill>
                    <a:srgbClr val="000000"/>
                  </a:solidFill>
                </a:rPr>
                <a:t>to create environments that improve health outcomes, save the most lives and advance health equity.</a:t>
              </a:r>
            </a:p>
          </p:txBody>
        </p:sp>
      </p:grpSp>
      <p:cxnSp>
        <p:nvCxnSpPr>
          <p:cNvPr id="59" name="Straight Connector 58">
            <a:extLst>
              <a:ext uri="{FF2B5EF4-FFF2-40B4-BE49-F238E27FC236}">
                <a16:creationId xmlns:a16="http://schemas.microsoft.com/office/drawing/2014/main" id="{33F7B4E8-5211-5006-D133-1758A69BC028}"/>
              </a:ext>
            </a:extLst>
          </p:cNvPr>
          <p:cNvCxnSpPr>
            <a:cxnSpLocks/>
          </p:cNvCxnSpPr>
          <p:nvPr/>
        </p:nvCxnSpPr>
        <p:spPr>
          <a:xfrm>
            <a:off x="726365" y="3937555"/>
            <a:ext cx="10549916" cy="0"/>
          </a:xfrm>
          <a:prstGeom prst="line">
            <a:avLst/>
          </a:prstGeom>
          <a:ln w="50800" cap="rnd">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B6A35DF7-B818-65B3-75EF-A4EBD5606BA7}"/>
              </a:ext>
            </a:extLst>
          </p:cNvPr>
          <p:cNvSpPr txBox="1">
            <a:spLocks/>
          </p:cNvSpPr>
          <p:nvPr/>
        </p:nvSpPr>
        <p:spPr>
          <a:xfrm>
            <a:off x="893171" y="2429350"/>
            <a:ext cx="2898806" cy="53022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buFont typeface="Arial" panose="020B0604020202020204" pitchFamily="34" charset="0"/>
              <a:buNone/>
            </a:pPr>
            <a:r>
              <a:rPr lang="en-US" sz="1400" b="1" dirty="0"/>
              <a:t>Simplicity</a:t>
            </a:r>
          </a:p>
          <a:p>
            <a:pPr marL="9525" lvl="1" indent="0">
              <a:buFont typeface="Arial" panose="020B0604020202020204" pitchFamily="34" charset="0"/>
              <a:buNone/>
            </a:pPr>
            <a:r>
              <a:rPr lang="en-US" sz="1200" dirty="0">
                <a:solidFill>
                  <a:srgbClr val="000000"/>
                </a:solidFill>
              </a:rPr>
              <a:t>We promote and create simple, innovative, user-centered programs. Our technology is open-source and interoperable.</a:t>
            </a:r>
          </a:p>
        </p:txBody>
      </p:sp>
      <p:pic>
        <p:nvPicPr>
          <p:cNvPr id="2" name="Picture 1">
            <a:extLst>
              <a:ext uri="{FF2B5EF4-FFF2-40B4-BE49-F238E27FC236}">
                <a16:creationId xmlns:a16="http://schemas.microsoft.com/office/drawing/2014/main" id="{861CF98D-5B1B-0F04-DE28-ABB72015070F}"/>
              </a:ext>
            </a:extLst>
          </p:cNvPr>
          <p:cNvPicPr>
            <a:picLocks noChangeAspect="1"/>
          </p:cNvPicPr>
          <p:nvPr/>
        </p:nvPicPr>
        <p:blipFill>
          <a:blip r:embed="rId6"/>
          <a:stretch>
            <a:fillRect/>
          </a:stretch>
        </p:blipFill>
        <p:spPr>
          <a:xfrm>
            <a:off x="902208" y="1706320"/>
            <a:ext cx="502920" cy="502920"/>
          </a:xfrm>
          <a:prstGeom prst="rect">
            <a:avLst/>
          </a:prstGeom>
        </p:spPr>
      </p:pic>
      <p:pic>
        <p:nvPicPr>
          <p:cNvPr id="3" name="Picture 2">
            <a:extLst>
              <a:ext uri="{FF2B5EF4-FFF2-40B4-BE49-F238E27FC236}">
                <a16:creationId xmlns:a16="http://schemas.microsoft.com/office/drawing/2014/main" id="{396490BA-B54B-5609-0209-9A38674B3D5E}"/>
              </a:ext>
            </a:extLst>
          </p:cNvPr>
          <p:cNvPicPr>
            <a:picLocks noChangeAspect="1"/>
          </p:cNvPicPr>
          <p:nvPr/>
        </p:nvPicPr>
        <p:blipFill>
          <a:blip r:embed="rId7"/>
          <a:stretch>
            <a:fillRect/>
          </a:stretch>
        </p:blipFill>
        <p:spPr>
          <a:xfrm>
            <a:off x="4578096" y="1706320"/>
            <a:ext cx="502920" cy="502920"/>
          </a:xfrm>
          <a:prstGeom prst="rect">
            <a:avLst/>
          </a:prstGeom>
        </p:spPr>
      </p:pic>
      <p:pic>
        <p:nvPicPr>
          <p:cNvPr id="4" name="Picture 3">
            <a:extLst>
              <a:ext uri="{FF2B5EF4-FFF2-40B4-BE49-F238E27FC236}">
                <a16:creationId xmlns:a16="http://schemas.microsoft.com/office/drawing/2014/main" id="{CB6CD72A-695B-F3AB-CE26-9DF3FDD162C9}"/>
              </a:ext>
            </a:extLst>
          </p:cNvPr>
          <p:cNvPicPr>
            <a:picLocks noChangeAspect="1"/>
          </p:cNvPicPr>
          <p:nvPr/>
        </p:nvPicPr>
        <p:blipFill>
          <a:blip r:embed="rId8"/>
          <a:stretch>
            <a:fillRect/>
          </a:stretch>
        </p:blipFill>
        <p:spPr>
          <a:xfrm>
            <a:off x="7860792" y="1706320"/>
            <a:ext cx="502920" cy="502920"/>
          </a:xfrm>
          <a:prstGeom prst="rect">
            <a:avLst/>
          </a:prstGeom>
        </p:spPr>
      </p:pic>
    </p:spTree>
    <p:extLst>
      <p:ext uri="{BB962C8B-B14F-4D97-AF65-F5344CB8AC3E}">
        <p14:creationId xmlns:p14="http://schemas.microsoft.com/office/powerpoint/2010/main" val="2050326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D04C-9E62-E547-8A22-6C31636B0C7D}"/>
              </a:ext>
            </a:extLst>
          </p:cNvPr>
          <p:cNvSpPr>
            <a:spLocks noGrp="1"/>
          </p:cNvSpPr>
          <p:nvPr>
            <p:ph type="title"/>
          </p:nvPr>
        </p:nvSpPr>
        <p:spPr/>
        <p:txBody>
          <a:bodyPr/>
          <a:lstStyle/>
          <a:p>
            <a:r>
              <a:rPr lang="en-US" dirty="0"/>
              <a:t>Main Heading</a:t>
            </a:r>
          </a:p>
        </p:txBody>
      </p:sp>
      <p:sp>
        <p:nvSpPr>
          <p:cNvPr id="3" name="Content Placeholder 2">
            <a:extLst>
              <a:ext uri="{FF2B5EF4-FFF2-40B4-BE49-F238E27FC236}">
                <a16:creationId xmlns:a16="http://schemas.microsoft.com/office/drawing/2014/main" id="{049DFA70-63FA-524F-83DE-5553EFFBDD82}"/>
              </a:ext>
            </a:extLst>
          </p:cNvPr>
          <p:cNvSpPr>
            <a:spLocks noGrp="1"/>
          </p:cNvSpPr>
          <p:nvPr>
            <p:ph idx="1"/>
          </p:nvPr>
        </p:nvSpPr>
        <p:spPr/>
        <p:txBody>
          <a:bodyPr>
            <a:noAutofit/>
          </a:bodyPr>
          <a:lstStyle/>
          <a:p>
            <a:pPr marL="171450"/>
            <a:r>
              <a:rPr lang="en-GB" dirty="0"/>
              <a:t>Level 1 is heading text</a:t>
            </a:r>
          </a:p>
          <a:p>
            <a:pPr marL="187325" lvl="1"/>
            <a:r>
              <a:rPr lang="en-GB" dirty="0"/>
              <a:t>Level 2 is body copy</a:t>
            </a:r>
          </a:p>
          <a:p>
            <a:pPr marL="857250" lvl="2"/>
            <a:r>
              <a:rPr lang="en-GB" dirty="0"/>
              <a:t>Level 3 is indented bullets</a:t>
            </a:r>
          </a:p>
          <a:p>
            <a:pPr marL="1371600" lvl="3"/>
            <a:r>
              <a:rPr lang="en-GB" dirty="0"/>
              <a:t>Level 4 is a </a:t>
            </a:r>
            <a:r>
              <a:rPr lang="en-GB" dirty="0" err="1"/>
              <a:t>subbullet</a:t>
            </a:r>
            <a:endParaRPr lang="en-GB" dirty="0"/>
          </a:p>
          <a:p>
            <a:pPr marL="187325" lvl="1"/>
            <a:endParaRPr lang="en-GB" dirty="0"/>
          </a:p>
          <a:p>
            <a:pPr marL="187325" lvl="1"/>
            <a:r>
              <a:rPr lang="en-GB" dirty="0"/>
              <a:t>To access these styles, all you need to do is input your content and click on either of the indent buttons to move between the appropriate levels to apply the styling. </a:t>
            </a:r>
          </a:p>
          <a:p>
            <a:pPr marL="187325" lvl="1"/>
            <a:endParaRPr lang="en-GB" dirty="0"/>
          </a:p>
        </p:txBody>
      </p:sp>
      <p:sp>
        <p:nvSpPr>
          <p:cNvPr id="6" name="Text Placeholder 5">
            <a:extLst>
              <a:ext uri="{FF2B5EF4-FFF2-40B4-BE49-F238E27FC236}">
                <a16:creationId xmlns:a16="http://schemas.microsoft.com/office/drawing/2014/main" id="{3DB856F3-7F22-6B02-FBFE-09AE38EC6738}"/>
              </a:ext>
            </a:extLst>
          </p:cNvPr>
          <p:cNvSpPr>
            <a:spLocks noGrp="1"/>
          </p:cNvSpPr>
          <p:nvPr>
            <p:ph type="body" idx="11"/>
          </p:nvPr>
        </p:nvSpPr>
        <p:spPr/>
        <p:txBody>
          <a:bodyPr/>
          <a:lstStyle/>
          <a:p>
            <a:r>
              <a:rPr lang="en-US" dirty="0"/>
              <a:t>Presentation title here</a:t>
            </a:r>
          </a:p>
        </p:txBody>
      </p:sp>
      <p:pic>
        <p:nvPicPr>
          <p:cNvPr id="7" name="Picture 6" descr="Text&#10;&#10;Description automatically generated">
            <a:extLst>
              <a:ext uri="{FF2B5EF4-FFF2-40B4-BE49-F238E27FC236}">
                <a16:creationId xmlns:a16="http://schemas.microsoft.com/office/drawing/2014/main" id="{BEF6CB33-97A1-A540-A2D4-851687AC6670}"/>
              </a:ext>
            </a:extLst>
          </p:cNvPr>
          <p:cNvPicPr>
            <a:picLocks noChangeAspect="1"/>
          </p:cNvPicPr>
          <p:nvPr/>
        </p:nvPicPr>
        <p:blipFill>
          <a:blip r:embed="rId2"/>
          <a:stretch>
            <a:fillRect/>
          </a:stretch>
        </p:blipFill>
        <p:spPr>
          <a:xfrm>
            <a:off x="8470898" y="4543364"/>
            <a:ext cx="2432890" cy="1300338"/>
          </a:xfrm>
          <a:prstGeom prst="rect">
            <a:avLst/>
          </a:prstGeom>
        </p:spPr>
      </p:pic>
    </p:spTree>
    <p:extLst>
      <p:ext uri="{BB962C8B-B14F-4D97-AF65-F5344CB8AC3E}">
        <p14:creationId xmlns:p14="http://schemas.microsoft.com/office/powerpoint/2010/main" val="3208495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3B27C9A-361D-82A2-3D16-ED67EC23E533}"/>
              </a:ext>
            </a:extLst>
          </p:cNvPr>
          <p:cNvSpPr/>
          <p:nvPr/>
        </p:nvSpPr>
        <p:spPr>
          <a:xfrm>
            <a:off x="6408847" y="1911929"/>
            <a:ext cx="5134421" cy="4049498"/>
          </a:xfrm>
          <a:prstGeom prst="rect">
            <a:avLst/>
          </a:prstGeom>
          <a:solidFill>
            <a:schemeClr val="bg2">
              <a:alpha val="4997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C95B7D7-E510-55D2-7CD3-FA2B3604ACA0}"/>
              </a:ext>
            </a:extLst>
          </p:cNvPr>
          <p:cNvSpPr/>
          <p:nvPr/>
        </p:nvSpPr>
        <p:spPr>
          <a:xfrm>
            <a:off x="836613" y="1911929"/>
            <a:ext cx="5134420" cy="4049497"/>
          </a:xfrm>
          <a:prstGeom prst="rect">
            <a:avLst/>
          </a:prstGeom>
          <a:solidFill>
            <a:schemeClr val="bg2">
              <a:alpha val="4997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97DE378D-74D1-C5ED-DB0F-8BE7D6ADD824}"/>
              </a:ext>
            </a:extLst>
          </p:cNvPr>
          <p:cNvSpPr>
            <a:spLocks noGrp="1"/>
          </p:cNvSpPr>
          <p:nvPr>
            <p:ph type="title"/>
          </p:nvPr>
        </p:nvSpPr>
        <p:spPr>
          <a:xfrm>
            <a:off x="836613" y="751753"/>
            <a:ext cx="9904662" cy="530915"/>
          </a:xfrm>
        </p:spPr>
        <p:txBody>
          <a:bodyPr>
            <a:spAutoFit/>
          </a:bodyPr>
          <a:lstStyle/>
          <a:p>
            <a:r>
              <a:rPr lang="en-US" sz="3500" dirty="0"/>
              <a:t>Our programs</a:t>
            </a:r>
          </a:p>
        </p:txBody>
      </p:sp>
      <p:sp>
        <p:nvSpPr>
          <p:cNvPr id="3" name="Content Placeholder 2">
            <a:extLst>
              <a:ext uri="{FF2B5EF4-FFF2-40B4-BE49-F238E27FC236}">
                <a16:creationId xmlns:a16="http://schemas.microsoft.com/office/drawing/2014/main" id="{049DFA70-63FA-524F-83DE-5553EFFBDD82}"/>
              </a:ext>
            </a:extLst>
          </p:cNvPr>
          <p:cNvSpPr>
            <a:spLocks noGrp="1"/>
          </p:cNvSpPr>
          <p:nvPr>
            <p:ph idx="4294967295"/>
          </p:nvPr>
        </p:nvSpPr>
        <p:spPr>
          <a:xfrm>
            <a:off x="1088356" y="3503613"/>
            <a:ext cx="4700588" cy="1982787"/>
          </a:xfrm>
        </p:spPr>
        <p:txBody>
          <a:bodyPr>
            <a:normAutofit fontScale="25000" lnSpcReduction="20000"/>
          </a:bodyPr>
          <a:lstStyle/>
          <a:p>
            <a:pPr marL="9525" lvl="1" indent="0">
              <a:spcBef>
                <a:spcPts val="0"/>
              </a:spcBef>
              <a:spcAft>
                <a:spcPts val="600"/>
              </a:spcAft>
              <a:buNone/>
            </a:pPr>
            <a:r>
              <a:rPr lang="en-GB" sz="7200" dirty="0">
                <a:solidFill>
                  <a:srgbClr val="000000"/>
                </a:solidFill>
              </a:rPr>
              <a:t>We work with partners to reduce heart attack and stroke by:</a:t>
            </a:r>
          </a:p>
          <a:p>
            <a:pPr marL="234950" lvl="1" indent="-227013"/>
            <a:r>
              <a:rPr lang="en-US" sz="5600" dirty="0">
                <a:solidFill>
                  <a:srgbClr val="000000"/>
                </a:solidFill>
              </a:rPr>
              <a:t>Increasing the number of people whose blood pressure is controlled from 14% to 50%;</a:t>
            </a:r>
          </a:p>
          <a:p>
            <a:pPr marL="234950" lvl="1" indent="-227013"/>
            <a:r>
              <a:rPr lang="en-US" sz="5600" dirty="0">
                <a:solidFill>
                  <a:srgbClr val="000000"/>
                </a:solidFill>
              </a:rPr>
              <a:t>Reducing global dietary intake of salt by 30%;</a:t>
            </a:r>
          </a:p>
          <a:p>
            <a:pPr marL="234950" lvl="1" indent="-227013"/>
            <a:r>
              <a:rPr lang="en-US" sz="5600" dirty="0">
                <a:solidFill>
                  <a:srgbClr val="000000"/>
                </a:solidFill>
              </a:rPr>
              <a:t>Making food safer by eliminating artificial trans fat. </a:t>
            </a:r>
          </a:p>
        </p:txBody>
      </p:sp>
      <p:pic>
        <p:nvPicPr>
          <p:cNvPr id="19" name="Graphic 18">
            <a:extLst>
              <a:ext uri="{FF2B5EF4-FFF2-40B4-BE49-F238E27FC236}">
                <a16:creationId xmlns:a16="http://schemas.microsoft.com/office/drawing/2014/main" id="{D45EBA53-11C2-76CA-40AD-10F85FBC04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2793" y="2080373"/>
            <a:ext cx="3886679" cy="1272004"/>
          </a:xfrm>
          <a:prstGeom prst="rect">
            <a:avLst/>
          </a:prstGeom>
        </p:spPr>
      </p:pic>
      <p:pic>
        <p:nvPicPr>
          <p:cNvPr id="23" name="Graphic 22">
            <a:extLst>
              <a:ext uri="{FF2B5EF4-FFF2-40B4-BE49-F238E27FC236}">
                <a16:creationId xmlns:a16="http://schemas.microsoft.com/office/drawing/2014/main" id="{1413BEB5-2163-D041-2CB6-98E0867963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2750" y="2318329"/>
            <a:ext cx="2284588" cy="652739"/>
          </a:xfrm>
          <a:prstGeom prst="rect">
            <a:avLst/>
          </a:prstGeom>
        </p:spPr>
      </p:pic>
      <p:sp>
        <p:nvSpPr>
          <p:cNvPr id="12" name="Content Placeholder 2">
            <a:extLst>
              <a:ext uri="{FF2B5EF4-FFF2-40B4-BE49-F238E27FC236}">
                <a16:creationId xmlns:a16="http://schemas.microsoft.com/office/drawing/2014/main" id="{977EA084-8EBB-1D2A-AA56-A11B824540DD}"/>
              </a:ext>
            </a:extLst>
          </p:cNvPr>
          <p:cNvSpPr txBox="1">
            <a:spLocks/>
          </p:cNvSpPr>
          <p:nvPr/>
        </p:nvSpPr>
        <p:spPr>
          <a:xfrm>
            <a:off x="6752750" y="3470001"/>
            <a:ext cx="4453051" cy="530225"/>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lvl="1" indent="0">
              <a:spcBef>
                <a:spcPts val="0"/>
              </a:spcBef>
              <a:spcAft>
                <a:spcPts val="600"/>
              </a:spcAft>
              <a:buFont typeface="Arial" panose="020B0604020202020204" pitchFamily="34" charset="0"/>
              <a:buNone/>
            </a:pPr>
            <a:r>
              <a:rPr lang="en-GB" sz="1800" dirty="0">
                <a:solidFill>
                  <a:srgbClr val="000000"/>
                </a:solidFill>
              </a:rPr>
              <a:t>We work with countries to step up preparedness by:</a:t>
            </a:r>
          </a:p>
          <a:p>
            <a:pPr marL="234950" lvl="1" indent="-227013"/>
            <a:r>
              <a:rPr lang="en-US" sz="1400" dirty="0">
                <a:solidFill>
                  <a:srgbClr val="000000"/>
                </a:solidFill>
              </a:rPr>
              <a:t>Scaling public health technical expertise locally;</a:t>
            </a:r>
          </a:p>
          <a:p>
            <a:pPr marL="234950" lvl="1" indent="-227013"/>
            <a:r>
              <a:rPr lang="en-US" sz="1400" dirty="0">
                <a:solidFill>
                  <a:srgbClr val="000000"/>
                </a:solidFill>
              </a:rPr>
              <a:t>Developing operational excellence to strengthen public health systems;</a:t>
            </a:r>
          </a:p>
          <a:p>
            <a:pPr marL="234950" lvl="1" indent="-227013"/>
            <a:r>
              <a:rPr lang="en-US" sz="1400" dirty="0">
                <a:solidFill>
                  <a:srgbClr val="000000"/>
                </a:solidFill>
              </a:rPr>
              <a:t>Advancing policy action to promote national and global epidemic preparedness.</a:t>
            </a:r>
          </a:p>
        </p:txBody>
      </p:sp>
    </p:spTree>
    <p:extLst>
      <p:ext uri="{BB962C8B-B14F-4D97-AF65-F5344CB8AC3E}">
        <p14:creationId xmlns:p14="http://schemas.microsoft.com/office/powerpoint/2010/main" val="2293351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D04C-9E62-E547-8A22-6C31636B0C7D}"/>
              </a:ext>
            </a:extLst>
          </p:cNvPr>
          <p:cNvSpPr>
            <a:spLocks noGrp="1"/>
          </p:cNvSpPr>
          <p:nvPr>
            <p:ph type="title"/>
          </p:nvPr>
        </p:nvSpPr>
        <p:spPr>
          <a:xfrm>
            <a:off x="743662" y="931653"/>
            <a:ext cx="10908337" cy="759035"/>
          </a:xfrm>
        </p:spPr>
        <p:txBody>
          <a:bodyPr/>
          <a:lstStyle/>
          <a:p>
            <a:r>
              <a:rPr lang="en-US" dirty="0"/>
              <a:t>Our board of directors</a:t>
            </a:r>
          </a:p>
        </p:txBody>
      </p:sp>
      <p:grpSp>
        <p:nvGrpSpPr>
          <p:cNvPr id="25" name="Group 24">
            <a:extLst>
              <a:ext uri="{FF2B5EF4-FFF2-40B4-BE49-F238E27FC236}">
                <a16:creationId xmlns:a16="http://schemas.microsoft.com/office/drawing/2014/main" id="{F874BF0E-4634-0D9C-50B8-4885EE5B649A}"/>
              </a:ext>
            </a:extLst>
          </p:cNvPr>
          <p:cNvGrpSpPr/>
          <p:nvPr/>
        </p:nvGrpSpPr>
        <p:grpSpPr>
          <a:xfrm>
            <a:off x="556185" y="1718938"/>
            <a:ext cx="2050123" cy="4629141"/>
            <a:chOff x="256440" y="1440194"/>
            <a:chExt cx="2050123" cy="4629141"/>
          </a:xfrm>
        </p:grpSpPr>
        <p:grpSp>
          <p:nvGrpSpPr>
            <p:cNvPr id="3" name="Group 2">
              <a:extLst>
                <a:ext uri="{FF2B5EF4-FFF2-40B4-BE49-F238E27FC236}">
                  <a16:creationId xmlns:a16="http://schemas.microsoft.com/office/drawing/2014/main" id="{301FA17A-D48B-BDE2-3DF9-AFB354B6C2F9}"/>
                </a:ext>
              </a:extLst>
            </p:cNvPr>
            <p:cNvGrpSpPr/>
            <p:nvPr/>
          </p:nvGrpSpPr>
          <p:grpSpPr>
            <a:xfrm>
              <a:off x="256441" y="1440194"/>
              <a:ext cx="2050122" cy="3028570"/>
              <a:chOff x="2950922" y="3936506"/>
              <a:chExt cx="2050122" cy="3028570"/>
            </a:xfrm>
          </p:grpSpPr>
          <p:sp>
            <p:nvSpPr>
              <p:cNvPr id="11" name="Rectangle 10">
                <a:extLst>
                  <a:ext uri="{FF2B5EF4-FFF2-40B4-BE49-F238E27FC236}">
                    <a16:creationId xmlns:a16="http://schemas.microsoft.com/office/drawing/2014/main" id="{B79B501E-9B0C-95F1-0704-AF16661A2D72}"/>
                  </a:ext>
                </a:extLst>
              </p:cNvPr>
              <p:cNvSpPr/>
              <p:nvPr/>
            </p:nvSpPr>
            <p:spPr>
              <a:xfrm>
                <a:off x="2950922" y="5513614"/>
                <a:ext cx="2050122" cy="1451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9D3584B-BA77-9F02-34FC-394EA43DBCEA}"/>
                  </a:ext>
                </a:extLst>
              </p:cNvPr>
              <p:cNvSpPr txBox="1"/>
              <p:nvPr/>
            </p:nvSpPr>
            <p:spPr>
              <a:xfrm>
                <a:off x="3107450" y="6403292"/>
                <a:ext cx="1812022" cy="323165"/>
              </a:xfrm>
              <a:prstGeom prst="rect">
                <a:avLst/>
              </a:prstGeom>
              <a:noFill/>
            </p:spPr>
            <p:txBody>
              <a:bodyPr wrap="square" lIns="0" tIns="0" rIns="0" rtlCol="0" anchor="b" anchorCtr="0">
                <a:noAutofit/>
              </a:bodyPr>
              <a:lstStyle/>
              <a:p>
                <a:pPr>
                  <a:lnSpc>
                    <a:spcPct val="110000"/>
                  </a:lnSpc>
                  <a:spcAft>
                    <a:spcPts val="600"/>
                  </a:spcAft>
                </a:pPr>
                <a:r>
                  <a:rPr lang="en-US" sz="1200" b="1" dirty="0">
                    <a:latin typeface="Arial" panose="020B0604020202020204" pitchFamily="34" charset="0"/>
                    <a:cs typeface="Arial" panose="020B0604020202020204" pitchFamily="34" charset="0"/>
                  </a:rPr>
                  <a:t>Dr. </a:t>
                </a:r>
                <a:r>
                  <a:rPr lang="en-US" sz="1200" b="1" dirty="0" err="1">
                    <a:latin typeface="Arial" panose="020B0604020202020204" pitchFamily="34" charset="0"/>
                    <a:cs typeface="Arial" panose="020B0604020202020204" pitchFamily="34" charset="0"/>
                  </a:rPr>
                  <a:t>Indu</a:t>
                </a:r>
                <a:r>
                  <a:rPr lang="en-US" sz="1200" b="1" dirty="0">
                    <a:latin typeface="Arial" panose="020B0604020202020204" pitchFamily="34" charset="0"/>
                    <a:cs typeface="Arial" panose="020B0604020202020204" pitchFamily="34" charset="0"/>
                  </a:rPr>
                  <a:t> Bhushan</a:t>
                </a:r>
              </a:p>
              <a:p>
                <a:pPr>
                  <a:lnSpc>
                    <a:spcPct val="110000"/>
                  </a:lnSpc>
                </a:pPr>
                <a:r>
                  <a:rPr lang="en-US" sz="900" dirty="0">
                    <a:solidFill>
                      <a:schemeClr val="accent2"/>
                    </a:solidFill>
                    <a:latin typeface="Arial" panose="020B0604020202020204" pitchFamily="34" charset="0"/>
                    <a:cs typeface="Arial" panose="020B0604020202020204" pitchFamily="34" charset="0"/>
                  </a:rPr>
                  <a:t>DIRECTOR・FORMER CEO, AYUSHMAN BHARAT</a:t>
                </a:r>
              </a:p>
            </p:txBody>
          </p:sp>
          <p:pic>
            <p:nvPicPr>
              <p:cNvPr id="15" name="Picture 14" descr="Graphical user interface, application, website, Teams&#10;&#10;Description automatically generated">
                <a:extLst>
                  <a:ext uri="{FF2B5EF4-FFF2-40B4-BE49-F238E27FC236}">
                    <a16:creationId xmlns:a16="http://schemas.microsoft.com/office/drawing/2014/main" id="{EA599A10-277E-7486-6B6F-6D351F052E58}"/>
                  </a:ext>
                </a:extLst>
              </p:cNvPr>
              <p:cNvPicPr>
                <a:picLocks noChangeAspect="1"/>
              </p:cNvPicPr>
              <p:nvPr/>
            </p:nvPicPr>
            <p:blipFill rotWithShape="1">
              <a:blip r:embed="rId2"/>
              <a:srcRect l="1086" t="4198" r="77873" b="34812"/>
              <a:stretch/>
            </p:blipFill>
            <p:spPr>
              <a:xfrm>
                <a:off x="2950922" y="3936506"/>
                <a:ext cx="2050122" cy="2010327"/>
              </a:xfrm>
              <a:prstGeom prst="rect">
                <a:avLst/>
              </a:prstGeom>
            </p:spPr>
          </p:pic>
        </p:grpSp>
        <p:sp>
          <p:nvSpPr>
            <p:cNvPr id="18" name="Content Placeholder 9">
              <a:extLst>
                <a:ext uri="{FF2B5EF4-FFF2-40B4-BE49-F238E27FC236}">
                  <a16:creationId xmlns:a16="http://schemas.microsoft.com/office/drawing/2014/main" id="{47CBF064-6023-3CD2-A786-44ABD6E9E8A9}"/>
                </a:ext>
              </a:extLst>
            </p:cNvPr>
            <p:cNvSpPr txBox="1">
              <a:spLocks/>
            </p:cNvSpPr>
            <p:nvPr/>
          </p:nvSpPr>
          <p:spPr>
            <a:xfrm>
              <a:off x="256440" y="4558985"/>
              <a:ext cx="2050121" cy="1510350"/>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spcBef>
                  <a:spcPts val="0"/>
                </a:spcBef>
              </a:pPr>
              <a:r>
                <a:rPr lang="en-US" sz="1000" dirty="0">
                  <a:cs typeface="Arial" panose="020B0604020202020204" pitchFamily="34" charset="0"/>
                </a:rPr>
                <a:t>Dr. </a:t>
              </a:r>
              <a:r>
                <a:rPr lang="en-US" sz="1000" dirty="0" err="1">
                  <a:cs typeface="Arial" panose="020B0604020202020204" pitchFamily="34" charset="0"/>
                </a:rPr>
                <a:t>Indu</a:t>
              </a:r>
              <a:r>
                <a:rPr lang="en-US" sz="1000" dirty="0">
                  <a:cs typeface="Arial" panose="020B0604020202020204" pitchFamily="34" charset="0"/>
                </a:rPr>
                <a:t> Bhushan served as the Chief Executive Officer (CEO) of National Health Authority (NHA) and Ayushman Bharat – Pradhan Mantri Jan Arogya Yojana (AB - PMJAY), a flagship health assurance scheme of the Government of India covering more than 500 million citizens from April 2018 to January 2021.</a:t>
              </a:r>
            </a:p>
          </p:txBody>
        </p:sp>
      </p:grpSp>
      <p:grpSp>
        <p:nvGrpSpPr>
          <p:cNvPr id="24" name="Group 23">
            <a:extLst>
              <a:ext uri="{FF2B5EF4-FFF2-40B4-BE49-F238E27FC236}">
                <a16:creationId xmlns:a16="http://schemas.microsoft.com/office/drawing/2014/main" id="{22EFCA5C-D946-2A2E-AF15-CE22D6EE921C}"/>
              </a:ext>
            </a:extLst>
          </p:cNvPr>
          <p:cNvGrpSpPr/>
          <p:nvPr/>
        </p:nvGrpSpPr>
        <p:grpSpPr>
          <a:xfrm>
            <a:off x="2863958" y="1718938"/>
            <a:ext cx="2050122" cy="4639347"/>
            <a:chOff x="2517913" y="1440194"/>
            <a:chExt cx="2050122" cy="4639347"/>
          </a:xfrm>
        </p:grpSpPr>
        <p:sp>
          <p:nvSpPr>
            <p:cNvPr id="12" name="TextBox 11">
              <a:extLst>
                <a:ext uri="{FF2B5EF4-FFF2-40B4-BE49-F238E27FC236}">
                  <a16:creationId xmlns:a16="http://schemas.microsoft.com/office/drawing/2014/main" id="{8DD47497-00CE-A982-C9CA-F1F32A67BE73}"/>
                </a:ext>
              </a:extLst>
            </p:cNvPr>
            <p:cNvSpPr txBox="1"/>
            <p:nvPr/>
          </p:nvSpPr>
          <p:spPr>
            <a:xfrm>
              <a:off x="2517913" y="4569191"/>
              <a:ext cx="1991536" cy="1510350"/>
            </a:xfrm>
            <a:prstGeom prst="rect">
              <a:avLst/>
            </a:prstGeom>
            <a:noFill/>
          </p:spPr>
          <p:txBody>
            <a:bodyPr wrap="square" lIns="0" tIns="0" rIns="0" bIns="0">
              <a:spAutoFit/>
            </a:bodyPr>
            <a:lstStyle/>
            <a:p>
              <a:pPr>
                <a:lnSpc>
                  <a:spcPct val="110000"/>
                </a:lnSpc>
              </a:pPr>
              <a:r>
                <a:rPr lang="en-US" sz="1000" i="0" dirty="0">
                  <a:solidFill>
                    <a:srgbClr val="000000"/>
                  </a:solidFill>
                  <a:effectLst/>
                  <a:latin typeface="Arial" panose="020B0604020202020204" pitchFamily="34" charset="0"/>
                  <a:cs typeface="Arial" panose="020B0604020202020204" pitchFamily="34" charset="0"/>
                </a:rPr>
                <a:t>Dr. Awa Marie Coll </a:t>
              </a:r>
              <a:r>
                <a:rPr lang="en-US" sz="1000" i="0" dirty="0" err="1">
                  <a:solidFill>
                    <a:srgbClr val="000000"/>
                  </a:solidFill>
                  <a:effectLst/>
                  <a:latin typeface="Arial" panose="020B0604020202020204" pitchFamily="34" charset="0"/>
                  <a:cs typeface="Arial" panose="020B0604020202020204" pitchFamily="34" charset="0"/>
                </a:rPr>
                <a:t>Seck</a:t>
              </a:r>
              <a:r>
                <a:rPr lang="en-US" sz="1000" i="0" dirty="0">
                  <a:solidFill>
                    <a:srgbClr val="000000"/>
                  </a:solidFill>
                  <a:effectLst/>
                  <a:latin typeface="Arial" panose="020B0604020202020204" pitchFamily="34" charset="0"/>
                  <a:cs typeface="Arial" panose="020B0604020202020204" pitchFamily="34" charset="0"/>
                </a:rPr>
                <a:t> works in the field of health and disease prevention in Senegal and internationally</a:t>
              </a:r>
              <a:r>
                <a:rPr lang="en-US" sz="1000" dirty="0">
                  <a:solidFill>
                    <a:srgbClr val="000000"/>
                  </a:solidFill>
                  <a:latin typeface="Arial" panose="020B0604020202020204" pitchFamily="34" charset="0"/>
                  <a:cs typeface="Arial" panose="020B0604020202020204" pitchFamily="34" charset="0"/>
                </a:rPr>
                <a:t>. She served in the Senegalese government as Minister of Health and Social Welfare from 2012 to 2017, and later Minister of State to the President of Senegal.</a:t>
              </a:r>
            </a:p>
          </p:txBody>
        </p:sp>
        <p:sp>
          <p:nvSpPr>
            <p:cNvPr id="21" name="Rectangle 20">
              <a:extLst>
                <a:ext uri="{FF2B5EF4-FFF2-40B4-BE49-F238E27FC236}">
                  <a16:creationId xmlns:a16="http://schemas.microsoft.com/office/drawing/2014/main" id="{AAD2D094-6FC4-878E-5C9C-C9599B215DCF}"/>
                </a:ext>
              </a:extLst>
            </p:cNvPr>
            <p:cNvSpPr/>
            <p:nvPr/>
          </p:nvSpPr>
          <p:spPr>
            <a:xfrm>
              <a:off x="2517913" y="3017302"/>
              <a:ext cx="2050122" cy="1451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8BF8FD8-02D2-97CD-ADB0-37E66DB1B90C}"/>
                </a:ext>
              </a:extLst>
            </p:cNvPr>
            <p:cNvSpPr txBox="1"/>
            <p:nvPr/>
          </p:nvSpPr>
          <p:spPr>
            <a:xfrm>
              <a:off x="2657610" y="3906980"/>
              <a:ext cx="1851839" cy="323165"/>
            </a:xfrm>
            <a:prstGeom prst="rect">
              <a:avLst/>
            </a:prstGeom>
            <a:noFill/>
          </p:spPr>
          <p:txBody>
            <a:bodyPr wrap="square" lIns="0" tIns="0" rIns="0" rtlCol="0" anchor="b" anchorCtr="0">
              <a:noAutofit/>
            </a:bodyPr>
            <a:lstStyle/>
            <a:p>
              <a:pPr>
                <a:lnSpc>
                  <a:spcPct val="110000"/>
                </a:lnSpc>
                <a:spcAft>
                  <a:spcPts val="600"/>
                </a:spcAft>
              </a:pPr>
              <a:r>
                <a:rPr lang="en-US" sz="1200" b="1" dirty="0">
                  <a:solidFill>
                    <a:schemeClr val="tx2"/>
                  </a:solidFill>
                  <a:latin typeface="Arial" panose="020B0604020202020204" pitchFamily="34" charset="0"/>
                  <a:cs typeface="Arial" panose="020B0604020202020204" pitchFamily="34" charset="0"/>
                </a:rPr>
                <a:t>Dr. Awa Marie Coll-</a:t>
              </a:r>
              <a:r>
                <a:rPr lang="en-US" sz="1200" b="1" dirty="0" err="1">
                  <a:solidFill>
                    <a:schemeClr val="tx2"/>
                  </a:solidFill>
                  <a:latin typeface="Arial" panose="020B0604020202020204" pitchFamily="34" charset="0"/>
                  <a:cs typeface="Arial" panose="020B0604020202020204" pitchFamily="34" charset="0"/>
                </a:rPr>
                <a:t>Seck</a:t>
              </a:r>
              <a:endParaRPr lang="en-US" sz="1200" b="1" dirty="0">
                <a:solidFill>
                  <a:schemeClr val="tx2"/>
                </a:solidFill>
                <a:latin typeface="Arial" panose="020B0604020202020204" pitchFamily="34" charset="0"/>
                <a:cs typeface="Arial" panose="020B0604020202020204" pitchFamily="34" charset="0"/>
              </a:endParaRPr>
            </a:p>
            <a:p>
              <a:pPr>
                <a:lnSpc>
                  <a:spcPct val="110000"/>
                </a:lnSpc>
              </a:pPr>
              <a:r>
                <a:rPr lang="en-US" sz="900" dirty="0">
                  <a:solidFill>
                    <a:schemeClr val="accent2"/>
                  </a:solidFill>
                  <a:latin typeface="Arial" panose="020B0604020202020204" pitchFamily="34" charset="0"/>
                  <a:cs typeface="Arial" panose="020B0604020202020204" pitchFamily="34" charset="0"/>
                </a:rPr>
                <a:t>DIRECTOR・FORMER MINISTER OF HEALTH, SENEGAL</a:t>
              </a:r>
            </a:p>
          </p:txBody>
        </p:sp>
        <p:pic>
          <p:nvPicPr>
            <p:cNvPr id="23" name="Picture 22" descr="Graphical user interface, application, website, Teams&#10;&#10;Description automatically generated">
              <a:extLst>
                <a:ext uri="{FF2B5EF4-FFF2-40B4-BE49-F238E27FC236}">
                  <a16:creationId xmlns:a16="http://schemas.microsoft.com/office/drawing/2014/main" id="{F3594F93-D9E4-22FA-B9C0-06568B749003}"/>
                </a:ext>
              </a:extLst>
            </p:cNvPr>
            <p:cNvPicPr>
              <a:picLocks noChangeAspect="1"/>
            </p:cNvPicPr>
            <p:nvPr/>
          </p:nvPicPr>
          <p:blipFill rotWithShape="1">
            <a:blip r:embed="rId2"/>
            <a:srcRect l="26713" t="3661" r="52423" b="35862"/>
            <a:stretch/>
          </p:blipFill>
          <p:spPr>
            <a:xfrm>
              <a:off x="2517913" y="1440194"/>
              <a:ext cx="2050122" cy="2010326"/>
            </a:xfrm>
            <a:prstGeom prst="rect">
              <a:avLst/>
            </a:prstGeom>
          </p:spPr>
        </p:pic>
      </p:grpSp>
      <p:grpSp>
        <p:nvGrpSpPr>
          <p:cNvPr id="31" name="Group 30">
            <a:extLst>
              <a:ext uri="{FF2B5EF4-FFF2-40B4-BE49-F238E27FC236}">
                <a16:creationId xmlns:a16="http://schemas.microsoft.com/office/drawing/2014/main" id="{887A359A-C196-0444-EDA6-3E771B51B1ED}"/>
              </a:ext>
            </a:extLst>
          </p:cNvPr>
          <p:cNvGrpSpPr/>
          <p:nvPr/>
        </p:nvGrpSpPr>
        <p:grpSpPr>
          <a:xfrm>
            <a:off x="5172810" y="1706312"/>
            <a:ext cx="2050122" cy="4346441"/>
            <a:chOff x="4780465" y="1706312"/>
            <a:chExt cx="2050122" cy="4346441"/>
          </a:xfrm>
        </p:grpSpPr>
        <p:sp>
          <p:nvSpPr>
            <p:cNvPr id="14" name="TextBox 13">
              <a:extLst>
                <a:ext uri="{FF2B5EF4-FFF2-40B4-BE49-F238E27FC236}">
                  <a16:creationId xmlns:a16="http://schemas.microsoft.com/office/drawing/2014/main" id="{F92ECB1C-D7DB-452B-0799-41B85CFC77A7}"/>
                </a:ext>
              </a:extLst>
            </p:cNvPr>
            <p:cNvSpPr txBox="1"/>
            <p:nvPr/>
          </p:nvSpPr>
          <p:spPr>
            <a:xfrm>
              <a:off x="4780465" y="4880957"/>
              <a:ext cx="1991536" cy="1171796"/>
            </a:xfrm>
            <a:prstGeom prst="rect">
              <a:avLst/>
            </a:prstGeom>
            <a:noFill/>
          </p:spPr>
          <p:txBody>
            <a:bodyPr wrap="square" lIns="0" tIns="0" rIns="0" bIns="0">
              <a:spAutoFit/>
            </a:bodyPr>
            <a:lstStyle/>
            <a:p>
              <a:pPr>
                <a:lnSpc>
                  <a:spcPct val="110000"/>
                </a:lnSpc>
              </a:pPr>
              <a:r>
                <a:rPr lang="en-US" sz="1000" dirty="0">
                  <a:solidFill>
                    <a:srgbClr val="000000"/>
                  </a:solidFill>
                  <a:effectLst/>
                  <a:latin typeface="Arial" panose="020B0604020202020204" pitchFamily="34" charset="0"/>
                  <a:cs typeface="Arial" panose="020B0604020202020204" pitchFamily="34" charset="0"/>
                </a:rPr>
                <a:t>Margaret (Peggy) Hamburg is an internationally recognized leader in science, medicine, and public health. </a:t>
              </a:r>
              <a:r>
                <a:rPr lang="en-US" sz="1000" i="0" dirty="0">
                  <a:solidFill>
                    <a:srgbClr val="000000"/>
                  </a:solidFill>
                  <a:effectLst/>
                  <a:latin typeface="Arial" panose="020B0604020202020204" pitchFamily="34" charset="0"/>
                  <a:cs typeface="Arial" panose="020B0604020202020204" pitchFamily="34" charset="0"/>
                </a:rPr>
                <a:t>She is currently serving as VP (interim) for Global Biological Programs and Policy, Nuclear Threat Initiative.</a:t>
              </a:r>
              <a:endParaRPr lang="en-US" sz="1000" dirty="0">
                <a:solidFill>
                  <a:srgbClr val="000000"/>
                </a:solidFill>
                <a:effectLst/>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1AE23396-6A45-60F8-2904-E94A5511E232}"/>
                </a:ext>
              </a:extLst>
            </p:cNvPr>
            <p:cNvSpPr/>
            <p:nvPr/>
          </p:nvSpPr>
          <p:spPr>
            <a:xfrm>
              <a:off x="4780465" y="3296046"/>
              <a:ext cx="2050122" cy="1451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7F48F71-9B45-86EC-8397-9E2A0BCB571F}"/>
                </a:ext>
              </a:extLst>
            </p:cNvPr>
            <p:cNvSpPr txBox="1"/>
            <p:nvPr/>
          </p:nvSpPr>
          <p:spPr>
            <a:xfrm>
              <a:off x="4900417" y="4313740"/>
              <a:ext cx="1851839" cy="323165"/>
            </a:xfrm>
            <a:prstGeom prst="rect">
              <a:avLst/>
            </a:prstGeom>
            <a:noFill/>
          </p:spPr>
          <p:txBody>
            <a:bodyPr wrap="square" lIns="0" tIns="0" rIns="0" rtlCol="0" anchor="b" anchorCtr="0">
              <a:noAutofit/>
            </a:bodyPr>
            <a:lstStyle/>
            <a:p>
              <a:pPr>
                <a:lnSpc>
                  <a:spcPct val="110000"/>
                </a:lnSpc>
                <a:spcAft>
                  <a:spcPts val="600"/>
                </a:spcAft>
              </a:pPr>
              <a:r>
                <a:rPr lang="en-US" sz="1200" b="1" dirty="0">
                  <a:solidFill>
                    <a:schemeClr val="tx2"/>
                  </a:solidFill>
                  <a:latin typeface="Arial" panose="020B0604020202020204" pitchFamily="34" charset="0"/>
                  <a:cs typeface="Arial" panose="020B0604020202020204" pitchFamily="34" charset="0"/>
                </a:rPr>
                <a:t>Dr. Margaret Hamburg</a:t>
              </a:r>
            </a:p>
            <a:p>
              <a:pPr>
                <a:lnSpc>
                  <a:spcPct val="110000"/>
                </a:lnSpc>
              </a:pPr>
              <a:r>
                <a:rPr lang="en-US" sz="900" dirty="0">
                  <a:solidFill>
                    <a:schemeClr val="accent2"/>
                  </a:solidFill>
                  <a:latin typeface="Arial" panose="020B0604020202020204" pitchFamily="34" charset="0"/>
                  <a:cs typeface="Arial" panose="020B0604020202020204" pitchFamily="34" charset="0"/>
                </a:rPr>
                <a:t>CHAIR・FORMER FOREIGN SECRETARY, NATIONAL ACADEMY OF MEDICINE</a:t>
              </a:r>
            </a:p>
          </p:txBody>
        </p:sp>
        <p:pic>
          <p:nvPicPr>
            <p:cNvPr id="30" name="Picture 29" descr="Graphical user interface, application, website, Teams&#10;&#10;Description automatically generated">
              <a:extLst>
                <a:ext uri="{FF2B5EF4-FFF2-40B4-BE49-F238E27FC236}">
                  <a16:creationId xmlns:a16="http://schemas.microsoft.com/office/drawing/2014/main" id="{DE1959AB-9147-7B76-B08D-566FAE9525F2}"/>
                </a:ext>
              </a:extLst>
            </p:cNvPr>
            <p:cNvPicPr>
              <a:picLocks noChangeAspect="1"/>
            </p:cNvPicPr>
            <p:nvPr/>
          </p:nvPicPr>
          <p:blipFill rotWithShape="1">
            <a:blip r:embed="rId2"/>
            <a:srcRect l="52139" t="2777" r="26834" b="35858"/>
            <a:stretch/>
          </p:blipFill>
          <p:spPr>
            <a:xfrm>
              <a:off x="4781511" y="1706312"/>
              <a:ext cx="2049065" cy="2022976"/>
            </a:xfrm>
            <a:prstGeom prst="rect">
              <a:avLst/>
            </a:prstGeom>
          </p:spPr>
        </p:pic>
      </p:grpSp>
      <p:grpSp>
        <p:nvGrpSpPr>
          <p:cNvPr id="34" name="Group 33">
            <a:extLst>
              <a:ext uri="{FF2B5EF4-FFF2-40B4-BE49-F238E27FC236}">
                <a16:creationId xmlns:a16="http://schemas.microsoft.com/office/drawing/2014/main" id="{637A2329-1E76-9D91-7979-3278DA743769}"/>
              </a:ext>
            </a:extLst>
          </p:cNvPr>
          <p:cNvGrpSpPr/>
          <p:nvPr/>
        </p:nvGrpSpPr>
        <p:grpSpPr>
          <a:xfrm>
            <a:off x="7481616" y="1718938"/>
            <a:ext cx="2050134" cy="4672369"/>
            <a:chOff x="7042971" y="1718938"/>
            <a:chExt cx="2050134" cy="4672369"/>
          </a:xfrm>
        </p:grpSpPr>
        <p:sp>
          <p:nvSpPr>
            <p:cNvPr id="16" name="TextBox 15">
              <a:extLst>
                <a:ext uri="{FF2B5EF4-FFF2-40B4-BE49-F238E27FC236}">
                  <a16:creationId xmlns:a16="http://schemas.microsoft.com/office/drawing/2014/main" id="{3D37A4EA-21F9-ECD0-D868-789D7D848D58}"/>
                </a:ext>
              </a:extLst>
            </p:cNvPr>
            <p:cNvSpPr txBox="1"/>
            <p:nvPr/>
          </p:nvSpPr>
          <p:spPr>
            <a:xfrm>
              <a:off x="7042983" y="4880957"/>
              <a:ext cx="2050122" cy="1510350"/>
            </a:xfrm>
            <a:prstGeom prst="rect">
              <a:avLst/>
            </a:prstGeom>
            <a:noFill/>
          </p:spPr>
          <p:txBody>
            <a:bodyPr wrap="square" lIns="0" tIns="0" rIns="0" bIns="0">
              <a:spAutoFit/>
            </a:bodyPr>
            <a:lstStyle/>
            <a:p>
              <a:pPr algn="l">
                <a:lnSpc>
                  <a:spcPct val="110000"/>
                </a:lnSpc>
              </a:pPr>
              <a:r>
                <a:rPr lang="en-US" sz="1000" i="0" dirty="0" err="1">
                  <a:solidFill>
                    <a:srgbClr val="25252C"/>
                  </a:solidFill>
                  <a:effectLst/>
                  <a:latin typeface="Arial" panose="020B0604020202020204" pitchFamily="34" charset="0"/>
                  <a:cs typeface="Arial" panose="020B0604020202020204" pitchFamily="34" charset="0"/>
                </a:rPr>
                <a:t>Tsitsi</a:t>
              </a:r>
              <a:r>
                <a:rPr lang="en-US" sz="1000" i="0" dirty="0">
                  <a:solidFill>
                    <a:srgbClr val="25252C"/>
                  </a:solidFill>
                  <a:effectLst/>
                  <a:latin typeface="Arial" panose="020B0604020202020204" pitchFamily="34" charset="0"/>
                  <a:cs typeface="Arial" panose="020B0604020202020204" pitchFamily="34" charset="0"/>
                </a:rPr>
                <a:t> Masiyiwa is an African philanthropist and social entrepreneur. She is Executive Chair and Co-Founder of </a:t>
              </a:r>
              <a:r>
                <a:rPr lang="en-US" sz="1000" i="0" dirty="0" err="1">
                  <a:solidFill>
                    <a:srgbClr val="25252C"/>
                  </a:solidFill>
                  <a:effectLst/>
                  <a:latin typeface="Arial" panose="020B0604020202020204" pitchFamily="34" charset="0"/>
                  <a:cs typeface="Arial" panose="020B0604020202020204" pitchFamily="34" charset="0"/>
                </a:rPr>
                <a:t>Higherlife</a:t>
              </a:r>
              <a:r>
                <a:rPr lang="en-US" sz="1000" i="0" dirty="0">
                  <a:solidFill>
                    <a:srgbClr val="25252C"/>
                  </a:solidFill>
                  <a:effectLst/>
                  <a:latin typeface="Arial" panose="020B0604020202020204" pitchFamily="34" charset="0"/>
                  <a:cs typeface="Arial" panose="020B0604020202020204" pitchFamily="34" charset="0"/>
                </a:rPr>
                <a:t> Foundation, whose primary goal is to invest in human capital development to build thriving individuals, communities and sustainable livelihoods.</a:t>
              </a:r>
            </a:p>
          </p:txBody>
        </p:sp>
        <p:sp>
          <p:nvSpPr>
            <p:cNvPr id="32" name="Rectangle 31">
              <a:extLst>
                <a:ext uri="{FF2B5EF4-FFF2-40B4-BE49-F238E27FC236}">
                  <a16:creationId xmlns:a16="http://schemas.microsoft.com/office/drawing/2014/main" id="{C70A9877-A6BE-4404-3AD7-7814FF1F576D}"/>
                </a:ext>
              </a:extLst>
            </p:cNvPr>
            <p:cNvSpPr/>
            <p:nvPr/>
          </p:nvSpPr>
          <p:spPr>
            <a:xfrm>
              <a:off x="7042983" y="3296046"/>
              <a:ext cx="2050122" cy="1451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1A30826-3120-706D-18DE-32A93170C563}"/>
                </a:ext>
              </a:extLst>
            </p:cNvPr>
            <p:cNvSpPr txBox="1"/>
            <p:nvPr/>
          </p:nvSpPr>
          <p:spPr>
            <a:xfrm>
              <a:off x="7162935" y="4313740"/>
              <a:ext cx="1851839" cy="323165"/>
            </a:xfrm>
            <a:prstGeom prst="rect">
              <a:avLst/>
            </a:prstGeom>
            <a:noFill/>
          </p:spPr>
          <p:txBody>
            <a:bodyPr wrap="square" lIns="0" tIns="0" rIns="0" rtlCol="0" anchor="b" anchorCtr="0">
              <a:noAutofit/>
            </a:bodyPr>
            <a:lstStyle/>
            <a:p>
              <a:pPr>
                <a:lnSpc>
                  <a:spcPct val="110000"/>
                </a:lnSpc>
                <a:spcAft>
                  <a:spcPts val="600"/>
                </a:spcAft>
              </a:pPr>
              <a:r>
                <a:rPr lang="en-US" sz="1200" b="1" dirty="0" err="1">
                  <a:solidFill>
                    <a:schemeClr val="tx2"/>
                  </a:solidFill>
                  <a:latin typeface="Arial" panose="020B0604020202020204" pitchFamily="34" charset="0"/>
                  <a:cs typeface="Arial" panose="020B0604020202020204" pitchFamily="34" charset="0"/>
                </a:rPr>
                <a:t>Tsitsi</a:t>
              </a:r>
              <a:r>
                <a:rPr lang="en-US" sz="1200" b="1" dirty="0">
                  <a:solidFill>
                    <a:schemeClr val="tx2"/>
                  </a:solidFill>
                  <a:latin typeface="Arial" panose="020B0604020202020204" pitchFamily="34" charset="0"/>
                  <a:cs typeface="Arial" panose="020B0604020202020204" pitchFamily="34" charset="0"/>
                </a:rPr>
                <a:t> Masiyiwa</a:t>
              </a:r>
            </a:p>
            <a:p>
              <a:pPr>
                <a:lnSpc>
                  <a:spcPct val="110000"/>
                </a:lnSpc>
              </a:pPr>
              <a:r>
                <a:rPr lang="en-US" sz="900" dirty="0">
                  <a:solidFill>
                    <a:schemeClr val="accent2"/>
                  </a:solidFill>
                  <a:latin typeface="Arial" panose="020B0604020202020204" pitchFamily="34" charset="0"/>
                  <a:cs typeface="Arial" panose="020B0604020202020204" pitchFamily="34" charset="0"/>
                </a:rPr>
                <a:t>TREASURER・EXECUTIVE CHAIR AND CO-FOUNDER, HIGHERLIFE FOUNDATION</a:t>
              </a:r>
            </a:p>
          </p:txBody>
        </p:sp>
        <p:pic>
          <p:nvPicPr>
            <p:cNvPr id="6" name="Picture 5" descr="Graphical user interface, application, website, Teams&#10;&#10;Description automatically generated">
              <a:extLst>
                <a:ext uri="{FF2B5EF4-FFF2-40B4-BE49-F238E27FC236}">
                  <a16:creationId xmlns:a16="http://schemas.microsoft.com/office/drawing/2014/main" id="{67612A60-1924-7F70-C58F-69F5D729E393}"/>
                </a:ext>
              </a:extLst>
            </p:cNvPr>
            <p:cNvPicPr>
              <a:picLocks noChangeAspect="1"/>
            </p:cNvPicPr>
            <p:nvPr/>
          </p:nvPicPr>
          <p:blipFill rotWithShape="1">
            <a:blip r:embed="rId2"/>
            <a:srcRect l="77620" t="4202" r="1436" b="34892"/>
            <a:stretch/>
          </p:blipFill>
          <p:spPr>
            <a:xfrm>
              <a:off x="7042971" y="1718938"/>
              <a:ext cx="2049053" cy="2015796"/>
            </a:xfrm>
            <a:prstGeom prst="rect">
              <a:avLst/>
            </a:prstGeom>
          </p:spPr>
        </p:pic>
      </p:grpSp>
      <p:grpSp>
        <p:nvGrpSpPr>
          <p:cNvPr id="38" name="Group 37">
            <a:extLst>
              <a:ext uri="{FF2B5EF4-FFF2-40B4-BE49-F238E27FC236}">
                <a16:creationId xmlns:a16="http://schemas.microsoft.com/office/drawing/2014/main" id="{999026C1-DE4F-2D67-5821-25F455BB0284}"/>
              </a:ext>
            </a:extLst>
          </p:cNvPr>
          <p:cNvGrpSpPr/>
          <p:nvPr/>
        </p:nvGrpSpPr>
        <p:grpSpPr>
          <a:xfrm>
            <a:off x="9789353" y="1709731"/>
            <a:ext cx="2050122" cy="4173745"/>
            <a:chOff x="9304408" y="1709731"/>
            <a:chExt cx="2050122" cy="4173745"/>
          </a:xfrm>
        </p:grpSpPr>
        <p:sp>
          <p:nvSpPr>
            <p:cNvPr id="17" name="TextBox 16">
              <a:extLst>
                <a:ext uri="{FF2B5EF4-FFF2-40B4-BE49-F238E27FC236}">
                  <a16:creationId xmlns:a16="http://schemas.microsoft.com/office/drawing/2014/main" id="{3C8E46F2-2A29-01D2-400D-C1A12ADB1011}"/>
                </a:ext>
              </a:extLst>
            </p:cNvPr>
            <p:cNvSpPr txBox="1"/>
            <p:nvPr/>
          </p:nvSpPr>
          <p:spPr>
            <a:xfrm>
              <a:off x="9304408" y="4880957"/>
              <a:ext cx="2050122" cy="1002519"/>
            </a:xfrm>
            <a:prstGeom prst="rect">
              <a:avLst/>
            </a:prstGeom>
            <a:noFill/>
          </p:spPr>
          <p:txBody>
            <a:bodyPr wrap="square" lIns="0" tIns="0" rIns="0" bIns="0">
              <a:spAutoFit/>
            </a:bodyPr>
            <a:lstStyle/>
            <a:p>
              <a:pPr>
                <a:lnSpc>
                  <a:spcPct val="110000"/>
                </a:lnSpc>
              </a:pPr>
              <a:r>
                <a:rPr lang="en-US" sz="1000" dirty="0">
                  <a:solidFill>
                    <a:srgbClr val="25252C"/>
                  </a:solidFill>
                  <a:latin typeface="Arial" panose="020B0604020202020204" pitchFamily="34" charset="0"/>
                  <a:cs typeface="Arial" panose="020B0604020202020204" pitchFamily="34" charset="0"/>
                </a:rPr>
                <a:t>Farzad </a:t>
              </a:r>
              <a:r>
                <a:rPr lang="en-US" sz="1000" dirty="0" err="1">
                  <a:solidFill>
                    <a:srgbClr val="25252C"/>
                  </a:solidFill>
                  <a:latin typeface="Arial" panose="020B0604020202020204" pitchFamily="34" charset="0"/>
                  <a:cs typeface="Arial" panose="020B0604020202020204" pitchFamily="34" charset="0"/>
                </a:rPr>
                <a:t>Mostashari</a:t>
              </a:r>
              <a:r>
                <a:rPr lang="en-US" sz="1000" dirty="0">
                  <a:solidFill>
                    <a:srgbClr val="25252C"/>
                  </a:solidFill>
                  <a:latin typeface="Arial" panose="020B0604020202020204" pitchFamily="34" charset="0"/>
                  <a:cs typeface="Arial" panose="020B0604020202020204" pitchFamily="34" charset="0"/>
                </a:rPr>
                <a:t>, MD, </a:t>
              </a:r>
              <a:r>
                <a:rPr lang="en-US" sz="1000" dirty="0" err="1">
                  <a:solidFill>
                    <a:srgbClr val="25252C"/>
                  </a:solidFill>
                  <a:latin typeface="Arial" panose="020B0604020202020204" pitchFamily="34" charset="0"/>
                  <a:cs typeface="Arial" panose="020B0604020202020204" pitchFamily="34" charset="0"/>
                </a:rPr>
                <a:t>ScM</a:t>
              </a:r>
              <a:r>
                <a:rPr lang="en-US" sz="1000" dirty="0">
                  <a:solidFill>
                    <a:srgbClr val="25252C"/>
                  </a:solidFill>
                  <a:latin typeface="Arial" panose="020B0604020202020204" pitchFamily="34" charset="0"/>
                  <a:cs typeface="Arial" panose="020B0604020202020204" pitchFamily="34" charset="0"/>
                </a:rPr>
                <a:t> is the CEO of </a:t>
              </a:r>
              <a:r>
                <a:rPr lang="en-US" sz="1000" dirty="0" err="1">
                  <a:solidFill>
                    <a:srgbClr val="25252C"/>
                  </a:solidFill>
                  <a:latin typeface="Arial" panose="020B0604020202020204" pitchFamily="34" charset="0"/>
                  <a:cs typeface="Arial" panose="020B0604020202020204" pitchFamily="34" charset="0"/>
                </a:rPr>
                <a:t>Aledade</a:t>
              </a:r>
              <a:r>
                <a:rPr lang="en-US" sz="1000" dirty="0">
                  <a:solidFill>
                    <a:srgbClr val="25252C"/>
                  </a:solidFill>
                  <a:latin typeface="Arial" panose="020B0604020202020204" pitchFamily="34" charset="0"/>
                  <a:cs typeface="Arial" panose="020B0604020202020204" pitchFamily="34" charset="0"/>
                </a:rPr>
                <a:t>, a start-up he co-founded aimed at helping primary care doctors transform their practices and form accountable care organizations (ACOs). </a:t>
              </a:r>
            </a:p>
          </p:txBody>
        </p:sp>
        <p:grpSp>
          <p:nvGrpSpPr>
            <p:cNvPr id="37" name="Group 36">
              <a:extLst>
                <a:ext uri="{FF2B5EF4-FFF2-40B4-BE49-F238E27FC236}">
                  <a16:creationId xmlns:a16="http://schemas.microsoft.com/office/drawing/2014/main" id="{706C1EF4-CAFB-1985-A2BD-24D5A4445737}"/>
                </a:ext>
              </a:extLst>
            </p:cNvPr>
            <p:cNvGrpSpPr/>
            <p:nvPr/>
          </p:nvGrpSpPr>
          <p:grpSpPr>
            <a:xfrm>
              <a:off x="9304408" y="3293591"/>
              <a:ext cx="2050122" cy="1451462"/>
              <a:chOff x="8649026" y="3293591"/>
              <a:chExt cx="2050122" cy="1451462"/>
            </a:xfrm>
          </p:grpSpPr>
          <p:sp>
            <p:nvSpPr>
              <p:cNvPr id="35" name="Rectangle 34">
                <a:extLst>
                  <a:ext uri="{FF2B5EF4-FFF2-40B4-BE49-F238E27FC236}">
                    <a16:creationId xmlns:a16="http://schemas.microsoft.com/office/drawing/2014/main" id="{50BE79F7-734E-E448-CC90-9638122CC936}"/>
                  </a:ext>
                </a:extLst>
              </p:cNvPr>
              <p:cNvSpPr/>
              <p:nvPr/>
            </p:nvSpPr>
            <p:spPr>
              <a:xfrm>
                <a:off x="8649026" y="3293591"/>
                <a:ext cx="2050122" cy="1451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491D9115-D1F8-03E2-6743-BB7D55DEA0C3}"/>
                  </a:ext>
                </a:extLst>
              </p:cNvPr>
              <p:cNvSpPr txBox="1"/>
              <p:nvPr/>
            </p:nvSpPr>
            <p:spPr>
              <a:xfrm>
                <a:off x="8768978" y="4169012"/>
                <a:ext cx="1851839" cy="323165"/>
              </a:xfrm>
              <a:prstGeom prst="rect">
                <a:avLst/>
              </a:prstGeom>
              <a:noFill/>
            </p:spPr>
            <p:txBody>
              <a:bodyPr wrap="square" lIns="0" tIns="0" rIns="0" rtlCol="0" anchor="b" anchorCtr="0">
                <a:noAutofit/>
              </a:bodyPr>
              <a:lstStyle/>
              <a:p>
                <a:pPr>
                  <a:lnSpc>
                    <a:spcPct val="110000"/>
                  </a:lnSpc>
                  <a:spcAft>
                    <a:spcPts val="600"/>
                  </a:spcAft>
                </a:pPr>
                <a:r>
                  <a:rPr lang="en-US" sz="1200" b="1" dirty="0">
                    <a:solidFill>
                      <a:schemeClr val="tx2"/>
                    </a:solidFill>
                    <a:latin typeface="Arial" panose="020B0604020202020204" pitchFamily="34" charset="0"/>
                    <a:cs typeface="Arial" panose="020B0604020202020204" pitchFamily="34" charset="0"/>
                  </a:rPr>
                  <a:t>Dr. Farzad </a:t>
                </a:r>
                <a:r>
                  <a:rPr lang="en-US" sz="1200" b="1" dirty="0" err="1">
                    <a:solidFill>
                      <a:schemeClr val="tx2"/>
                    </a:solidFill>
                    <a:latin typeface="Arial" panose="020B0604020202020204" pitchFamily="34" charset="0"/>
                    <a:cs typeface="Arial" panose="020B0604020202020204" pitchFamily="34" charset="0"/>
                  </a:rPr>
                  <a:t>Mostashari</a:t>
                </a:r>
                <a:endParaRPr lang="en-US" sz="1200" b="1" dirty="0">
                  <a:solidFill>
                    <a:schemeClr val="tx2"/>
                  </a:solidFill>
                  <a:latin typeface="Arial" panose="020B0604020202020204" pitchFamily="34" charset="0"/>
                  <a:cs typeface="Arial" panose="020B0604020202020204" pitchFamily="34" charset="0"/>
                </a:endParaRPr>
              </a:p>
              <a:p>
                <a:pPr>
                  <a:lnSpc>
                    <a:spcPct val="110000"/>
                  </a:lnSpc>
                </a:pPr>
                <a:r>
                  <a:rPr lang="en-US" sz="900" dirty="0">
                    <a:solidFill>
                      <a:schemeClr val="accent2"/>
                    </a:solidFill>
                    <a:latin typeface="Arial" panose="020B0604020202020204" pitchFamily="34" charset="0"/>
                    <a:cs typeface="Arial" panose="020B0604020202020204" pitchFamily="34" charset="0"/>
                  </a:rPr>
                  <a:t>SECRETARY・FOUNDER &amp; CEO, ALEDADE, INC.</a:t>
                </a:r>
              </a:p>
            </p:txBody>
          </p:sp>
        </p:grpSp>
        <p:pic>
          <p:nvPicPr>
            <p:cNvPr id="8" name="Picture 7" descr="A person smiling for the camera&#10;&#10;Description automatically generated with medium confidence">
              <a:extLst>
                <a:ext uri="{FF2B5EF4-FFF2-40B4-BE49-F238E27FC236}">
                  <a16:creationId xmlns:a16="http://schemas.microsoft.com/office/drawing/2014/main" id="{D43087EF-2351-BBBE-DDE5-4E54C34F2514}"/>
                </a:ext>
              </a:extLst>
            </p:cNvPr>
            <p:cNvPicPr>
              <a:picLocks noChangeAspect="1"/>
            </p:cNvPicPr>
            <p:nvPr/>
          </p:nvPicPr>
          <p:blipFill rotWithShape="1">
            <a:blip r:embed="rId3"/>
            <a:srcRect l="6435" t="4671" r="6320" b="30698"/>
            <a:stretch/>
          </p:blipFill>
          <p:spPr>
            <a:xfrm>
              <a:off x="9305482" y="1709731"/>
              <a:ext cx="2049048" cy="2015797"/>
            </a:xfrm>
            <a:prstGeom prst="rect">
              <a:avLst/>
            </a:prstGeom>
          </p:spPr>
        </p:pic>
      </p:grpSp>
    </p:spTree>
    <p:extLst>
      <p:ext uri="{BB962C8B-B14F-4D97-AF65-F5344CB8AC3E}">
        <p14:creationId xmlns:p14="http://schemas.microsoft.com/office/powerpoint/2010/main" val="456240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D04C-9E62-E547-8A22-6C31636B0C7D}"/>
              </a:ext>
            </a:extLst>
          </p:cNvPr>
          <p:cNvSpPr>
            <a:spLocks noGrp="1"/>
          </p:cNvSpPr>
          <p:nvPr>
            <p:ph type="title"/>
          </p:nvPr>
        </p:nvSpPr>
        <p:spPr>
          <a:xfrm>
            <a:off x="743662" y="931653"/>
            <a:ext cx="10908337" cy="759035"/>
          </a:xfrm>
        </p:spPr>
        <p:txBody>
          <a:bodyPr/>
          <a:lstStyle/>
          <a:p>
            <a:r>
              <a:rPr lang="en-US" dirty="0"/>
              <a:t>Our executive leadership team</a:t>
            </a:r>
          </a:p>
        </p:txBody>
      </p:sp>
      <p:grpSp>
        <p:nvGrpSpPr>
          <p:cNvPr id="16" name="Group 15">
            <a:extLst>
              <a:ext uri="{FF2B5EF4-FFF2-40B4-BE49-F238E27FC236}">
                <a16:creationId xmlns:a16="http://schemas.microsoft.com/office/drawing/2014/main" id="{C812B847-3935-FCDC-DD9B-9AF5D821F6B3}"/>
              </a:ext>
            </a:extLst>
          </p:cNvPr>
          <p:cNvGrpSpPr/>
          <p:nvPr/>
        </p:nvGrpSpPr>
        <p:grpSpPr>
          <a:xfrm>
            <a:off x="8419895" y="4301656"/>
            <a:ext cx="3497785" cy="2444920"/>
            <a:chOff x="8419895" y="4146698"/>
            <a:chExt cx="3497785" cy="2444920"/>
          </a:xfrm>
        </p:grpSpPr>
        <p:grpSp>
          <p:nvGrpSpPr>
            <p:cNvPr id="10" name="Group 9">
              <a:extLst>
                <a:ext uri="{FF2B5EF4-FFF2-40B4-BE49-F238E27FC236}">
                  <a16:creationId xmlns:a16="http://schemas.microsoft.com/office/drawing/2014/main" id="{80C0AE3D-4168-8C34-4E36-11B268A85782}"/>
                </a:ext>
              </a:extLst>
            </p:cNvPr>
            <p:cNvGrpSpPr/>
            <p:nvPr/>
          </p:nvGrpSpPr>
          <p:grpSpPr>
            <a:xfrm>
              <a:off x="9408160" y="4146699"/>
              <a:ext cx="2509520" cy="1451462"/>
              <a:chOff x="9408160" y="4146699"/>
              <a:chExt cx="2509520" cy="1451462"/>
            </a:xfrm>
          </p:grpSpPr>
          <p:sp>
            <p:nvSpPr>
              <p:cNvPr id="7" name="Rectangle 6">
                <a:extLst>
                  <a:ext uri="{FF2B5EF4-FFF2-40B4-BE49-F238E27FC236}">
                    <a16:creationId xmlns:a16="http://schemas.microsoft.com/office/drawing/2014/main" id="{6E04EFD6-E882-1A45-52C5-BE61DC7E18C5}"/>
                  </a:ext>
                </a:extLst>
              </p:cNvPr>
              <p:cNvSpPr/>
              <p:nvPr/>
            </p:nvSpPr>
            <p:spPr>
              <a:xfrm>
                <a:off x="9408160" y="4146699"/>
                <a:ext cx="2509520" cy="1451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3822B9-C2F4-F557-B78C-E5BAED61F462}"/>
                  </a:ext>
                </a:extLst>
              </p:cNvPr>
              <p:cNvSpPr txBox="1"/>
              <p:nvPr/>
            </p:nvSpPr>
            <p:spPr>
              <a:xfrm>
                <a:off x="10006029" y="5215109"/>
                <a:ext cx="1911651" cy="323165"/>
              </a:xfrm>
              <a:prstGeom prst="rect">
                <a:avLst/>
              </a:prstGeom>
              <a:noFill/>
            </p:spPr>
            <p:txBody>
              <a:bodyPr wrap="square" lIns="0" tIns="0" rIns="0" rtlCol="0" anchor="b" anchorCtr="0">
                <a:noAutofit/>
              </a:bodyPr>
              <a:lstStyle/>
              <a:p>
                <a:pPr>
                  <a:spcAft>
                    <a:spcPts val="600"/>
                  </a:spcAft>
                </a:pPr>
                <a:r>
                  <a:rPr lang="en-US" sz="1200" b="1" dirty="0">
                    <a:latin typeface="Arial" panose="020B0604020202020204" pitchFamily="34" charset="0"/>
                    <a:cs typeface="Arial" panose="020B0604020202020204" pitchFamily="34" charset="0"/>
                  </a:rPr>
                  <a:t>Anthony Brown</a:t>
                </a:r>
              </a:p>
              <a:p>
                <a:r>
                  <a:rPr lang="en-US" sz="1050" dirty="0">
                    <a:solidFill>
                      <a:schemeClr val="accent2"/>
                    </a:solidFill>
                    <a:latin typeface="Arial" panose="020B0604020202020204" pitchFamily="34" charset="0"/>
                    <a:cs typeface="Arial" panose="020B0604020202020204" pitchFamily="34" charset="0"/>
                  </a:rPr>
                  <a:t>VICE PRESIDENT, </a:t>
                </a:r>
                <a:br>
                  <a:rPr lang="en-US" sz="1050" dirty="0">
                    <a:solidFill>
                      <a:schemeClr val="accent2"/>
                    </a:solidFill>
                    <a:latin typeface="Arial" panose="020B0604020202020204" pitchFamily="34" charset="0"/>
                    <a:cs typeface="Arial" panose="020B0604020202020204" pitchFamily="34" charset="0"/>
                  </a:rPr>
                </a:br>
                <a:r>
                  <a:rPr lang="en-US" sz="1050" dirty="0">
                    <a:solidFill>
                      <a:schemeClr val="accent2"/>
                    </a:solidFill>
                    <a:latin typeface="Arial" panose="020B0604020202020204" pitchFamily="34" charset="0"/>
                    <a:cs typeface="Arial" panose="020B0604020202020204" pitchFamily="34" charset="0"/>
                  </a:rPr>
                  <a:t>LEGAL/GENERAL COUNSEL</a:t>
                </a:r>
              </a:p>
              <a:p>
                <a:r>
                  <a:rPr lang="en-US" sz="1050" dirty="0">
                    <a:solidFill>
                      <a:schemeClr val="accent2"/>
                    </a:solidFill>
                    <a:latin typeface="Arial" panose="020B0604020202020204" pitchFamily="34" charset="0"/>
                    <a:cs typeface="Arial" panose="020B0604020202020204" pitchFamily="34" charset="0"/>
                  </a:rPr>
                  <a:t>U.S.</a:t>
                </a:r>
              </a:p>
            </p:txBody>
          </p:sp>
        </p:grpSp>
        <p:pic>
          <p:nvPicPr>
            <p:cNvPr id="17" name="Picture 16" descr="A person smiling for the camera&#10;&#10;Description automatically generated with medium confidence">
              <a:extLst>
                <a:ext uri="{FF2B5EF4-FFF2-40B4-BE49-F238E27FC236}">
                  <a16:creationId xmlns:a16="http://schemas.microsoft.com/office/drawing/2014/main" id="{93769002-6C38-AE22-7C1C-BC93523385E1}"/>
                </a:ext>
              </a:extLst>
            </p:cNvPr>
            <p:cNvPicPr>
              <a:picLocks noChangeAspect="1"/>
            </p:cNvPicPr>
            <p:nvPr/>
          </p:nvPicPr>
          <p:blipFill rotWithShape="1">
            <a:blip r:embed="rId2"/>
            <a:srcRect l="4171" t="1963" r="4369" b="36592"/>
            <a:stretch/>
          </p:blipFill>
          <p:spPr>
            <a:xfrm>
              <a:off x="8436935" y="4146698"/>
              <a:ext cx="1428710" cy="1451462"/>
            </a:xfrm>
            <a:prstGeom prst="rect">
              <a:avLst/>
            </a:prstGeom>
          </p:spPr>
        </p:pic>
        <p:sp>
          <p:nvSpPr>
            <p:cNvPr id="23" name="Content Placeholder 9">
              <a:extLst>
                <a:ext uri="{FF2B5EF4-FFF2-40B4-BE49-F238E27FC236}">
                  <a16:creationId xmlns:a16="http://schemas.microsoft.com/office/drawing/2014/main" id="{2B9CCBA6-3F6A-45D4-433B-919EAB6C7863}"/>
                </a:ext>
              </a:extLst>
            </p:cNvPr>
            <p:cNvSpPr txBox="1">
              <a:spLocks/>
            </p:cNvSpPr>
            <p:nvPr/>
          </p:nvSpPr>
          <p:spPr>
            <a:xfrm>
              <a:off x="8419895" y="5711301"/>
              <a:ext cx="3497784" cy="880317"/>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pPr>
              <a:r>
                <a:rPr lang="en-US" sz="900" dirty="0">
                  <a:cs typeface="Arial" panose="020B0604020202020204" pitchFamily="34" charset="0"/>
                </a:rPr>
                <a:t>Anthony is an attorney and business professional with more than 20 years’ experience advising global public health organizations and international NGOs and businesses. Before joining Resolve to Save Lives, Anthony was with Gavi, the Vaccine Alliance for 15 years.</a:t>
              </a:r>
            </a:p>
          </p:txBody>
        </p:sp>
      </p:grpSp>
      <p:grpSp>
        <p:nvGrpSpPr>
          <p:cNvPr id="8" name="Group 7">
            <a:extLst>
              <a:ext uri="{FF2B5EF4-FFF2-40B4-BE49-F238E27FC236}">
                <a16:creationId xmlns:a16="http://schemas.microsoft.com/office/drawing/2014/main" id="{211ADD41-0032-0870-8768-347A6F01F5CD}"/>
              </a:ext>
            </a:extLst>
          </p:cNvPr>
          <p:cNvGrpSpPr/>
          <p:nvPr/>
        </p:nvGrpSpPr>
        <p:grpSpPr>
          <a:xfrm>
            <a:off x="357069" y="1686440"/>
            <a:ext cx="3682751" cy="2187479"/>
            <a:chOff x="250744" y="1775270"/>
            <a:chExt cx="3682751" cy="2187479"/>
          </a:xfrm>
        </p:grpSpPr>
        <p:sp>
          <p:nvSpPr>
            <p:cNvPr id="18" name="Content Placeholder 9">
              <a:extLst>
                <a:ext uri="{FF2B5EF4-FFF2-40B4-BE49-F238E27FC236}">
                  <a16:creationId xmlns:a16="http://schemas.microsoft.com/office/drawing/2014/main" id="{7514AAE9-1A6A-0C18-27AE-831834944D33}"/>
                </a:ext>
              </a:extLst>
            </p:cNvPr>
            <p:cNvSpPr txBox="1">
              <a:spLocks/>
            </p:cNvSpPr>
            <p:nvPr/>
          </p:nvSpPr>
          <p:spPr>
            <a:xfrm>
              <a:off x="250744" y="3313276"/>
              <a:ext cx="3592945" cy="649473"/>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pPr>
              <a:r>
                <a:rPr lang="en-US" sz="900" dirty="0">
                  <a:cs typeface="Arial" panose="020B0604020202020204" pitchFamily="34" charset="0"/>
                </a:rPr>
                <a:t>Dr. Tom Frieden served as Director of the Centers for Disease Control and Prevention, and Commissioner of the New York City Health Department. Dr. Tom Frieden is a physician with advanced training in internal medicine, infectious disease, public health, and epidemiology.</a:t>
              </a:r>
            </a:p>
          </p:txBody>
        </p:sp>
        <p:sp>
          <p:nvSpPr>
            <p:cNvPr id="24" name="Rectangle 23">
              <a:extLst>
                <a:ext uri="{FF2B5EF4-FFF2-40B4-BE49-F238E27FC236}">
                  <a16:creationId xmlns:a16="http://schemas.microsoft.com/office/drawing/2014/main" id="{06E3E41E-D1A1-731C-00D0-AD19E627614A}"/>
                </a:ext>
              </a:extLst>
            </p:cNvPr>
            <p:cNvSpPr/>
            <p:nvPr/>
          </p:nvSpPr>
          <p:spPr>
            <a:xfrm>
              <a:off x="1500429" y="1780252"/>
              <a:ext cx="2433066" cy="1451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647AE1F-5654-61DB-A104-200E181FB5C2}"/>
                </a:ext>
              </a:extLst>
            </p:cNvPr>
            <p:cNvSpPr txBox="1"/>
            <p:nvPr/>
          </p:nvSpPr>
          <p:spPr>
            <a:xfrm>
              <a:off x="1848981" y="2846800"/>
              <a:ext cx="1543478" cy="323165"/>
            </a:xfrm>
            <a:prstGeom prst="rect">
              <a:avLst/>
            </a:prstGeom>
            <a:noFill/>
          </p:spPr>
          <p:txBody>
            <a:bodyPr wrap="square" lIns="0" tIns="0" rIns="0" rtlCol="0" anchor="b" anchorCtr="0">
              <a:noAutofit/>
            </a:bodyPr>
            <a:lstStyle/>
            <a:p>
              <a:pPr>
                <a:spcAft>
                  <a:spcPts val="600"/>
                </a:spcAft>
              </a:pPr>
              <a:r>
                <a:rPr lang="en-US" sz="1200" b="1" dirty="0">
                  <a:latin typeface="Arial" panose="020B0604020202020204" pitchFamily="34" charset="0"/>
                  <a:cs typeface="Arial" panose="020B0604020202020204" pitchFamily="34" charset="0"/>
                </a:rPr>
                <a:t>Dr. Tom Frieden</a:t>
              </a:r>
            </a:p>
            <a:p>
              <a:r>
                <a:rPr lang="en-US" sz="1050" dirty="0">
                  <a:solidFill>
                    <a:schemeClr val="accent2"/>
                  </a:solidFill>
                  <a:latin typeface="Arial" panose="020B0604020202020204" pitchFamily="34" charset="0"/>
                  <a:cs typeface="Arial" panose="020B0604020202020204" pitchFamily="34" charset="0"/>
                </a:rPr>
                <a:t>PRESIDENT AND CEO</a:t>
              </a:r>
            </a:p>
            <a:p>
              <a:r>
                <a:rPr lang="en-US" sz="1050" dirty="0">
                  <a:solidFill>
                    <a:schemeClr val="accent2"/>
                  </a:solidFill>
                  <a:latin typeface="Arial" panose="020B0604020202020204" pitchFamily="34" charset="0"/>
                  <a:cs typeface="Arial" panose="020B0604020202020204" pitchFamily="34" charset="0"/>
                </a:rPr>
                <a:t>U.S.</a:t>
              </a:r>
            </a:p>
          </p:txBody>
        </p:sp>
        <p:pic>
          <p:nvPicPr>
            <p:cNvPr id="26" name="Picture 25" descr="Two people&#10;&#10;Description automatically generated with medium confidence">
              <a:extLst>
                <a:ext uri="{FF2B5EF4-FFF2-40B4-BE49-F238E27FC236}">
                  <a16:creationId xmlns:a16="http://schemas.microsoft.com/office/drawing/2014/main" id="{3598FD33-4368-C831-5C74-E955E467F545}"/>
                </a:ext>
              </a:extLst>
            </p:cNvPr>
            <p:cNvPicPr>
              <a:picLocks noChangeAspect="1"/>
            </p:cNvPicPr>
            <p:nvPr/>
          </p:nvPicPr>
          <p:blipFill rotWithShape="1">
            <a:blip r:embed="rId3"/>
            <a:srcRect l="5960" t="1797" r="7255" b="68400"/>
            <a:stretch/>
          </p:blipFill>
          <p:spPr>
            <a:xfrm>
              <a:off x="250745" y="1775270"/>
              <a:ext cx="1439961" cy="1456444"/>
            </a:xfrm>
            <a:prstGeom prst="rect">
              <a:avLst/>
            </a:prstGeom>
          </p:spPr>
        </p:pic>
      </p:grpSp>
      <p:grpSp>
        <p:nvGrpSpPr>
          <p:cNvPr id="12" name="Group 11">
            <a:extLst>
              <a:ext uri="{FF2B5EF4-FFF2-40B4-BE49-F238E27FC236}">
                <a16:creationId xmlns:a16="http://schemas.microsoft.com/office/drawing/2014/main" id="{5C596C22-1DDF-C8EB-B963-A5D45E86CC47}"/>
              </a:ext>
            </a:extLst>
          </p:cNvPr>
          <p:cNvGrpSpPr/>
          <p:nvPr/>
        </p:nvGrpSpPr>
        <p:grpSpPr>
          <a:xfrm>
            <a:off x="4286301" y="1686440"/>
            <a:ext cx="3766620" cy="2471975"/>
            <a:chOff x="4147401" y="1732740"/>
            <a:chExt cx="3766620" cy="2471975"/>
          </a:xfrm>
        </p:grpSpPr>
        <p:sp>
          <p:nvSpPr>
            <p:cNvPr id="20" name="Content Placeholder 9">
              <a:extLst>
                <a:ext uri="{FF2B5EF4-FFF2-40B4-BE49-F238E27FC236}">
                  <a16:creationId xmlns:a16="http://schemas.microsoft.com/office/drawing/2014/main" id="{39D68B03-3FF6-9113-43E6-76E3428CD401}"/>
                </a:ext>
              </a:extLst>
            </p:cNvPr>
            <p:cNvSpPr txBox="1">
              <a:spLocks/>
            </p:cNvSpPr>
            <p:nvPr/>
          </p:nvSpPr>
          <p:spPr>
            <a:xfrm>
              <a:off x="4147401" y="3276511"/>
              <a:ext cx="3737743" cy="928204"/>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pPr>
              <a:r>
                <a:rPr lang="en-US" sz="900" dirty="0">
                  <a:cs typeface="Arial" panose="020B0604020202020204" pitchFamily="34" charset="0"/>
                </a:rPr>
                <a:t>Amanda McClelland has more than 15 years’ experience in international public health management. Amanda previously served as Global Emergency Health Advisor for the International Federation of Red Cross Red Crescent (IFRC) where she focused on emergency health, epidemic control, mass casualty in low resource settings, disease prevention and response operations.</a:t>
              </a:r>
            </a:p>
          </p:txBody>
        </p:sp>
        <p:grpSp>
          <p:nvGrpSpPr>
            <p:cNvPr id="9" name="Group 8">
              <a:extLst>
                <a:ext uri="{FF2B5EF4-FFF2-40B4-BE49-F238E27FC236}">
                  <a16:creationId xmlns:a16="http://schemas.microsoft.com/office/drawing/2014/main" id="{F8467110-CE24-421B-7CBD-6E11E2D26568}"/>
                </a:ext>
              </a:extLst>
            </p:cNvPr>
            <p:cNvGrpSpPr/>
            <p:nvPr/>
          </p:nvGrpSpPr>
          <p:grpSpPr>
            <a:xfrm>
              <a:off x="5222472" y="1732740"/>
              <a:ext cx="2691549" cy="1451462"/>
              <a:chOff x="8182277" y="-860844"/>
              <a:chExt cx="2691549" cy="1451462"/>
            </a:xfrm>
          </p:grpSpPr>
          <p:sp>
            <p:nvSpPr>
              <p:cNvPr id="28" name="Rectangle 27">
                <a:extLst>
                  <a:ext uri="{FF2B5EF4-FFF2-40B4-BE49-F238E27FC236}">
                    <a16:creationId xmlns:a16="http://schemas.microsoft.com/office/drawing/2014/main" id="{B8AEA482-D8F9-84DB-3C7D-FA1FC7148F3F}"/>
                  </a:ext>
                </a:extLst>
              </p:cNvPr>
              <p:cNvSpPr/>
              <p:nvPr/>
            </p:nvSpPr>
            <p:spPr>
              <a:xfrm>
                <a:off x="8182277" y="-860844"/>
                <a:ext cx="2691549" cy="1451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2136834-98FF-CCBD-6EC0-762F55CAF7EB}"/>
                  </a:ext>
                </a:extLst>
              </p:cNvPr>
              <p:cNvSpPr txBox="1"/>
              <p:nvPr/>
            </p:nvSpPr>
            <p:spPr>
              <a:xfrm>
                <a:off x="8751269" y="207566"/>
                <a:ext cx="1911651" cy="323165"/>
              </a:xfrm>
              <a:prstGeom prst="rect">
                <a:avLst/>
              </a:prstGeom>
              <a:noFill/>
            </p:spPr>
            <p:txBody>
              <a:bodyPr wrap="square" lIns="0" tIns="0" rIns="0" rtlCol="0" anchor="b" anchorCtr="0">
                <a:noAutofit/>
              </a:bodyPr>
              <a:lstStyle/>
              <a:p>
                <a:pPr>
                  <a:spcAft>
                    <a:spcPts val="600"/>
                  </a:spcAft>
                </a:pPr>
                <a:r>
                  <a:rPr lang="en-US" sz="1200" b="1" dirty="0">
                    <a:solidFill>
                      <a:schemeClr val="tx2"/>
                    </a:solidFill>
                    <a:latin typeface="Arial" panose="020B0604020202020204" pitchFamily="34" charset="0"/>
                    <a:cs typeface="Arial" panose="020B0604020202020204" pitchFamily="34" charset="0"/>
                  </a:rPr>
                  <a:t>Amanda McClelland</a:t>
                </a:r>
              </a:p>
              <a:p>
                <a:r>
                  <a:rPr lang="en-US" sz="1050" dirty="0">
                    <a:solidFill>
                      <a:schemeClr val="accent2"/>
                    </a:solidFill>
                    <a:latin typeface="Arial" panose="020B0604020202020204" pitchFamily="34" charset="0"/>
                    <a:cs typeface="Arial" panose="020B0604020202020204" pitchFamily="34" charset="0"/>
                  </a:rPr>
                  <a:t>SENIOR VICE PRESIDENT, </a:t>
                </a:r>
                <a:br>
                  <a:rPr lang="en-US" sz="1050" dirty="0">
                    <a:solidFill>
                      <a:schemeClr val="accent2"/>
                    </a:solidFill>
                    <a:latin typeface="Arial" panose="020B0604020202020204" pitchFamily="34" charset="0"/>
                    <a:cs typeface="Arial" panose="020B0604020202020204" pitchFamily="34" charset="0"/>
                  </a:rPr>
                </a:br>
                <a:r>
                  <a:rPr lang="en-US" sz="1050" dirty="0">
                    <a:solidFill>
                      <a:schemeClr val="accent2"/>
                    </a:solidFill>
                    <a:latin typeface="Arial" panose="020B0604020202020204" pitchFamily="34" charset="0"/>
                    <a:cs typeface="Arial" panose="020B0604020202020204" pitchFamily="34" charset="0"/>
                  </a:rPr>
                  <a:t>PREVENT EPIDEMICS</a:t>
                </a:r>
              </a:p>
              <a:p>
                <a:r>
                  <a:rPr lang="en-US" sz="1050" dirty="0">
                    <a:solidFill>
                      <a:schemeClr val="accent2"/>
                    </a:solidFill>
                    <a:latin typeface="Arial" panose="020B0604020202020204" pitchFamily="34" charset="0"/>
                    <a:cs typeface="Arial" panose="020B0604020202020204" pitchFamily="34" charset="0"/>
                  </a:rPr>
                  <a:t>U.S.</a:t>
                </a:r>
              </a:p>
            </p:txBody>
          </p:sp>
        </p:grpSp>
        <p:pic>
          <p:nvPicPr>
            <p:cNvPr id="30" name="Content Placeholder 12" descr="A picture containing text, person, smiling, posing&#10;&#10;Description automatically generated">
              <a:extLst>
                <a:ext uri="{FF2B5EF4-FFF2-40B4-BE49-F238E27FC236}">
                  <a16:creationId xmlns:a16="http://schemas.microsoft.com/office/drawing/2014/main" id="{204DFC68-8EA1-B305-610F-D375732098E1}"/>
                </a:ext>
              </a:extLst>
            </p:cNvPr>
            <p:cNvPicPr>
              <a:picLocks noChangeAspect="1"/>
            </p:cNvPicPr>
            <p:nvPr/>
          </p:nvPicPr>
          <p:blipFill rotWithShape="1">
            <a:blip r:embed="rId4"/>
            <a:srcRect l="3984" t="1328" r="5863" b="69382"/>
            <a:stretch/>
          </p:blipFill>
          <p:spPr>
            <a:xfrm>
              <a:off x="4147401" y="1732740"/>
              <a:ext cx="1465519" cy="1451462"/>
            </a:xfrm>
            <a:prstGeom prst="rect">
              <a:avLst/>
            </a:prstGeom>
          </p:spPr>
        </p:pic>
      </p:grpSp>
      <p:grpSp>
        <p:nvGrpSpPr>
          <p:cNvPr id="14" name="Group 13">
            <a:extLst>
              <a:ext uri="{FF2B5EF4-FFF2-40B4-BE49-F238E27FC236}">
                <a16:creationId xmlns:a16="http://schemas.microsoft.com/office/drawing/2014/main" id="{288D85DD-E79D-EEC0-EFDE-7583E57DB134}"/>
              </a:ext>
            </a:extLst>
          </p:cNvPr>
          <p:cNvGrpSpPr/>
          <p:nvPr/>
        </p:nvGrpSpPr>
        <p:grpSpPr>
          <a:xfrm>
            <a:off x="8360330" y="1681247"/>
            <a:ext cx="3557350" cy="2293084"/>
            <a:chOff x="8360330" y="1727547"/>
            <a:chExt cx="3557350" cy="2293084"/>
          </a:xfrm>
        </p:grpSpPr>
        <p:sp>
          <p:nvSpPr>
            <p:cNvPr id="22" name="Content Placeholder 9">
              <a:extLst>
                <a:ext uri="{FF2B5EF4-FFF2-40B4-BE49-F238E27FC236}">
                  <a16:creationId xmlns:a16="http://schemas.microsoft.com/office/drawing/2014/main" id="{AD6E6009-CBB2-1A57-FB47-A265985F3902}"/>
                </a:ext>
              </a:extLst>
            </p:cNvPr>
            <p:cNvSpPr txBox="1">
              <a:spLocks/>
            </p:cNvSpPr>
            <p:nvPr/>
          </p:nvSpPr>
          <p:spPr>
            <a:xfrm>
              <a:off x="8360330" y="3270746"/>
              <a:ext cx="3557349" cy="749885"/>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pPr>
              <a:r>
                <a:rPr lang="en-US" sz="900" dirty="0">
                  <a:cs typeface="Arial" panose="020B0604020202020204" pitchFamily="34" charset="0"/>
                </a:rPr>
                <a:t>Dr. Garg is a public health specialist with more than three decades of experience supporting implementation of large-scale public health programs in low- and middle-income countries. She served as WHO Representative for Thailand and as a WHO Team Leader for Noncommunicable Diseases.</a:t>
              </a:r>
            </a:p>
          </p:txBody>
        </p:sp>
        <p:grpSp>
          <p:nvGrpSpPr>
            <p:cNvPr id="11" name="Group 10">
              <a:extLst>
                <a:ext uri="{FF2B5EF4-FFF2-40B4-BE49-F238E27FC236}">
                  <a16:creationId xmlns:a16="http://schemas.microsoft.com/office/drawing/2014/main" id="{171C1FCB-E1D1-EF63-BFB7-1B385DFC9778}"/>
                </a:ext>
              </a:extLst>
            </p:cNvPr>
            <p:cNvGrpSpPr/>
            <p:nvPr/>
          </p:nvGrpSpPr>
          <p:grpSpPr>
            <a:xfrm>
              <a:off x="8360331" y="1727547"/>
              <a:ext cx="3557349" cy="1451463"/>
              <a:chOff x="8360331" y="1727547"/>
              <a:chExt cx="3557349" cy="1451463"/>
            </a:xfrm>
          </p:grpSpPr>
          <p:grpSp>
            <p:nvGrpSpPr>
              <p:cNvPr id="31" name="Group 30">
                <a:extLst>
                  <a:ext uri="{FF2B5EF4-FFF2-40B4-BE49-F238E27FC236}">
                    <a16:creationId xmlns:a16="http://schemas.microsoft.com/office/drawing/2014/main" id="{FD5C5948-8154-2D11-2BE0-2B113B405102}"/>
                  </a:ext>
                </a:extLst>
              </p:cNvPr>
              <p:cNvGrpSpPr/>
              <p:nvPr/>
            </p:nvGrpSpPr>
            <p:grpSpPr>
              <a:xfrm>
                <a:off x="9408160" y="1727548"/>
                <a:ext cx="2509520" cy="1451462"/>
                <a:chOff x="9408160" y="4146699"/>
                <a:chExt cx="2509520" cy="1451462"/>
              </a:xfrm>
            </p:grpSpPr>
            <p:sp>
              <p:nvSpPr>
                <p:cNvPr id="32" name="Rectangle 31">
                  <a:extLst>
                    <a:ext uri="{FF2B5EF4-FFF2-40B4-BE49-F238E27FC236}">
                      <a16:creationId xmlns:a16="http://schemas.microsoft.com/office/drawing/2014/main" id="{C96F4EB4-3DC0-25CF-0FDD-96E23E874B9F}"/>
                    </a:ext>
                  </a:extLst>
                </p:cNvPr>
                <p:cNvSpPr/>
                <p:nvPr/>
              </p:nvSpPr>
              <p:spPr>
                <a:xfrm>
                  <a:off x="9408160" y="4146699"/>
                  <a:ext cx="2509520" cy="1451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07AAB2E-B3FB-56E9-B2BC-D78D56B5337D}"/>
                    </a:ext>
                  </a:extLst>
                </p:cNvPr>
                <p:cNvSpPr txBox="1"/>
                <p:nvPr/>
              </p:nvSpPr>
              <p:spPr>
                <a:xfrm>
                  <a:off x="10006029" y="5215109"/>
                  <a:ext cx="1911651" cy="323165"/>
                </a:xfrm>
                <a:prstGeom prst="rect">
                  <a:avLst/>
                </a:prstGeom>
                <a:noFill/>
              </p:spPr>
              <p:txBody>
                <a:bodyPr wrap="square" lIns="0" tIns="0" rIns="0" rtlCol="0" anchor="b" anchorCtr="0">
                  <a:noAutofit/>
                </a:bodyPr>
                <a:lstStyle/>
                <a:p>
                  <a:pPr>
                    <a:spcAft>
                      <a:spcPts val="600"/>
                    </a:spcAft>
                  </a:pPr>
                  <a:r>
                    <a:rPr lang="en-US" sz="1200" b="1" dirty="0">
                      <a:solidFill>
                        <a:schemeClr val="tx2"/>
                      </a:solidFill>
                      <a:latin typeface="Arial" panose="020B0604020202020204" pitchFamily="34" charset="0"/>
                      <a:cs typeface="Arial" panose="020B0604020202020204" pitchFamily="34" charset="0"/>
                    </a:rPr>
                    <a:t>Dr. </a:t>
                  </a:r>
                  <a:r>
                    <a:rPr lang="en-US" sz="1200" b="1" dirty="0" err="1">
                      <a:solidFill>
                        <a:schemeClr val="tx2"/>
                      </a:solidFill>
                      <a:latin typeface="Arial" panose="020B0604020202020204" pitchFamily="34" charset="0"/>
                      <a:cs typeface="Arial" panose="020B0604020202020204" pitchFamily="34" charset="0"/>
                    </a:rPr>
                    <a:t>Renu</a:t>
                  </a:r>
                  <a:r>
                    <a:rPr lang="en-US" sz="1200" b="1" dirty="0">
                      <a:solidFill>
                        <a:schemeClr val="tx2"/>
                      </a:solidFill>
                      <a:latin typeface="Arial" panose="020B0604020202020204" pitchFamily="34" charset="0"/>
                      <a:cs typeface="Arial" panose="020B0604020202020204" pitchFamily="34" charset="0"/>
                    </a:rPr>
                    <a:t> Garg, MPH</a:t>
                  </a:r>
                </a:p>
                <a:p>
                  <a:r>
                    <a:rPr lang="en-US" sz="1050" dirty="0">
                      <a:solidFill>
                        <a:schemeClr val="accent2"/>
                      </a:solidFill>
                      <a:latin typeface="Arial" panose="020B0604020202020204" pitchFamily="34" charset="0"/>
                      <a:cs typeface="Arial" panose="020B0604020202020204" pitchFamily="34" charset="0"/>
                    </a:rPr>
                    <a:t>SENIOR VICE PRESIDENT, </a:t>
                  </a:r>
                  <a:br>
                    <a:rPr lang="en-US" sz="1050" dirty="0">
                      <a:solidFill>
                        <a:schemeClr val="accent2"/>
                      </a:solidFill>
                      <a:latin typeface="Arial" panose="020B0604020202020204" pitchFamily="34" charset="0"/>
                      <a:cs typeface="Arial" panose="020B0604020202020204" pitchFamily="34" charset="0"/>
                    </a:rPr>
                  </a:br>
                  <a:r>
                    <a:rPr lang="en-US" sz="1050" dirty="0">
                      <a:solidFill>
                        <a:schemeClr val="accent2"/>
                      </a:solidFill>
                      <a:latin typeface="Arial" panose="020B0604020202020204" pitchFamily="34" charset="0"/>
                      <a:cs typeface="Arial" panose="020B0604020202020204" pitchFamily="34" charset="0"/>
                    </a:rPr>
                    <a:t>CARDIOVASCULAR HEALTH</a:t>
                  </a:r>
                </a:p>
                <a:p>
                  <a:r>
                    <a:rPr lang="en-US" sz="1050" dirty="0">
                      <a:solidFill>
                        <a:schemeClr val="accent2"/>
                      </a:solidFill>
                      <a:latin typeface="Arial" panose="020B0604020202020204" pitchFamily="34" charset="0"/>
                      <a:cs typeface="Arial" panose="020B0604020202020204" pitchFamily="34" charset="0"/>
                    </a:rPr>
                    <a:t>U.S.</a:t>
                  </a:r>
                </a:p>
              </p:txBody>
            </p:sp>
          </p:grpSp>
          <p:pic>
            <p:nvPicPr>
              <p:cNvPr id="15" name="Picture 14" descr="A person smiling for the camera&#10;&#10;Description automatically generated with medium confidence">
                <a:extLst>
                  <a:ext uri="{FF2B5EF4-FFF2-40B4-BE49-F238E27FC236}">
                    <a16:creationId xmlns:a16="http://schemas.microsoft.com/office/drawing/2014/main" id="{8EAD0646-C464-A1B4-D546-23977BEB4015}"/>
                  </a:ext>
                </a:extLst>
              </p:cNvPr>
              <p:cNvPicPr>
                <a:picLocks noChangeAspect="1"/>
              </p:cNvPicPr>
              <p:nvPr/>
            </p:nvPicPr>
            <p:blipFill rotWithShape="1">
              <a:blip r:embed="rId5"/>
              <a:srcRect l="4412" t="4803" r="4864" b="30474"/>
              <a:stretch/>
            </p:blipFill>
            <p:spPr>
              <a:xfrm>
                <a:off x="8360331" y="1727547"/>
                <a:ext cx="1492816" cy="1451462"/>
              </a:xfrm>
              <a:prstGeom prst="rect">
                <a:avLst/>
              </a:prstGeom>
            </p:spPr>
          </p:pic>
        </p:grpSp>
      </p:grpSp>
      <p:grpSp>
        <p:nvGrpSpPr>
          <p:cNvPr id="38" name="Group 37">
            <a:extLst>
              <a:ext uri="{FF2B5EF4-FFF2-40B4-BE49-F238E27FC236}">
                <a16:creationId xmlns:a16="http://schemas.microsoft.com/office/drawing/2014/main" id="{E28C820A-0895-B759-C61D-608EE87E23AD}"/>
              </a:ext>
            </a:extLst>
          </p:cNvPr>
          <p:cNvGrpSpPr/>
          <p:nvPr/>
        </p:nvGrpSpPr>
        <p:grpSpPr>
          <a:xfrm>
            <a:off x="357069" y="4301655"/>
            <a:ext cx="3697081" cy="2175679"/>
            <a:chOff x="357069" y="4278505"/>
            <a:chExt cx="3697081" cy="2175679"/>
          </a:xfrm>
        </p:grpSpPr>
        <p:grpSp>
          <p:nvGrpSpPr>
            <p:cNvPr id="37" name="Group 36">
              <a:extLst>
                <a:ext uri="{FF2B5EF4-FFF2-40B4-BE49-F238E27FC236}">
                  <a16:creationId xmlns:a16="http://schemas.microsoft.com/office/drawing/2014/main" id="{F974A50A-54E4-943B-5297-2F354128387C}"/>
                </a:ext>
              </a:extLst>
            </p:cNvPr>
            <p:cNvGrpSpPr/>
            <p:nvPr/>
          </p:nvGrpSpPr>
          <p:grpSpPr>
            <a:xfrm>
              <a:off x="357070" y="4278505"/>
              <a:ext cx="3682750" cy="1451463"/>
              <a:chOff x="156519" y="4513950"/>
              <a:chExt cx="3682750" cy="1451463"/>
            </a:xfrm>
          </p:grpSpPr>
          <p:grpSp>
            <p:nvGrpSpPr>
              <p:cNvPr id="36" name="Group 35">
                <a:extLst>
                  <a:ext uri="{FF2B5EF4-FFF2-40B4-BE49-F238E27FC236}">
                    <a16:creationId xmlns:a16="http://schemas.microsoft.com/office/drawing/2014/main" id="{876E2274-E6DE-773B-7C26-8D820678D90C}"/>
                  </a:ext>
                </a:extLst>
              </p:cNvPr>
              <p:cNvGrpSpPr/>
              <p:nvPr/>
            </p:nvGrpSpPr>
            <p:grpSpPr>
              <a:xfrm>
                <a:off x="1175354" y="4513951"/>
                <a:ext cx="2663915" cy="1451462"/>
                <a:chOff x="9488364" y="1879948"/>
                <a:chExt cx="2663915" cy="1451462"/>
              </a:xfrm>
            </p:grpSpPr>
            <p:sp>
              <p:nvSpPr>
                <p:cNvPr id="34" name="Rectangle 33">
                  <a:extLst>
                    <a:ext uri="{FF2B5EF4-FFF2-40B4-BE49-F238E27FC236}">
                      <a16:creationId xmlns:a16="http://schemas.microsoft.com/office/drawing/2014/main" id="{361D96A3-7429-0079-08AB-0DE659C13F1A}"/>
                    </a:ext>
                  </a:extLst>
                </p:cNvPr>
                <p:cNvSpPr/>
                <p:nvPr/>
              </p:nvSpPr>
              <p:spPr>
                <a:xfrm>
                  <a:off x="9488364" y="1879948"/>
                  <a:ext cx="2663915" cy="1451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D9E2E52-DB31-BB70-773E-3B0D5C0B58A2}"/>
                    </a:ext>
                  </a:extLst>
                </p:cNvPr>
                <p:cNvSpPr txBox="1"/>
                <p:nvPr/>
              </p:nvSpPr>
              <p:spPr>
                <a:xfrm>
                  <a:off x="10067764" y="2948358"/>
                  <a:ext cx="1911651" cy="323165"/>
                </a:xfrm>
                <a:prstGeom prst="rect">
                  <a:avLst/>
                </a:prstGeom>
                <a:noFill/>
              </p:spPr>
              <p:txBody>
                <a:bodyPr wrap="square" lIns="0" tIns="0" rIns="0" rtlCol="0" anchor="b" anchorCtr="0">
                  <a:noAutofit/>
                </a:bodyPr>
                <a:lstStyle/>
                <a:p>
                  <a:pPr>
                    <a:spcAft>
                      <a:spcPts val="600"/>
                    </a:spcAft>
                  </a:pPr>
                  <a:r>
                    <a:rPr lang="en-US" sz="1200" b="1" dirty="0">
                      <a:latin typeface="Arial" panose="020B0604020202020204" pitchFamily="34" charset="0"/>
                      <a:cs typeface="Arial" panose="020B0604020202020204" pitchFamily="34" charset="0"/>
                    </a:rPr>
                    <a:t>Jeannie </a:t>
                  </a:r>
                  <a:r>
                    <a:rPr lang="en-US" sz="1200" b="1" dirty="0" err="1">
                      <a:latin typeface="Arial" panose="020B0604020202020204" pitchFamily="34" charset="0"/>
                      <a:cs typeface="Arial" panose="020B0604020202020204" pitchFamily="34" charset="0"/>
                    </a:rPr>
                    <a:t>Mantopoulous</a:t>
                  </a:r>
                  <a:endParaRPr lang="en-US" sz="1200" b="1" dirty="0">
                    <a:latin typeface="Arial" panose="020B0604020202020204" pitchFamily="34" charset="0"/>
                    <a:cs typeface="Arial" panose="020B0604020202020204" pitchFamily="34" charset="0"/>
                  </a:endParaRPr>
                </a:p>
                <a:p>
                  <a:r>
                    <a:rPr lang="en-US" sz="1050" dirty="0">
                      <a:solidFill>
                        <a:schemeClr val="accent2"/>
                      </a:solidFill>
                      <a:latin typeface="Arial" panose="020B0604020202020204" pitchFamily="34" charset="0"/>
                      <a:cs typeface="Arial" panose="020B0604020202020204" pitchFamily="34" charset="0"/>
                    </a:rPr>
                    <a:t>CHIEF OPERATING OFFICER</a:t>
                  </a:r>
                </a:p>
                <a:p>
                  <a:r>
                    <a:rPr lang="en-US" sz="1050" dirty="0">
                      <a:solidFill>
                        <a:schemeClr val="accent2"/>
                      </a:solidFill>
                      <a:latin typeface="Arial" panose="020B0604020202020204" pitchFamily="34" charset="0"/>
                      <a:cs typeface="Arial" panose="020B0604020202020204" pitchFamily="34" charset="0"/>
                    </a:rPr>
                    <a:t>U.S.</a:t>
                  </a:r>
                </a:p>
              </p:txBody>
            </p:sp>
          </p:grpSp>
          <p:pic>
            <p:nvPicPr>
              <p:cNvPr id="6" name="Picture 5" descr="Two people&#10;&#10;Description automatically generated with medium confidence">
                <a:extLst>
                  <a:ext uri="{FF2B5EF4-FFF2-40B4-BE49-F238E27FC236}">
                    <a16:creationId xmlns:a16="http://schemas.microsoft.com/office/drawing/2014/main" id="{5D5D894D-695F-A583-E891-DE8B71776668}"/>
                  </a:ext>
                </a:extLst>
              </p:cNvPr>
              <p:cNvPicPr>
                <a:picLocks noChangeAspect="1"/>
              </p:cNvPicPr>
              <p:nvPr/>
            </p:nvPicPr>
            <p:blipFill rotWithShape="1">
              <a:blip r:embed="rId3"/>
              <a:srcRect l="5900" t="58421" r="5822" b="12476"/>
              <a:stretch/>
            </p:blipFill>
            <p:spPr>
              <a:xfrm>
                <a:off x="156519" y="4513950"/>
                <a:ext cx="1494819" cy="1451463"/>
              </a:xfrm>
              <a:prstGeom prst="rect">
                <a:avLst/>
              </a:prstGeom>
            </p:spPr>
          </p:pic>
        </p:grpSp>
        <p:sp>
          <p:nvSpPr>
            <p:cNvPr id="19" name="Content Placeholder 9">
              <a:extLst>
                <a:ext uri="{FF2B5EF4-FFF2-40B4-BE49-F238E27FC236}">
                  <a16:creationId xmlns:a16="http://schemas.microsoft.com/office/drawing/2014/main" id="{5860C96A-F18D-882B-7531-0D798DBEB34D}"/>
                </a:ext>
              </a:extLst>
            </p:cNvPr>
            <p:cNvSpPr txBox="1">
              <a:spLocks/>
            </p:cNvSpPr>
            <p:nvPr/>
          </p:nvSpPr>
          <p:spPr>
            <a:xfrm>
              <a:off x="357069" y="5804711"/>
              <a:ext cx="3697081" cy="649473"/>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900" dirty="0">
                  <a:cs typeface="Arial" panose="020B0604020202020204" pitchFamily="34" charset="0"/>
                </a:rPr>
                <a:t>Jeannie is a global public health professional with over 15 years of management experience developing strategy, cultivating strong partnerships, and leading programs that are practical, evidence-based, and tailored to specific needs. </a:t>
              </a:r>
              <a:endParaRPr lang="en-US" sz="100" dirty="0">
                <a:cs typeface="Arial" panose="020B0604020202020204" pitchFamily="34" charset="0"/>
              </a:endParaRPr>
            </a:p>
          </p:txBody>
        </p:sp>
      </p:grpSp>
      <p:grpSp>
        <p:nvGrpSpPr>
          <p:cNvPr id="55" name="Group 54">
            <a:extLst>
              <a:ext uri="{FF2B5EF4-FFF2-40B4-BE49-F238E27FC236}">
                <a16:creationId xmlns:a16="http://schemas.microsoft.com/office/drawing/2014/main" id="{4A6EDF56-7008-CF26-D82E-CF00EEBEE4F6}"/>
              </a:ext>
            </a:extLst>
          </p:cNvPr>
          <p:cNvGrpSpPr/>
          <p:nvPr/>
        </p:nvGrpSpPr>
        <p:grpSpPr>
          <a:xfrm>
            <a:off x="4274773" y="4301654"/>
            <a:ext cx="3778148" cy="2411632"/>
            <a:chOff x="4135873" y="4278504"/>
            <a:chExt cx="3778148" cy="2411632"/>
          </a:xfrm>
        </p:grpSpPr>
        <p:sp>
          <p:nvSpPr>
            <p:cNvPr id="21" name="Content Placeholder 9">
              <a:extLst>
                <a:ext uri="{FF2B5EF4-FFF2-40B4-BE49-F238E27FC236}">
                  <a16:creationId xmlns:a16="http://schemas.microsoft.com/office/drawing/2014/main" id="{A2066965-093B-D77F-8A02-C07614051703}"/>
                </a:ext>
              </a:extLst>
            </p:cNvPr>
            <p:cNvSpPr txBox="1">
              <a:spLocks/>
            </p:cNvSpPr>
            <p:nvPr/>
          </p:nvSpPr>
          <p:spPr>
            <a:xfrm>
              <a:off x="4135873" y="5783798"/>
              <a:ext cx="3749270" cy="906338"/>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1000"/>
                </a:spcBef>
                <a:buFont typeface="Arial" panose="020B0604020202020204" pitchFamily="34" charset="0"/>
                <a:buNone/>
                <a:defRPr sz="2800" b="1" i="0" kern="1200" baseline="0">
                  <a:solidFill>
                    <a:schemeClr val="accent2"/>
                  </a:solidFill>
                  <a:latin typeface="Arial" panose="020B0604020202020204" pitchFamily="34" charset="0"/>
                  <a:ea typeface="+mn-ea"/>
                  <a:cs typeface="+mn-cs"/>
                </a:defRPr>
              </a:lvl1pPr>
              <a:lvl2pPr marL="15875" indent="0" algn="l" defTabSz="914400" rtl="0" eaLnBrk="1" latinLnBrk="0" hangingPunct="1">
                <a:lnSpc>
                  <a:spcPct val="120000"/>
                </a:lnSpc>
                <a:spcBef>
                  <a:spcPts val="500"/>
                </a:spcBef>
                <a:buFont typeface="Arial" panose="020B0604020202020204" pitchFamily="34" charset="0"/>
                <a:buNone/>
                <a:tabLst/>
                <a:defRPr sz="2400" b="0" i="0" kern="1200" baseline="0">
                  <a:solidFill>
                    <a:srgbClr val="000000"/>
                  </a:solidFill>
                  <a:latin typeface="Arial" panose="020B0604020202020204" pitchFamily="34" charset="0"/>
                  <a:ea typeface="+mn-ea"/>
                  <a:cs typeface="+mn-cs"/>
                </a:defRPr>
              </a:lvl2pPr>
              <a:lvl3pPr marL="685800" indent="-223838" algn="l" defTabSz="914400" rtl="0" eaLnBrk="1" latinLnBrk="0" hangingPunct="1">
                <a:lnSpc>
                  <a:spcPct val="120000"/>
                </a:lnSpc>
                <a:spcBef>
                  <a:spcPts val="500"/>
                </a:spcBef>
                <a:buClr>
                  <a:schemeClr val="accent2"/>
                </a:buClr>
                <a:buSzPct val="120000"/>
                <a:buFont typeface="Arial" panose="020B0604020202020204" pitchFamily="34" charset="0"/>
                <a:buChar char="•"/>
                <a:tabLst/>
                <a:defRPr sz="2400" b="0" i="0" kern="1200" baseline="0">
                  <a:solidFill>
                    <a:srgbClr val="000000"/>
                  </a:solidFill>
                  <a:latin typeface="Arial" panose="020B0604020202020204" pitchFamily="34" charset="0"/>
                  <a:ea typeface="+mn-ea"/>
                  <a:cs typeface="+mn-cs"/>
                </a:defRPr>
              </a:lvl3pPr>
              <a:lvl4pPr marL="1200150" indent="-274638" algn="l" defTabSz="914400" rtl="0" eaLnBrk="1" latinLnBrk="0" hangingPunct="1">
                <a:lnSpc>
                  <a:spcPct val="120000"/>
                </a:lnSpc>
                <a:spcBef>
                  <a:spcPts val="500"/>
                </a:spcBef>
                <a:buClr>
                  <a:schemeClr val="accent2"/>
                </a:buClr>
                <a:buFont typeface="Courier New" panose="02070309020205020404" pitchFamily="49" charset="0"/>
                <a:buChar char="o"/>
                <a:tabLst/>
                <a:defRPr sz="2400" b="0" i="0" kern="1200" baseline="0">
                  <a:solidFill>
                    <a:srgbClr val="000000"/>
                  </a:solidFill>
                  <a:latin typeface="Arial" panose="020B0604020202020204" pitchFamily="34"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2400" b="0" i="0" kern="1200" baseline="0">
                  <a:solidFill>
                    <a:srgbClr val="00000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000" dirty="0">
                  <a:cs typeface="Arial" panose="020B0604020202020204" pitchFamily="34" charset="0"/>
                </a:rPr>
                <a:t>Erin Sykes is a health communication specialist with over 15 years of experience. Prior to joining Vital Strategies, Erin served as press secretary for the director of the Centers for Disease Control and Prevention in Atlanta, GA from 2015-2017. Erin also served as team lead of CDC’s strategic media and communications team.</a:t>
              </a:r>
            </a:p>
          </p:txBody>
        </p:sp>
        <p:grpSp>
          <p:nvGrpSpPr>
            <p:cNvPr id="41" name="Group 40">
              <a:extLst>
                <a:ext uri="{FF2B5EF4-FFF2-40B4-BE49-F238E27FC236}">
                  <a16:creationId xmlns:a16="http://schemas.microsoft.com/office/drawing/2014/main" id="{5579A870-5C99-28CF-60F7-9C31D030F7F1}"/>
                </a:ext>
              </a:extLst>
            </p:cNvPr>
            <p:cNvGrpSpPr/>
            <p:nvPr/>
          </p:nvGrpSpPr>
          <p:grpSpPr>
            <a:xfrm>
              <a:off x="5404501" y="4278506"/>
              <a:ext cx="2509520" cy="1451462"/>
              <a:chOff x="9176116" y="90577"/>
              <a:chExt cx="2509520" cy="1451462"/>
            </a:xfrm>
          </p:grpSpPr>
          <p:sp>
            <p:nvSpPr>
              <p:cNvPr id="39" name="Rectangle 38">
                <a:extLst>
                  <a:ext uri="{FF2B5EF4-FFF2-40B4-BE49-F238E27FC236}">
                    <a16:creationId xmlns:a16="http://schemas.microsoft.com/office/drawing/2014/main" id="{2D49661F-BB0B-276F-E123-50E2D452C04C}"/>
                  </a:ext>
                </a:extLst>
              </p:cNvPr>
              <p:cNvSpPr/>
              <p:nvPr/>
            </p:nvSpPr>
            <p:spPr>
              <a:xfrm>
                <a:off x="9176116" y="90577"/>
                <a:ext cx="2509520" cy="1451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A77BE36-8D1D-B089-FD68-7C594C12DB8B}"/>
                  </a:ext>
                </a:extLst>
              </p:cNvPr>
              <p:cNvSpPr txBox="1"/>
              <p:nvPr/>
            </p:nvSpPr>
            <p:spPr>
              <a:xfrm>
                <a:off x="9563078" y="1158987"/>
                <a:ext cx="1911651" cy="323165"/>
              </a:xfrm>
              <a:prstGeom prst="rect">
                <a:avLst/>
              </a:prstGeom>
              <a:noFill/>
            </p:spPr>
            <p:txBody>
              <a:bodyPr wrap="square" lIns="0" tIns="0" rIns="0" rtlCol="0" anchor="b" anchorCtr="0">
                <a:noAutofit/>
              </a:bodyPr>
              <a:lstStyle/>
              <a:p>
                <a:pPr>
                  <a:spcAft>
                    <a:spcPts val="600"/>
                  </a:spcAft>
                </a:pPr>
                <a:r>
                  <a:rPr lang="en-US" sz="1200" b="1" dirty="0">
                    <a:solidFill>
                      <a:schemeClr val="tx2"/>
                    </a:solidFill>
                    <a:latin typeface="Arial" panose="020B0604020202020204" pitchFamily="34" charset="0"/>
                    <a:cs typeface="Arial" panose="020B0604020202020204" pitchFamily="34" charset="0"/>
                  </a:rPr>
                  <a:t>Erin Sykes</a:t>
                </a:r>
              </a:p>
              <a:p>
                <a:r>
                  <a:rPr lang="en-US" sz="1050" dirty="0">
                    <a:solidFill>
                      <a:schemeClr val="accent2"/>
                    </a:solidFill>
                    <a:latin typeface="Arial" panose="020B0604020202020204" pitchFamily="34" charset="0"/>
                    <a:cs typeface="Arial" panose="020B0604020202020204" pitchFamily="34" charset="0"/>
                  </a:rPr>
                  <a:t>VICE PRESIDENT, </a:t>
                </a:r>
                <a:br>
                  <a:rPr lang="en-US" sz="1050" dirty="0">
                    <a:solidFill>
                      <a:schemeClr val="accent2"/>
                    </a:solidFill>
                    <a:latin typeface="Arial" panose="020B0604020202020204" pitchFamily="34" charset="0"/>
                    <a:cs typeface="Arial" panose="020B0604020202020204" pitchFamily="34" charset="0"/>
                  </a:rPr>
                </a:br>
                <a:r>
                  <a:rPr lang="en-US" sz="1050" dirty="0">
                    <a:solidFill>
                      <a:schemeClr val="accent2"/>
                    </a:solidFill>
                    <a:latin typeface="Arial" panose="020B0604020202020204" pitchFamily="34" charset="0"/>
                    <a:cs typeface="Arial" panose="020B0604020202020204" pitchFamily="34" charset="0"/>
                  </a:rPr>
                  <a:t>COMMUNICATIONS</a:t>
                </a:r>
              </a:p>
              <a:p>
                <a:r>
                  <a:rPr lang="en-US" sz="1050" dirty="0">
                    <a:solidFill>
                      <a:schemeClr val="accent2"/>
                    </a:solidFill>
                    <a:latin typeface="Arial" panose="020B0604020202020204" pitchFamily="34" charset="0"/>
                    <a:cs typeface="Arial" panose="020B0604020202020204" pitchFamily="34" charset="0"/>
                  </a:rPr>
                  <a:t>U.S.</a:t>
                </a:r>
              </a:p>
            </p:txBody>
          </p:sp>
        </p:grpSp>
        <p:pic>
          <p:nvPicPr>
            <p:cNvPr id="52" name="Content Placeholder 12" descr="A picture containing text, person, smiling, posing&#10;&#10;Description automatically generated">
              <a:extLst>
                <a:ext uri="{FF2B5EF4-FFF2-40B4-BE49-F238E27FC236}">
                  <a16:creationId xmlns:a16="http://schemas.microsoft.com/office/drawing/2014/main" id="{065F9041-7D7D-E871-2776-24AD04CF193D}"/>
                </a:ext>
              </a:extLst>
            </p:cNvPr>
            <p:cNvPicPr>
              <a:picLocks noChangeAspect="1"/>
            </p:cNvPicPr>
            <p:nvPr/>
          </p:nvPicPr>
          <p:blipFill rotWithShape="1">
            <a:blip r:embed="rId4"/>
            <a:srcRect l="4607" t="57146" r="3437" b="13130"/>
            <a:stretch/>
          </p:blipFill>
          <p:spPr>
            <a:xfrm>
              <a:off x="4157525" y="4278504"/>
              <a:ext cx="1473018" cy="1451461"/>
            </a:xfrm>
            <a:prstGeom prst="rect">
              <a:avLst/>
            </a:prstGeom>
          </p:spPr>
        </p:pic>
      </p:grpSp>
    </p:spTree>
    <p:extLst>
      <p:ext uri="{BB962C8B-B14F-4D97-AF65-F5344CB8AC3E}">
        <p14:creationId xmlns:p14="http://schemas.microsoft.com/office/powerpoint/2010/main" val="3127780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94B8-6309-934E-A742-8C5BC16823E5}"/>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EA294389-9FA6-1E4F-8466-2F2A15EDDA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23606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0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0A95-9775-2849-9A85-D02B725008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E449D8-CD51-FA4B-8EDA-921FFC1F706D}"/>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0D313611-B757-AC48-A70E-C12216DD4C66}"/>
              </a:ext>
            </a:extLst>
          </p:cNvPr>
          <p:cNvSpPr>
            <a:spLocks noGrp="1"/>
          </p:cNvSpPr>
          <p:nvPr>
            <p:ph type="body" idx="11"/>
          </p:nvPr>
        </p:nvSpPr>
        <p:spPr/>
        <p:txBody>
          <a:bodyPr/>
          <a:lstStyle/>
          <a:p>
            <a:endParaRPr lang="en-US"/>
          </a:p>
        </p:txBody>
      </p:sp>
    </p:spTree>
    <p:extLst>
      <p:ext uri="{BB962C8B-B14F-4D97-AF65-F5344CB8AC3E}">
        <p14:creationId xmlns:p14="http://schemas.microsoft.com/office/powerpoint/2010/main" val="308566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69C0-CB8D-E042-A292-CC0A27FCFEF7}"/>
              </a:ext>
            </a:extLst>
          </p:cNvPr>
          <p:cNvSpPr>
            <a:spLocks noGrp="1"/>
          </p:cNvSpPr>
          <p:nvPr>
            <p:ph type="title"/>
          </p:nvPr>
        </p:nvSpPr>
        <p:spPr/>
        <p:txBody>
          <a:bodyPr/>
          <a:lstStyle/>
          <a:p>
            <a:r>
              <a:rPr lang="en-US" dirty="0"/>
              <a:t>2 Column text</a:t>
            </a:r>
          </a:p>
        </p:txBody>
      </p:sp>
      <p:sp>
        <p:nvSpPr>
          <p:cNvPr id="3" name="Content Placeholder 2">
            <a:extLst>
              <a:ext uri="{FF2B5EF4-FFF2-40B4-BE49-F238E27FC236}">
                <a16:creationId xmlns:a16="http://schemas.microsoft.com/office/drawing/2014/main" id="{11B7B60B-CEB0-BE49-B0EC-3D5D8399F7B5}"/>
              </a:ext>
            </a:extLst>
          </p:cNvPr>
          <p:cNvSpPr>
            <a:spLocks noGrp="1"/>
          </p:cNvSpPr>
          <p:nvPr>
            <p:ph idx="1"/>
          </p:nvPr>
        </p:nvSpPr>
        <p:spPr/>
        <p:txBody>
          <a:bodyPr/>
          <a:lstStyle/>
          <a:p>
            <a:pPr marL="171450"/>
            <a:r>
              <a:rPr lang="en-GB" dirty="0"/>
              <a:t>Level 1 is heading text</a:t>
            </a:r>
          </a:p>
          <a:p>
            <a:pPr marL="187325" lvl="1"/>
            <a:r>
              <a:rPr lang="en-GB" dirty="0"/>
              <a:t>Level 2 is body copy</a:t>
            </a:r>
          </a:p>
          <a:p>
            <a:pPr marL="857250" lvl="2"/>
            <a:r>
              <a:rPr lang="en-GB" dirty="0"/>
              <a:t>Level 3 is indented bullets</a:t>
            </a:r>
          </a:p>
          <a:p>
            <a:pPr marL="1371600" lvl="3"/>
            <a:r>
              <a:rPr lang="en-GB" dirty="0"/>
              <a:t>Level 4 is a </a:t>
            </a:r>
            <a:r>
              <a:rPr lang="en-GB" dirty="0" err="1"/>
              <a:t>subbullet</a:t>
            </a:r>
            <a:endParaRPr lang="en-GB" dirty="0"/>
          </a:p>
          <a:p>
            <a:endParaRPr lang="en-US" dirty="0"/>
          </a:p>
        </p:txBody>
      </p:sp>
      <p:sp>
        <p:nvSpPr>
          <p:cNvPr id="4" name="Content Placeholder 3">
            <a:extLst>
              <a:ext uri="{FF2B5EF4-FFF2-40B4-BE49-F238E27FC236}">
                <a16:creationId xmlns:a16="http://schemas.microsoft.com/office/drawing/2014/main" id="{73C81636-590C-2243-83B4-EFB522147CA6}"/>
              </a:ext>
            </a:extLst>
          </p:cNvPr>
          <p:cNvSpPr>
            <a:spLocks noGrp="1"/>
          </p:cNvSpPr>
          <p:nvPr>
            <p:ph idx="10"/>
          </p:nvPr>
        </p:nvSpPr>
        <p:spPr/>
        <p:txBody>
          <a:bodyPr/>
          <a:lstStyle/>
          <a:p>
            <a:pPr marL="171450"/>
            <a:r>
              <a:rPr lang="en-GB" dirty="0"/>
              <a:t>Level 1 is heading text</a:t>
            </a:r>
          </a:p>
          <a:p>
            <a:pPr marL="187325" lvl="1"/>
            <a:r>
              <a:rPr lang="en-GB" dirty="0"/>
              <a:t>Level 2 is body copy</a:t>
            </a:r>
          </a:p>
          <a:p>
            <a:pPr marL="857250" lvl="2"/>
            <a:r>
              <a:rPr lang="en-GB" dirty="0"/>
              <a:t>Level 3 is indented bullets</a:t>
            </a:r>
          </a:p>
          <a:p>
            <a:pPr marL="1371600" lvl="3"/>
            <a:r>
              <a:rPr lang="en-GB" dirty="0"/>
              <a:t>Level 4 is a </a:t>
            </a:r>
            <a:r>
              <a:rPr lang="en-GB" dirty="0" err="1"/>
              <a:t>subbullet</a:t>
            </a:r>
            <a:endParaRPr lang="en-GB" dirty="0"/>
          </a:p>
          <a:p>
            <a:endParaRPr lang="en-US" dirty="0"/>
          </a:p>
        </p:txBody>
      </p:sp>
      <p:sp>
        <p:nvSpPr>
          <p:cNvPr id="5" name="Text Placeholder 4">
            <a:extLst>
              <a:ext uri="{FF2B5EF4-FFF2-40B4-BE49-F238E27FC236}">
                <a16:creationId xmlns:a16="http://schemas.microsoft.com/office/drawing/2014/main" id="{25AAF09D-C9DB-3943-A95B-DC8711F1A06D}"/>
              </a:ext>
            </a:extLst>
          </p:cNvPr>
          <p:cNvSpPr>
            <a:spLocks noGrp="1"/>
          </p:cNvSpPr>
          <p:nvPr>
            <p:ph type="body" idx="11"/>
          </p:nvPr>
        </p:nvSpPr>
        <p:spPr/>
        <p:txBody>
          <a:bodyPr/>
          <a:lstStyle/>
          <a:p>
            <a:endParaRPr lang="en-US"/>
          </a:p>
        </p:txBody>
      </p:sp>
    </p:spTree>
    <p:extLst>
      <p:ext uri="{BB962C8B-B14F-4D97-AF65-F5344CB8AC3E}">
        <p14:creationId xmlns:p14="http://schemas.microsoft.com/office/powerpoint/2010/main" val="1789210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511C9B-5E10-0C41-B755-8A394EBF6BEF}"/>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6005F22D-0F5D-0C45-925C-961A0540EDBF}"/>
              </a:ext>
            </a:extLst>
          </p:cNvPr>
          <p:cNvSpPr>
            <a:spLocks noGrp="1"/>
          </p:cNvSpPr>
          <p:nvPr>
            <p:ph idx="1"/>
          </p:nvPr>
        </p:nvSpPr>
        <p:spPr/>
        <p:txBody>
          <a:bodyPr/>
          <a:lstStyle/>
          <a:p>
            <a:endParaRPr lang="en-US"/>
          </a:p>
        </p:txBody>
      </p:sp>
      <p:sp>
        <p:nvSpPr>
          <p:cNvPr id="7" name="Content Placeholder 6">
            <a:extLst>
              <a:ext uri="{FF2B5EF4-FFF2-40B4-BE49-F238E27FC236}">
                <a16:creationId xmlns:a16="http://schemas.microsoft.com/office/drawing/2014/main" id="{53A123BC-5CFB-6246-9798-A6176CF66EEF}"/>
              </a:ext>
            </a:extLst>
          </p:cNvPr>
          <p:cNvSpPr>
            <a:spLocks noGrp="1"/>
          </p:cNvSpPr>
          <p:nvPr>
            <p:ph idx="10"/>
          </p:nvPr>
        </p:nvSpPr>
        <p:spPr/>
        <p:txBody>
          <a:bodyPr/>
          <a:lstStyle/>
          <a:p>
            <a:endParaRPr lang="en-US"/>
          </a:p>
        </p:txBody>
      </p:sp>
      <p:sp>
        <p:nvSpPr>
          <p:cNvPr id="8" name="Text Placeholder 7">
            <a:extLst>
              <a:ext uri="{FF2B5EF4-FFF2-40B4-BE49-F238E27FC236}">
                <a16:creationId xmlns:a16="http://schemas.microsoft.com/office/drawing/2014/main" id="{DA15270A-F3C7-0141-9373-84033228B912}"/>
              </a:ext>
            </a:extLst>
          </p:cNvPr>
          <p:cNvSpPr>
            <a:spLocks noGrp="1"/>
          </p:cNvSpPr>
          <p:nvPr>
            <p:ph type="body" idx="11"/>
          </p:nvPr>
        </p:nvSpPr>
        <p:spPr/>
        <p:txBody>
          <a:bodyPr/>
          <a:lstStyle/>
          <a:p>
            <a:endParaRPr lang="en-US"/>
          </a:p>
        </p:txBody>
      </p:sp>
    </p:spTree>
    <p:extLst>
      <p:ext uri="{BB962C8B-B14F-4D97-AF65-F5344CB8AC3E}">
        <p14:creationId xmlns:p14="http://schemas.microsoft.com/office/powerpoint/2010/main" val="408762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person, indoor, young&#10;&#10;Description automatically generated">
            <a:extLst>
              <a:ext uri="{FF2B5EF4-FFF2-40B4-BE49-F238E27FC236}">
                <a16:creationId xmlns:a16="http://schemas.microsoft.com/office/drawing/2014/main" id="{F42C321D-4DB4-1D47-8129-CA4A19F70455}"/>
              </a:ext>
            </a:extLst>
          </p:cNvPr>
          <p:cNvPicPr>
            <a:picLocks noGrp="1" noChangeAspect="1"/>
          </p:cNvPicPr>
          <p:nvPr>
            <p:ph type="pic" idx="1"/>
          </p:nvPr>
        </p:nvPicPr>
        <p:blipFill rotWithShape="1">
          <a:blip r:embed="rId2"/>
          <a:srcRect l="27485" r="27485"/>
          <a:stretch/>
        </p:blipFill>
        <p:spPr/>
      </p:pic>
      <p:sp>
        <p:nvSpPr>
          <p:cNvPr id="3" name="Title 2">
            <a:extLst>
              <a:ext uri="{FF2B5EF4-FFF2-40B4-BE49-F238E27FC236}">
                <a16:creationId xmlns:a16="http://schemas.microsoft.com/office/drawing/2014/main" id="{E451D8AC-965B-CF4D-AA70-8DB204CCE7F3}"/>
              </a:ext>
            </a:extLst>
          </p:cNvPr>
          <p:cNvSpPr>
            <a:spLocks noGrp="1"/>
          </p:cNvSpPr>
          <p:nvPr>
            <p:ph type="title"/>
          </p:nvPr>
        </p:nvSpPr>
        <p:spPr/>
        <p:txBody>
          <a:bodyPr/>
          <a:lstStyle/>
          <a:p>
            <a:r>
              <a:rPr lang="en-US" dirty="0"/>
              <a:t>Text with Right Image</a:t>
            </a:r>
          </a:p>
        </p:txBody>
      </p:sp>
      <p:sp>
        <p:nvSpPr>
          <p:cNvPr id="4" name="Content Placeholder 3">
            <a:extLst>
              <a:ext uri="{FF2B5EF4-FFF2-40B4-BE49-F238E27FC236}">
                <a16:creationId xmlns:a16="http://schemas.microsoft.com/office/drawing/2014/main" id="{183EA6C2-CAD2-0D43-8273-F1ECFD3F7CD9}"/>
              </a:ext>
            </a:extLst>
          </p:cNvPr>
          <p:cNvSpPr>
            <a:spLocks noGrp="1"/>
          </p:cNvSpPr>
          <p:nvPr>
            <p:ph idx="10"/>
          </p:nvPr>
        </p:nvSpPr>
        <p:spPr/>
        <p:txBody>
          <a:bodyPr/>
          <a:lstStyle/>
          <a:p>
            <a:pPr marL="171450"/>
            <a:r>
              <a:rPr lang="en-GB" dirty="0"/>
              <a:t>Level 1 is heading text</a:t>
            </a:r>
          </a:p>
          <a:p>
            <a:pPr marL="187325" lvl="1"/>
            <a:r>
              <a:rPr lang="en-GB" dirty="0"/>
              <a:t>Level 2 is body copy</a:t>
            </a:r>
          </a:p>
          <a:p>
            <a:pPr marL="857250" lvl="2"/>
            <a:r>
              <a:rPr lang="en-GB" dirty="0"/>
              <a:t>Level 3 is indented bullets</a:t>
            </a:r>
          </a:p>
          <a:p>
            <a:pPr marL="1371600" lvl="3"/>
            <a:r>
              <a:rPr lang="en-GB" dirty="0"/>
              <a:t>Level 4 is a </a:t>
            </a:r>
            <a:r>
              <a:rPr lang="en-GB" dirty="0" err="1"/>
              <a:t>subbullet</a:t>
            </a:r>
            <a:endParaRPr lang="en-GB" dirty="0"/>
          </a:p>
        </p:txBody>
      </p:sp>
      <p:sp>
        <p:nvSpPr>
          <p:cNvPr id="2" name="Text Placeholder 1">
            <a:extLst>
              <a:ext uri="{FF2B5EF4-FFF2-40B4-BE49-F238E27FC236}">
                <a16:creationId xmlns:a16="http://schemas.microsoft.com/office/drawing/2014/main" id="{D2481750-7B8A-8C44-BAFD-53C293F4DAD2}"/>
              </a:ext>
            </a:extLst>
          </p:cNvPr>
          <p:cNvSpPr>
            <a:spLocks noGrp="1"/>
          </p:cNvSpPr>
          <p:nvPr>
            <p:ph type="body" idx="11"/>
          </p:nvPr>
        </p:nvSpPr>
        <p:spPr/>
        <p:txBody>
          <a:bodyPr/>
          <a:lstStyle/>
          <a:p>
            <a:endParaRPr lang="en-US"/>
          </a:p>
        </p:txBody>
      </p:sp>
    </p:spTree>
    <p:extLst>
      <p:ext uri="{BB962C8B-B14F-4D97-AF65-F5344CB8AC3E}">
        <p14:creationId xmlns:p14="http://schemas.microsoft.com/office/powerpoint/2010/main" val="1066695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4000791-2BD2-B84F-9920-5938592A546B}"/>
              </a:ext>
            </a:extLst>
          </p:cNvPr>
          <p:cNvSpPr>
            <a:spLocks noGrp="1"/>
          </p:cNvSpPr>
          <p:nvPr>
            <p:ph type="pic" idx="1"/>
          </p:nvPr>
        </p:nvSpPr>
        <p:spPr/>
      </p:sp>
      <p:sp>
        <p:nvSpPr>
          <p:cNvPr id="5" name="Title 4">
            <a:extLst>
              <a:ext uri="{FF2B5EF4-FFF2-40B4-BE49-F238E27FC236}">
                <a16:creationId xmlns:a16="http://schemas.microsoft.com/office/drawing/2014/main" id="{F1B2B838-76B8-2949-B885-0359D72D7BE6}"/>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0A035A1C-02A7-504E-912D-435BE346B3E3}"/>
              </a:ext>
            </a:extLst>
          </p:cNvPr>
          <p:cNvSpPr>
            <a:spLocks noGrp="1"/>
          </p:cNvSpPr>
          <p:nvPr>
            <p:ph idx="10"/>
          </p:nvPr>
        </p:nvSpPr>
        <p:spPr/>
        <p:txBody>
          <a:bodyPr/>
          <a:lstStyle/>
          <a:p>
            <a:endParaRPr lang="en-US"/>
          </a:p>
        </p:txBody>
      </p:sp>
      <p:sp>
        <p:nvSpPr>
          <p:cNvPr id="8" name="Text Placeholder 7">
            <a:extLst>
              <a:ext uri="{FF2B5EF4-FFF2-40B4-BE49-F238E27FC236}">
                <a16:creationId xmlns:a16="http://schemas.microsoft.com/office/drawing/2014/main" id="{1E0680F7-A400-C64B-BD8C-FAB9F7CE532A}"/>
              </a:ext>
            </a:extLst>
          </p:cNvPr>
          <p:cNvSpPr>
            <a:spLocks noGrp="1"/>
          </p:cNvSpPr>
          <p:nvPr>
            <p:ph type="body" idx="11"/>
          </p:nvPr>
        </p:nvSpPr>
        <p:spPr/>
        <p:txBody>
          <a:bodyPr/>
          <a:lstStyle/>
          <a:p>
            <a:endParaRPr lang="en-US"/>
          </a:p>
        </p:txBody>
      </p:sp>
    </p:spTree>
    <p:extLst>
      <p:ext uri="{BB962C8B-B14F-4D97-AF65-F5344CB8AC3E}">
        <p14:creationId xmlns:p14="http://schemas.microsoft.com/office/powerpoint/2010/main" val="232435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person, indoor, young&#10;&#10;Description automatically generated">
            <a:extLst>
              <a:ext uri="{FF2B5EF4-FFF2-40B4-BE49-F238E27FC236}">
                <a16:creationId xmlns:a16="http://schemas.microsoft.com/office/drawing/2014/main" id="{D1CBB60D-A860-EB45-94F3-1FEDE547C3FB}"/>
              </a:ext>
            </a:extLst>
          </p:cNvPr>
          <p:cNvPicPr>
            <a:picLocks noGrp="1" noChangeAspect="1"/>
          </p:cNvPicPr>
          <p:nvPr>
            <p:ph type="pic" idx="1"/>
          </p:nvPr>
        </p:nvPicPr>
        <p:blipFill>
          <a:blip r:embed="rId2"/>
          <a:srcRect l="13889" r="13889"/>
          <a:stretch>
            <a:fillRect/>
          </a:stretch>
        </p:blipFill>
        <p:spPr/>
      </p:pic>
      <p:sp>
        <p:nvSpPr>
          <p:cNvPr id="3" name="Content Placeholder 2">
            <a:extLst>
              <a:ext uri="{FF2B5EF4-FFF2-40B4-BE49-F238E27FC236}">
                <a16:creationId xmlns:a16="http://schemas.microsoft.com/office/drawing/2014/main" id="{D1B9ED51-A1F7-244D-96BC-AFC0CDFFEA93}"/>
              </a:ext>
            </a:extLst>
          </p:cNvPr>
          <p:cNvSpPr>
            <a:spLocks noGrp="1"/>
          </p:cNvSpPr>
          <p:nvPr>
            <p:ph idx="10"/>
          </p:nvPr>
        </p:nvSpPr>
        <p:spPr/>
        <p:txBody>
          <a:bodyPr/>
          <a:lstStyle/>
          <a:p>
            <a:pPr marL="171450"/>
            <a:r>
              <a:rPr lang="en-GB" dirty="0"/>
              <a:t>Level 1 is heading text</a:t>
            </a:r>
          </a:p>
          <a:p>
            <a:pPr marL="187325" lvl="1"/>
            <a:r>
              <a:rPr lang="en-GB" dirty="0"/>
              <a:t>Level 2 is body copy</a:t>
            </a:r>
          </a:p>
          <a:p>
            <a:pPr marL="857250" lvl="2"/>
            <a:r>
              <a:rPr lang="en-GB" dirty="0"/>
              <a:t>Level 3 is indented bullets</a:t>
            </a:r>
          </a:p>
          <a:p>
            <a:pPr marL="1371600" lvl="3"/>
            <a:r>
              <a:rPr lang="en-GB" dirty="0"/>
              <a:t>Level 4 is a </a:t>
            </a:r>
            <a:r>
              <a:rPr lang="en-GB" dirty="0" err="1"/>
              <a:t>subbullet</a:t>
            </a:r>
            <a:endParaRPr lang="en-GB" dirty="0"/>
          </a:p>
        </p:txBody>
      </p:sp>
      <p:sp>
        <p:nvSpPr>
          <p:cNvPr id="4" name="Title 3">
            <a:extLst>
              <a:ext uri="{FF2B5EF4-FFF2-40B4-BE49-F238E27FC236}">
                <a16:creationId xmlns:a16="http://schemas.microsoft.com/office/drawing/2014/main" id="{EF991974-3CB4-6B4E-8543-CB21FEA5ADE8}"/>
              </a:ext>
            </a:extLst>
          </p:cNvPr>
          <p:cNvSpPr>
            <a:spLocks noGrp="1"/>
          </p:cNvSpPr>
          <p:nvPr>
            <p:ph type="title"/>
          </p:nvPr>
        </p:nvSpPr>
        <p:spPr/>
        <p:txBody>
          <a:bodyPr/>
          <a:lstStyle/>
          <a:p>
            <a:r>
              <a:rPr lang="en-US" dirty="0"/>
              <a:t>Left image with text</a:t>
            </a:r>
          </a:p>
        </p:txBody>
      </p:sp>
    </p:spTree>
    <p:extLst>
      <p:ext uri="{BB962C8B-B14F-4D97-AF65-F5344CB8AC3E}">
        <p14:creationId xmlns:p14="http://schemas.microsoft.com/office/powerpoint/2010/main" val="198724664"/>
      </p:ext>
    </p:extLst>
  </p:cSld>
  <p:clrMapOvr>
    <a:masterClrMapping/>
  </p:clrMapOvr>
</p:sld>
</file>

<file path=ppt/theme/theme1.xml><?xml version="1.0" encoding="utf-8"?>
<a:theme xmlns:a="http://schemas.openxmlformats.org/drawingml/2006/main" name="RTSL-theme">
  <a:themeElements>
    <a:clrScheme name="RTSL">
      <a:dk1>
        <a:srgbClr val="382886"/>
      </a:dk1>
      <a:lt1>
        <a:srgbClr val="FFFFFF"/>
      </a:lt1>
      <a:dk2>
        <a:srgbClr val="382886"/>
      </a:dk2>
      <a:lt2>
        <a:srgbClr val="E6E8F5"/>
      </a:lt2>
      <a:accent1>
        <a:srgbClr val="382886"/>
      </a:accent1>
      <a:accent2>
        <a:srgbClr val="6577BA"/>
      </a:accent2>
      <a:accent3>
        <a:srgbClr val="B2B1D9"/>
      </a:accent3>
      <a:accent4>
        <a:srgbClr val="E6E8F5"/>
      </a:accent4>
      <a:accent5>
        <a:srgbClr val="E3E7EE"/>
      </a:accent5>
      <a:accent6>
        <a:srgbClr val="F3775C"/>
      </a:accent6>
      <a:hlink>
        <a:srgbClr val="F3775C"/>
      </a:hlink>
      <a:folHlink>
        <a:srgbClr val="F377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45720" rtlCol="0" anchor="t">
        <a:normAutofit/>
      </a:bodyPr>
      <a:lstStyle>
        <a:defPPr algn="l">
          <a:defRPr sz="2400" cap="none" dirty="0" smtClean="0">
            <a:solidFill>
              <a:schemeClr val="accent2"/>
            </a:solidFill>
          </a:defRPr>
        </a:defPPr>
      </a:lstStyle>
    </a:txDef>
  </a:objectDefaults>
  <a:extraClrSchemeLst/>
  <a:extLst>
    <a:ext uri="{05A4C25C-085E-4340-85A3-A5531E510DB2}">
      <thm15:themeFamily xmlns:thm15="http://schemas.microsoft.com/office/thememl/2012/main" name="RTSL-theme" id="{77DDEC52-5A35-AD40-8347-513A36D338B0}" vid="{E9BFE9F4-C0E7-9C47-8CF3-680596CFF1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30725</TotalTime>
  <Words>1721</Words>
  <Application>Microsoft Macintosh PowerPoint</Application>
  <PresentationFormat>Widescreen</PresentationFormat>
  <Paragraphs>201</Paragraphs>
  <Slides>34</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Courier New</vt:lpstr>
      <vt:lpstr>RTSL-theme</vt:lpstr>
      <vt:lpstr>Main Heading: Presentation Title</vt:lpstr>
      <vt:lpstr>Section Title Heading</vt:lpstr>
      <vt:lpstr>Main Heading</vt:lpstr>
      <vt:lpstr>PowerPoint Presentation</vt:lpstr>
      <vt:lpstr>2 Column text</vt:lpstr>
      <vt:lpstr>PowerPoint Presentation</vt:lpstr>
      <vt:lpstr>Text with Right Image</vt:lpstr>
      <vt:lpstr>PowerPoint Presentation</vt:lpstr>
      <vt:lpstr>Left image with text</vt:lpstr>
      <vt:lpstr>PowerPoint Presentation</vt:lpstr>
      <vt:lpstr>Left called out heading</vt:lpstr>
      <vt:lpstr>PowerPoint Presentation</vt:lpstr>
      <vt:lpstr>Left called out heading</vt:lpstr>
      <vt:lpstr>Tips and Tricks</vt:lpstr>
      <vt:lpstr>Pasting content</vt:lpstr>
      <vt:lpstr>Colors</vt:lpstr>
      <vt:lpstr>Visual Library</vt:lpstr>
      <vt:lpstr>Logos</vt:lpstr>
      <vt:lpstr>RTSL STYLE GUIDE</vt:lpstr>
      <vt:lpstr>Health Icons</vt:lpstr>
      <vt:lpstr>Special pages</vt:lpstr>
      <vt:lpstr>Editable agenda/ organized list</vt:lpstr>
      <vt:lpstr>The Line Chart data is linked to excel</vt:lpstr>
      <vt:lpstr>The pie chart data is linked to excel</vt:lpstr>
      <vt:lpstr>The Bar chart data is linked to excel</vt:lpstr>
      <vt:lpstr>Existing Brand Pages</vt:lpstr>
      <vt:lpstr>Resolve in brief</vt:lpstr>
      <vt:lpstr>PowerPoint Presentation</vt:lpstr>
      <vt:lpstr>PowerPoint Presentation</vt:lpstr>
      <vt:lpstr>Our programs</vt:lpstr>
      <vt:lpstr>Our board of directors</vt:lpstr>
      <vt:lpstr>Our executive leadership team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Hicks</dc:creator>
  <cp:lastModifiedBy>Jackie Connolly</cp:lastModifiedBy>
  <cp:revision>50</cp:revision>
  <dcterms:created xsi:type="dcterms:W3CDTF">2019-02-13T14:25:05Z</dcterms:created>
  <dcterms:modified xsi:type="dcterms:W3CDTF">2022-07-12T17:23:36Z</dcterms:modified>
</cp:coreProperties>
</file>